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0693400" cy="7556500"/>
  <p:notesSz cx="10693400" cy="75565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82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12057" y="2309875"/>
            <a:ext cx="266928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209167" y="1671066"/>
            <a:ext cx="458724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1082" y="893317"/>
            <a:ext cx="5871235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3386" y="2188718"/>
            <a:ext cx="8326627" cy="4017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37117" y="6644414"/>
            <a:ext cx="229234" cy="222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1.png"/><Relationship Id="rId7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20.png"/><Relationship Id="rId4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18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42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1.png"/><Relationship Id="rId7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20.png"/><Relationship Id="rId4" Type="http://schemas.openxmlformats.org/officeDocument/2006/relationships/image" Target="../media/image4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3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48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49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5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2057" y="2309875"/>
            <a:ext cx="266827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solidFill>
                  <a:srgbClr val="3333CC"/>
                </a:solidFill>
                <a:latin typeface="Arial"/>
                <a:cs typeface="Arial"/>
              </a:rPr>
              <a:t>Lecture</a:t>
            </a:r>
            <a:r>
              <a:rPr sz="4400" spc="-6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lang="en-US" altLang="zh-TW" sz="4400" spc="-5" dirty="0">
                <a:solidFill>
                  <a:srgbClr val="3333CC"/>
                </a:solidFill>
                <a:latin typeface="Arial"/>
                <a:cs typeface="Arial"/>
              </a:rPr>
              <a:t>4</a:t>
            </a:r>
            <a:r>
              <a:rPr sz="4400" spc="-5" dirty="0" smtClean="0">
                <a:solidFill>
                  <a:srgbClr val="3333CC"/>
                </a:solidFill>
                <a:latin typeface="Arial"/>
                <a:cs typeface="Arial"/>
              </a:rPr>
              <a:t>a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5927" y="3721861"/>
            <a:ext cx="1931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3333CC"/>
                </a:solidFill>
                <a:latin typeface="Arial"/>
                <a:cs typeface="Arial"/>
              </a:rPr>
              <a:t>Mobile</a:t>
            </a:r>
            <a:r>
              <a:rPr sz="3600" spc="-9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333CC"/>
                </a:solidFill>
                <a:latin typeface="Arial"/>
                <a:cs typeface="Arial"/>
              </a:rPr>
              <a:t>IP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6270" y="6644414"/>
            <a:ext cx="139700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z="1400" spc="-5" dirty="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3234" y="1166875"/>
            <a:ext cx="21062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Problem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248268"/>
            <a:ext cx="7608570" cy="3367404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packet is</a:t>
            </a:r>
            <a:r>
              <a:rPr sz="3200" spc="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undeliverable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Times New Roman"/>
                <a:cs typeface="Times New Roman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Host </a:t>
            </a:r>
            <a:r>
              <a:rPr sz="2800" dirty="0">
                <a:latin typeface="Times New Roman"/>
                <a:cs typeface="Times New Roman"/>
              </a:rPr>
              <a:t>4 is </a:t>
            </a:r>
            <a:r>
              <a:rPr sz="2800" spc="-5" dirty="0">
                <a:solidFill>
                  <a:srgbClr val="009A00"/>
                </a:solidFill>
                <a:latin typeface="Times New Roman"/>
                <a:cs typeface="Times New Roman"/>
              </a:rPr>
              <a:t>not connected to Ethernet</a:t>
            </a:r>
            <a:r>
              <a:rPr sz="2800" spc="105" dirty="0">
                <a:solidFill>
                  <a:srgbClr val="009A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9A00"/>
                </a:solidFill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4965" indent="-342265">
              <a:lnSpc>
                <a:spcPts val="3835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Router B will then send a </a:t>
            </a:r>
            <a:r>
              <a:rPr sz="3200" i="1" spc="-5" dirty="0">
                <a:solidFill>
                  <a:srgbClr val="3333CC"/>
                </a:solidFill>
                <a:latin typeface="Times New Roman"/>
                <a:cs typeface="Times New Roman"/>
              </a:rPr>
              <a:t>Host</a:t>
            </a:r>
            <a:r>
              <a:rPr sz="3200" i="1" spc="5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i="1" spc="-5" dirty="0">
                <a:solidFill>
                  <a:srgbClr val="3333CC"/>
                </a:solidFill>
                <a:latin typeface="Times New Roman"/>
                <a:cs typeface="Times New Roman"/>
              </a:rPr>
              <a:t>Unreachable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ts val="3835"/>
              </a:lnSpc>
            </a:pP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error message </a:t>
            </a:r>
            <a:r>
              <a:rPr sz="3200" spc="-5" dirty="0">
                <a:latin typeface="Times New Roman"/>
                <a:cs typeface="Times New Roman"/>
              </a:rPr>
              <a:t>back to Host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1.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Q: How to solve</a:t>
            </a:r>
            <a:r>
              <a:rPr sz="3200" i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it?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7392" y="1198117"/>
            <a:ext cx="71989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29935" algn="l"/>
              </a:tabLst>
            </a:pPr>
            <a:r>
              <a:rPr spc="-5" dirty="0"/>
              <a:t>Solutio</a:t>
            </a:r>
            <a:r>
              <a:rPr dirty="0"/>
              <a:t>n </a:t>
            </a:r>
            <a:r>
              <a:rPr spc="-5" dirty="0"/>
              <a:t>1</a:t>
            </a:r>
            <a:r>
              <a:rPr dirty="0"/>
              <a:t>: </a:t>
            </a:r>
            <a:r>
              <a:rPr spc="-5" dirty="0"/>
              <a:t>Host-Specifi</a:t>
            </a:r>
            <a:r>
              <a:rPr dirty="0"/>
              <a:t>c	</a:t>
            </a:r>
            <a:r>
              <a:rPr spc="-5" dirty="0"/>
              <a:t>Route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128" y="2352548"/>
            <a:ext cx="7303770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Place </a:t>
            </a:r>
            <a:r>
              <a:rPr sz="2800" spc="-5" dirty="0">
                <a:solidFill>
                  <a:srgbClr val="3333CC"/>
                </a:solidFill>
                <a:latin typeface="Times New Roman"/>
                <a:cs typeface="Times New Roman"/>
              </a:rPr>
              <a:t>host-specific routes </a:t>
            </a:r>
            <a:r>
              <a:rPr sz="2800" spc="-5" dirty="0">
                <a:latin typeface="Times New Roman"/>
                <a:cs typeface="Times New Roman"/>
              </a:rPr>
              <a:t>in the routing tables of  Router A, B, and </a:t>
            </a:r>
            <a:r>
              <a:rPr sz="2800" dirty="0">
                <a:latin typeface="Times New Roman"/>
                <a:cs typeface="Times New Roman"/>
              </a:rPr>
              <a:t>C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follows: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67126" y="3493960"/>
          <a:ext cx="4348480" cy="755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1220"/>
                <a:gridCol w="1116330"/>
                <a:gridCol w="1047750"/>
              </a:tblGrid>
              <a:tr h="363220"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Target/Prefix-Length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Next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Hop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Interface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242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2.0.0.4 /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32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3.0.0.252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052648" y="4502086"/>
          <a:ext cx="4348480" cy="72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1855"/>
                <a:gridCol w="1115695"/>
                <a:gridCol w="1047750"/>
              </a:tblGrid>
              <a:tr h="363220"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Target/Prefix-Length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Next</a:t>
                      </a:r>
                      <a:r>
                        <a:rPr sz="16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Hop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Interface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6242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2.0.0.4 /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32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3.0.0.252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64078" y="5487352"/>
          <a:ext cx="4348480" cy="756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1220"/>
                <a:gridCol w="1116330"/>
                <a:gridCol w="1047750"/>
              </a:tblGrid>
              <a:tr h="363855"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Target/Prefix-Length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Next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Hop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Interface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242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2.0.0.4 /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32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“direct”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684147" y="3683000"/>
            <a:ext cx="10928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009A00"/>
                </a:solidFill>
                <a:latin typeface="Comic Sans MS"/>
                <a:cs typeface="Comic Sans MS"/>
              </a:rPr>
              <a:t>Router</a:t>
            </a:r>
            <a:r>
              <a:rPr sz="2000" spc="-6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9A00"/>
                </a:solidFill>
                <a:latin typeface="Comic Sans MS"/>
                <a:cs typeface="Comic Sans MS"/>
              </a:rPr>
              <a:t>A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4523" y="4654537"/>
            <a:ext cx="1081405" cy="1290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009A00"/>
                </a:solidFill>
                <a:latin typeface="Comic Sans MS"/>
                <a:cs typeface="Comic Sans MS"/>
              </a:rPr>
              <a:t>Router</a:t>
            </a:r>
            <a:r>
              <a:rPr sz="2000" spc="-7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9A00"/>
                </a:solidFill>
                <a:latin typeface="Comic Sans MS"/>
                <a:cs typeface="Comic Sans MS"/>
              </a:rPr>
              <a:t>B</a:t>
            </a:r>
            <a:endParaRPr sz="20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0"/>
              </a:spcBef>
            </a:pPr>
            <a:r>
              <a:rPr sz="2000" spc="-10" dirty="0">
                <a:solidFill>
                  <a:srgbClr val="009A00"/>
                </a:solidFill>
                <a:latin typeface="Comic Sans MS"/>
                <a:cs typeface="Comic Sans MS"/>
              </a:rPr>
              <a:t>Router</a:t>
            </a:r>
            <a:r>
              <a:rPr sz="2000" spc="-7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9A00"/>
                </a:solidFill>
                <a:latin typeface="Comic Sans MS"/>
                <a:cs typeface="Comic Sans MS"/>
              </a:rPr>
              <a:t>C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5105" y="3525265"/>
            <a:ext cx="1285240" cy="112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Comic Sans MS"/>
                <a:cs typeface="Comic Sans MS"/>
              </a:rPr>
              <a:t>Is this </a:t>
            </a:r>
            <a:r>
              <a:rPr sz="2400" dirty="0">
                <a:solidFill>
                  <a:srgbClr val="FF0000"/>
                </a:solidFill>
                <a:latin typeface="Comic Sans MS"/>
                <a:cs typeface="Comic Sans MS"/>
              </a:rPr>
              <a:t>a  good  solution?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407" y="1198117"/>
            <a:ext cx="69742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Solution 2: Change IP</a:t>
            </a:r>
            <a:r>
              <a:rPr spc="-45" dirty="0"/>
              <a:t> </a:t>
            </a:r>
            <a:r>
              <a:rPr spc="-5" dirty="0"/>
              <a:t>Address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090" y="2349500"/>
            <a:ext cx="7571740" cy="3143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spc="-5" dirty="0">
                <a:latin typeface="Times New Roman"/>
                <a:cs typeface="Times New Roman"/>
              </a:rPr>
              <a:t>Simply </a:t>
            </a: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change the IP address of host 4</a:t>
            </a:r>
            <a:r>
              <a:rPr sz="3200" spc="-5" dirty="0">
                <a:latin typeface="Times New Roman"/>
                <a:cs typeface="Times New Roman"/>
              </a:rPr>
              <a:t>, as it  moves from Ethernet B to Ethernet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C.</a:t>
            </a:r>
            <a:endParaRPr sz="3200">
              <a:latin typeface="Times New Roman"/>
              <a:cs typeface="Times New Roman"/>
            </a:endParaRPr>
          </a:p>
          <a:p>
            <a:pPr marL="355600" marR="221615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For example, </a:t>
            </a:r>
            <a:r>
              <a:rPr sz="3200" spc="-5" dirty="0">
                <a:solidFill>
                  <a:srgbClr val="CC00CC"/>
                </a:solidFill>
                <a:latin typeface="Times New Roman"/>
                <a:cs typeface="Times New Roman"/>
              </a:rPr>
              <a:t>Dynamic Host Configuration  Protocol (DHCP) </a:t>
            </a:r>
            <a:r>
              <a:rPr sz="3200" spc="-5" dirty="0">
                <a:latin typeface="Times New Roman"/>
                <a:cs typeface="Times New Roman"/>
              </a:rPr>
              <a:t>can be used to acquire a  new IP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address.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Q: Is this a good</a:t>
            </a:r>
            <a:r>
              <a:rPr sz="32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solution?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9235" y="1166875"/>
            <a:ext cx="51555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Solution 3: Mobile</a:t>
            </a:r>
            <a:r>
              <a:rPr sz="4400" spc="-10" dirty="0"/>
              <a:t> </a:t>
            </a:r>
            <a:r>
              <a:rPr sz="4400" spc="-5" dirty="0"/>
              <a:t>IP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349500"/>
            <a:ext cx="7612380" cy="3527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333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A standard proposed to solve the problem of  Internet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mobility.</a:t>
            </a:r>
            <a:endParaRPr sz="3200">
              <a:latin typeface="Times New Roman"/>
              <a:cs typeface="Times New Roman"/>
            </a:endParaRPr>
          </a:p>
          <a:p>
            <a:pPr marL="355600" marR="880744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It allows the mobile node to use </a:t>
            </a: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two IP  addresses</a:t>
            </a:r>
            <a:r>
              <a:rPr sz="3200" spc="-5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755015" lvl="1" indent="-285115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fixed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home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address</a:t>
            </a:r>
            <a:endParaRPr sz="2800">
              <a:latin typeface="Times New Roman"/>
              <a:cs typeface="Times New Roman"/>
            </a:endParaRPr>
          </a:p>
          <a:p>
            <a:pPr marL="755015" marR="5080" lvl="1" indent="-285115">
              <a:lnSpc>
                <a:spcPct val="100000"/>
              </a:lnSpc>
              <a:spcBef>
                <a:spcPts val="68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care-of address </a:t>
            </a:r>
            <a:r>
              <a:rPr sz="2800" spc="-5" dirty="0">
                <a:latin typeface="Times New Roman"/>
                <a:cs typeface="Times New Roman"/>
              </a:rPr>
              <a:t>that changes at each new point  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attachment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6201" y="1166875"/>
            <a:ext cx="64611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Entities and</a:t>
            </a:r>
            <a:r>
              <a:rPr sz="4400" dirty="0"/>
              <a:t> </a:t>
            </a:r>
            <a:r>
              <a:rPr sz="4400" spc="-5" dirty="0"/>
              <a:t>Relationships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073668" y="3795140"/>
            <a:ext cx="169925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93811" y="3845814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380238" y="95250"/>
                </a:moveTo>
                <a:lnTo>
                  <a:pt x="380238" y="78486"/>
                </a:lnTo>
                <a:lnTo>
                  <a:pt x="373379" y="74675"/>
                </a:lnTo>
                <a:lnTo>
                  <a:pt x="9906" y="0"/>
                </a:lnTo>
                <a:lnTo>
                  <a:pt x="0" y="2286"/>
                </a:lnTo>
                <a:lnTo>
                  <a:pt x="0" y="18287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3811" y="3845814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0" y="2286"/>
                </a:moveTo>
                <a:lnTo>
                  <a:pt x="0" y="18287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79" y="74675"/>
                </a:lnTo>
                <a:lnTo>
                  <a:pt x="9906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60917" y="3830573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60959" y="6096"/>
                </a:moveTo>
                <a:lnTo>
                  <a:pt x="60959" y="0"/>
                </a:lnTo>
                <a:lnTo>
                  <a:pt x="40385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7"/>
                </a:lnTo>
                <a:lnTo>
                  <a:pt x="0" y="39624"/>
                </a:lnTo>
                <a:lnTo>
                  <a:pt x="0" y="44958"/>
                </a:lnTo>
                <a:lnTo>
                  <a:pt x="18287" y="33527"/>
                </a:lnTo>
                <a:lnTo>
                  <a:pt x="22859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59" y="6096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0917" y="3830573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0" y="38862"/>
                </a:moveTo>
                <a:lnTo>
                  <a:pt x="0" y="44958"/>
                </a:lnTo>
                <a:lnTo>
                  <a:pt x="18287" y="33527"/>
                </a:lnTo>
                <a:lnTo>
                  <a:pt x="22859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59" y="6096"/>
                </a:lnTo>
                <a:lnTo>
                  <a:pt x="60959" y="0"/>
                </a:lnTo>
                <a:lnTo>
                  <a:pt x="40385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7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75395" y="386410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38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00541" y="384581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99779" y="3849623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685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58631" y="386715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3809" y="11429"/>
                </a:moveTo>
                <a:lnTo>
                  <a:pt x="3809" y="0"/>
                </a:lnTo>
                <a:lnTo>
                  <a:pt x="0" y="762"/>
                </a:lnTo>
                <a:lnTo>
                  <a:pt x="0" y="12191"/>
                </a:lnTo>
                <a:lnTo>
                  <a:pt x="3809" y="11429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58631" y="386715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0" y="762"/>
                </a:moveTo>
                <a:lnTo>
                  <a:pt x="0" y="12191"/>
                </a:lnTo>
                <a:lnTo>
                  <a:pt x="3809" y="11429"/>
                </a:lnTo>
                <a:lnTo>
                  <a:pt x="3809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89823" y="3795521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5" h="66039">
                <a:moveTo>
                  <a:pt x="0" y="0"/>
                </a:moveTo>
                <a:lnTo>
                  <a:pt x="368807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93811" y="377799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549401" y="17525"/>
                </a:moveTo>
                <a:lnTo>
                  <a:pt x="518159" y="12953"/>
                </a:lnTo>
                <a:lnTo>
                  <a:pt x="177545" y="8381"/>
                </a:lnTo>
                <a:lnTo>
                  <a:pt x="132587" y="0"/>
                </a:lnTo>
                <a:lnTo>
                  <a:pt x="96012" y="17525"/>
                </a:lnTo>
                <a:lnTo>
                  <a:pt x="96012" y="22859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6"/>
                </a:lnTo>
                <a:lnTo>
                  <a:pt x="510539" y="41909"/>
                </a:lnTo>
                <a:lnTo>
                  <a:pt x="549401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93811" y="377799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132587" y="0"/>
                </a:moveTo>
                <a:lnTo>
                  <a:pt x="96012" y="17525"/>
                </a:lnTo>
                <a:lnTo>
                  <a:pt x="96012" y="22098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6"/>
                </a:lnTo>
                <a:lnTo>
                  <a:pt x="510539" y="41909"/>
                </a:lnTo>
                <a:lnTo>
                  <a:pt x="549401" y="17525"/>
                </a:lnTo>
                <a:lnTo>
                  <a:pt x="518159" y="12953"/>
                </a:lnTo>
                <a:lnTo>
                  <a:pt x="177545" y="8381"/>
                </a:lnTo>
                <a:lnTo>
                  <a:pt x="132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99729" y="3789426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32765" y="3810"/>
                </a:moveTo>
                <a:lnTo>
                  <a:pt x="12191" y="0"/>
                </a:lnTo>
                <a:lnTo>
                  <a:pt x="0" y="5334"/>
                </a:lnTo>
                <a:lnTo>
                  <a:pt x="20573" y="9906"/>
                </a:lnTo>
                <a:lnTo>
                  <a:pt x="32765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99729" y="3789426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12191" y="0"/>
                </a:moveTo>
                <a:lnTo>
                  <a:pt x="0" y="5334"/>
                </a:lnTo>
                <a:lnTo>
                  <a:pt x="20573" y="9906"/>
                </a:lnTo>
                <a:lnTo>
                  <a:pt x="32765" y="3810"/>
                </a:lnTo>
                <a:lnTo>
                  <a:pt x="121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50199" y="3808476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329183" y="52577"/>
                </a:moveTo>
                <a:lnTo>
                  <a:pt x="320039" y="50291"/>
                </a:lnTo>
                <a:lnTo>
                  <a:pt x="43433" y="0"/>
                </a:lnTo>
                <a:lnTo>
                  <a:pt x="24383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59" y="91439"/>
                </a:lnTo>
                <a:lnTo>
                  <a:pt x="304800" y="80010"/>
                </a:lnTo>
                <a:lnTo>
                  <a:pt x="329183" y="5257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50199" y="3808476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43433" y="0"/>
                </a:moveTo>
                <a:lnTo>
                  <a:pt x="24383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59" y="91439"/>
                </a:lnTo>
                <a:lnTo>
                  <a:pt x="304800" y="80010"/>
                </a:lnTo>
                <a:lnTo>
                  <a:pt x="329183" y="52577"/>
                </a:lnTo>
                <a:lnTo>
                  <a:pt x="320039" y="50291"/>
                </a:lnTo>
                <a:lnTo>
                  <a:pt x="434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86775" y="3818382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5" h="49529">
                <a:moveTo>
                  <a:pt x="0" y="0"/>
                </a:moveTo>
                <a:lnTo>
                  <a:pt x="273557" y="49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77631" y="3825240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68487" y="3834384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60" h="52070">
                <a:moveTo>
                  <a:pt x="0" y="0"/>
                </a:moveTo>
                <a:lnTo>
                  <a:pt x="276606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76488" y="3813428"/>
            <a:ext cx="355092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89061" y="3801617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356615" y="66294"/>
                </a:moveTo>
                <a:lnTo>
                  <a:pt x="353568" y="60960"/>
                </a:lnTo>
                <a:lnTo>
                  <a:pt x="7619" y="0"/>
                </a:lnTo>
                <a:lnTo>
                  <a:pt x="0" y="3810"/>
                </a:lnTo>
                <a:lnTo>
                  <a:pt x="0" y="7620"/>
                </a:lnTo>
                <a:lnTo>
                  <a:pt x="348233" y="71628"/>
                </a:lnTo>
                <a:lnTo>
                  <a:pt x="356615" y="66294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89061" y="3801617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7619" y="0"/>
                </a:moveTo>
                <a:lnTo>
                  <a:pt x="0" y="3810"/>
                </a:lnTo>
                <a:lnTo>
                  <a:pt x="0" y="7620"/>
                </a:lnTo>
                <a:lnTo>
                  <a:pt x="348233" y="71628"/>
                </a:lnTo>
                <a:lnTo>
                  <a:pt x="356615" y="66294"/>
                </a:lnTo>
                <a:lnTo>
                  <a:pt x="353568" y="60960"/>
                </a:ln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02396" y="3803522"/>
            <a:ext cx="339852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89823" y="3805428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7" y="62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16290" y="3814190"/>
            <a:ext cx="371094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58631" y="3867150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16721" y="3811523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27431" y="0"/>
                </a:moveTo>
                <a:lnTo>
                  <a:pt x="12954" y="8381"/>
                </a:lnTo>
                <a:lnTo>
                  <a:pt x="0" y="18287"/>
                </a:lnTo>
                <a:lnTo>
                  <a:pt x="6096" y="24384"/>
                </a:lnTo>
                <a:lnTo>
                  <a:pt x="25908" y="15239"/>
                </a:lnTo>
                <a:lnTo>
                  <a:pt x="27431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16721" y="3810761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39" h="25400">
                <a:moveTo>
                  <a:pt x="12954" y="9143"/>
                </a:moveTo>
                <a:lnTo>
                  <a:pt x="0" y="19050"/>
                </a:lnTo>
                <a:lnTo>
                  <a:pt x="6096" y="25146"/>
                </a:lnTo>
                <a:lnTo>
                  <a:pt x="25908" y="16001"/>
                </a:lnTo>
                <a:lnTo>
                  <a:pt x="27431" y="0"/>
                </a:lnTo>
                <a:lnTo>
                  <a:pt x="12954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1827" y="375742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326136" y="44957"/>
                </a:moveTo>
                <a:lnTo>
                  <a:pt x="53340" y="0"/>
                </a:lnTo>
                <a:lnTo>
                  <a:pt x="40386" y="19812"/>
                </a:lnTo>
                <a:lnTo>
                  <a:pt x="0" y="14477"/>
                </a:lnTo>
                <a:lnTo>
                  <a:pt x="4572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1827" y="375742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0" y="14477"/>
                </a:moveTo>
                <a:lnTo>
                  <a:pt x="4572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7"/>
                </a:lnTo>
                <a:lnTo>
                  <a:pt x="53340" y="0"/>
                </a:lnTo>
                <a:lnTo>
                  <a:pt x="40386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8977" y="3761994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72881" y="3770376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266700" y="44196"/>
                </a:moveTo>
                <a:lnTo>
                  <a:pt x="15239" y="0"/>
                </a:lnTo>
                <a:lnTo>
                  <a:pt x="0" y="6858"/>
                </a:lnTo>
                <a:lnTo>
                  <a:pt x="36575" y="16001"/>
                </a:lnTo>
                <a:lnTo>
                  <a:pt x="252983" y="51815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72881" y="3770376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15239" y="0"/>
                </a:moveTo>
                <a:lnTo>
                  <a:pt x="0" y="6858"/>
                </a:lnTo>
                <a:lnTo>
                  <a:pt x="36575" y="16001"/>
                </a:lnTo>
                <a:lnTo>
                  <a:pt x="252983" y="51815"/>
                </a:lnTo>
                <a:lnTo>
                  <a:pt x="266700" y="44196"/>
                </a:ln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70595" y="377723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57556" y="42671"/>
                </a:moveTo>
                <a:lnTo>
                  <a:pt x="2286" y="0"/>
                </a:lnTo>
                <a:lnTo>
                  <a:pt x="0" y="15239"/>
                </a:lnTo>
                <a:lnTo>
                  <a:pt x="252222" y="58674"/>
                </a:lnTo>
                <a:lnTo>
                  <a:pt x="257556" y="42671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70595" y="377723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286" y="0"/>
                </a:moveTo>
                <a:lnTo>
                  <a:pt x="0" y="15239"/>
                </a:lnTo>
                <a:lnTo>
                  <a:pt x="252222" y="58674"/>
                </a:lnTo>
                <a:lnTo>
                  <a:pt x="257556" y="42671"/>
                </a:lnTo>
                <a:lnTo>
                  <a:pt x="22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93277" y="379399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16002" y="6857"/>
                </a:moveTo>
                <a:lnTo>
                  <a:pt x="16002" y="1524"/>
                </a:lnTo>
                <a:lnTo>
                  <a:pt x="15240" y="762"/>
                </a:lnTo>
                <a:lnTo>
                  <a:pt x="12192" y="762"/>
                </a:lnTo>
                <a:lnTo>
                  <a:pt x="10668" y="0"/>
                </a:lnTo>
                <a:lnTo>
                  <a:pt x="5334" y="0"/>
                </a:lnTo>
                <a:lnTo>
                  <a:pt x="5334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6"/>
                </a:lnTo>
                <a:lnTo>
                  <a:pt x="1524" y="6096"/>
                </a:lnTo>
                <a:lnTo>
                  <a:pt x="3048" y="7619"/>
                </a:lnTo>
                <a:lnTo>
                  <a:pt x="15240" y="7619"/>
                </a:lnTo>
                <a:lnTo>
                  <a:pt x="16002" y="6857"/>
                </a:lnTo>
                <a:close/>
              </a:path>
              <a:path w="17144" h="7620">
                <a:moveTo>
                  <a:pt x="16763" y="5334"/>
                </a:moveTo>
                <a:lnTo>
                  <a:pt x="16763" y="3810"/>
                </a:lnTo>
                <a:lnTo>
                  <a:pt x="16002" y="2286"/>
                </a:lnTo>
                <a:lnTo>
                  <a:pt x="16002" y="6096"/>
                </a:lnTo>
                <a:lnTo>
                  <a:pt x="16763" y="5334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93277" y="379399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0" y="4572"/>
                </a:moveTo>
                <a:lnTo>
                  <a:pt x="0" y="6096"/>
                </a:lnTo>
                <a:lnTo>
                  <a:pt x="1524" y="6096"/>
                </a:lnTo>
                <a:lnTo>
                  <a:pt x="3048" y="7619"/>
                </a:lnTo>
                <a:lnTo>
                  <a:pt x="15240" y="7619"/>
                </a:lnTo>
                <a:lnTo>
                  <a:pt x="16002" y="6096"/>
                </a:lnTo>
                <a:lnTo>
                  <a:pt x="16763" y="5334"/>
                </a:lnTo>
                <a:lnTo>
                  <a:pt x="16763" y="3810"/>
                </a:lnTo>
                <a:lnTo>
                  <a:pt x="16002" y="2286"/>
                </a:lnTo>
                <a:lnTo>
                  <a:pt x="16002" y="1524"/>
                </a:lnTo>
                <a:lnTo>
                  <a:pt x="15240" y="762"/>
                </a:lnTo>
                <a:lnTo>
                  <a:pt x="12192" y="762"/>
                </a:lnTo>
                <a:lnTo>
                  <a:pt x="10668" y="0"/>
                </a:lnTo>
                <a:lnTo>
                  <a:pt x="5334" y="0"/>
                </a:lnTo>
                <a:lnTo>
                  <a:pt x="5334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98027" y="3777234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6858" y="0"/>
                </a:moveTo>
                <a:lnTo>
                  <a:pt x="0" y="4571"/>
                </a:lnTo>
                <a:lnTo>
                  <a:pt x="0" y="9143"/>
                </a:lnTo>
                <a:lnTo>
                  <a:pt x="2286" y="9143"/>
                </a:lnTo>
                <a:lnTo>
                  <a:pt x="2286" y="5333"/>
                </a:lnTo>
                <a:lnTo>
                  <a:pt x="3048" y="5333"/>
                </a:lnTo>
                <a:lnTo>
                  <a:pt x="9906" y="0"/>
                </a:lnTo>
                <a:lnTo>
                  <a:pt x="68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13267" y="3780282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1"/>
                </a:moveTo>
                <a:lnTo>
                  <a:pt x="7619" y="0"/>
                </a:lnTo>
                <a:lnTo>
                  <a:pt x="10668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18601" y="3781044"/>
            <a:ext cx="6985" cy="3810"/>
          </a:xfrm>
          <a:custGeom>
            <a:avLst/>
            <a:gdLst/>
            <a:ahLst/>
            <a:cxnLst/>
            <a:rect l="l" t="t" r="r" b="b"/>
            <a:pathLst>
              <a:path w="6985" h="3810">
                <a:moveTo>
                  <a:pt x="6857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54415" y="3786378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2"/>
                </a:moveTo>
                <a:lnTo>
                  <a:pt x="6858" y="0"/>
                </a:lnTo>
                <a:lnTo>
                  <a:pt x="10668" y="762"/>
                </a:lnTo>
                <a:lnTo>
                  <a:pt x="4572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65083" y="3788664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4572"/>
                </a:moveTo>
                <a:lnTo>
                  <a:pt x="6096" y="0"/>
                </a:lnTo>
                <a:lnTo>
                  <a:pt x="9906" y="762"/>
                </a:lnTo>
                <a:lnTo>
                  <a:pt x="3048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23935" y="3782567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4" h="3810">
                <a:moveTo>
                  <a:pt x="0" y="3810"/>
                </a:moveTo>
                <a:lnTo>
                  <a:pt x="8381" y="0"/>
                </a:lnTo>
                <a:lnTo>
                  <a:pt x="10667" y="0"/>
                </a:lnTo>
                <a:lnTo>
                  <a:pt x="5333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32317" y="3783329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30" h="5079">
                <a:moveTo>
                  <a:pt x="0" y="4572"/>
                </a:moveTo>
                <a:lnTo>
                  <a:pt x="7619" y="0"/>
                </a:lnTo>
                <a:lnTo>
                  <a:pt x="11429" y="762"/>
                </a:lnTo>
                <a:lnTo>
                  <a:pt x="5333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943747" y="3784853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4" h="5714">
                <a:moveTo>
                  <a:pt x="0" y="4572"/>
                </a:moveTo>
                <a:lnTo>
                  <a:pt x="6096" y="0"/>
                </a:lnTo>
                <a:lnTo>
                  <a:pt x="10668" y="1524"/>
                </a:lnTo>
                <a:lnTo>
                  <a:pt x="3048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85073" y="3775709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6857" y="0"/>
                </a:moveTo>
                <a:lnTo>
                  <a:pt x="0" y="4572"/>
                </a:lnTo>
                <a:lnTo>
                  <a:pt x="0" y="10667"/>
                </a:lnTo>
                <a:lnTo>
                  <a:pt x="3047" y="10667"/>
                </a:lnTo>
                <a:lnTo>
                  <a:pt x="3047" y="5334"/>
                </a:lnTo>
                <a:lnTo>
                  <a:pt x="9906" y="762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32342" y="3686175"/>
            <a:ext cx="130301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21827" y="3635502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24384" y="140752"/>
                </a:moveTo>
                <a:lnTo>
                  <a:pt x="24384" y="92201"/>
                </a:lnTo>
                <a:lnTo>
                  <a:pt x="0" y="136398"/>
                </a:lnTo>
                <a:lnTo>
                  <a:pt x="24384" y="140752"/>
                </a:lnTo>
                <a:close/>
              </a:path>
              <a:path w="434339" h="196214">
                <a:moveTo>
                  <a:pt x="434340" y="51053"/>
                </a:moveTo>
                <a:lnTo>
                  <a:pt x="393954" y="43434"/>
                </a:lnTo>
                <a:lnTo>
                  <a:pt x="124968" y="6858"/>
                </a:lnTo>
                <a:lnTo>
                  <a:pt x="67056" y="0"/>
                </a:lnTo>
                <a:lnTo>
                  <a:pt x="22098" y="81534"/>
                </a:lnTo>
                <a:lnTo>
                  <a:pt x="24384" y="92201"/>
                </a:lnTo>
                <a:lnTo>
                  <a:pt x="24384" y="140752"/>
                </a:lnTo>
                <a:lnTo>
                  <a:pt x="42672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23850" y="190717"/>
                </a:lnTo>
                <a:lnTo>
                  <a:pt x="359663" y="195834"/>
                </a:lnTo>
                <a:lnTo>
                  <a:pt x="434340" y="51053"/>
                </a:lnTo>
                <a:close/>
              </a:path>
              <a:path w="434339" h="196214">
                <a:moveTo>
                  <a:pt x="323850" y="190717"/>
                </a:moveTo>
                <a:lnTo>
                  <a:pt x="323850" y="169925"/>
                </a:lnTo>
                <a:lnTo>
                  <a:pt x="311658" y="188975"/>
                </a:lnTo>
                <a:lnTo>
                  <a:pt x="323850" y="19071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21827" y="3635502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67056" y="0"/>
                </a:moveTo>
                <a:lnTo>
                  <a:pt x="22098" y="81534"/>
                </a:lnTo>
                <a:lnTo>
                  <a:pt x="24384" y="92201"/>
                </a:lnTo>
                <a:lnTo>
                  <a:pt x="0" y="136398"/>
                </a:lnTo>
                <a:lnTo>
                  <a:pt x="42672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11658" y="188975"/>
                </a:lnTo>
                <a:lnTo>
                  <a:pt x="359663" y="195834"/>
                </a:lnTo>
                <a:lnTo>
                  <a:pt x="434340" y="51053"/>
                </a:lnTo>
                <a:lnTo>
                  <a:pt x="393954" y="43434"/>
                </a:lnTo>
                <a:lnTo>
                  <a:pt x="124968" y="6858"/>
                </a:lnTo>
                <a:lnTo>
                  <a:pt x="67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30971" y="3753611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89" h="7620">
                <a:moveTo>
                  <a:pt x="0" y="0"/>
                </a:moveTo>
                <a:lnTo>
                  <a:pt x="46481" y="7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45677" y="3805428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19" h="8889">
                <a:moveTo>
                  <a:pt x="0" y="0"/>
                </a:moveTo>
                <a:lnTo>
                  <a:pt x="45719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43544" y="3638930"/>
            <a:ext cx="100583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206637" y="3678935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5">
                <a:moveTo>
                  <a:pt x="3048" y="92201"/>
                </a:moveTo>
                <a:lnTo>
                  <a:pt x="3048" y="86105"/>
                </a:lnTo>
                <a:lnTo>
                  <a:pt x="2286" y="86105"/>
                </a:lnTo>
                <a:lnTo>
                  <a:pt x="2286" y="87629"/>
                </a:lnTo>
                <a:lnTo>
                  <a:pt x="1524" y="87629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48" y="92201"/>
                </a:lnTo>
                <a:close/>
              </a:path>
              <a:path w="50800" h="93345">
                <a:moveTo>
                  <a:pt x="6857" y="92963"/>
                </a:moveTo>
                <a:lnTo>
                  <a:pt x="6857" y="78486"/>
                </a:lnTo>
                <a:lnTo>
                  <a:pt x="6095" y="78486"/>
                </a:lnTo>
                <a:lnTo>
                  <a:pt x="6095" y="80772"/>
                </a:lnTo>
                <a:lnTo>
                  <a:pt x="5333" y="80772"/>
                </a:lnTo>
                <a:lnTo>
                  <a:pt x="5333" y="82296"/>
                </a:lnTo>
                <a:lnTo>
                  <a:pt x="3809" y="82296"/>
                </a:lnTo>
                <a:lnTo>
                  <a:pt x="3809" y="83819"/>
                </a:lnTo>
                <a:lnTo>
                  <a:pt x="3048" y="83819"/>
                </a:lnTo>
                <a:lnTo>
                  <a:pt x="3048" y="92963"/>
                </a:lnTo>
                <a:lnTo>
                  <a:pt x="6857" y="92963"/>
                </a:lnTo>
                <a:close/>
              </a:path>
              <a:path w="50800" h="93345">
                <a:moveTo>
                  <a:pt x="36575" y="7619"/>
                </a:moveTo>
                <a:lnTo>
                  <a:pt x="36575" y="4572"/>
                </a:lnTo>
                <a:lnTo>
                  <a:pt x="33527" y="4572"/>
                </a:lnTo>
                <a:lnTo>
                  <a:pt x="33527" y="3810"/>
                </a:lnTo>
                <a:lnTo>
                  <a:pt x="26669" y="3810"/>
                </a:lnTo>
                <a:lnTo>
                  <a:pt x="26669" y="3048"/>
                </a:lnTo>
                <a:lnTo>
                  <a:pt x="23621" y="3048"/>
                </a:lnTo>
                <a:lnTo>
                  <a:pt x="23621" y="2286"/>
                </a:lnTo>
                <a:lnTo>
                  <a:pt x="19812" y="2286"/>
                </a:lnTo>
                <a:lnTo>
                  <a:pt x="19812" y="1524"/>
                </a:lnTo>
                <a:lnTo>
                  <a:pt x="17525" y="1524"/>
                </a:lnTo>
                <a:lnTo>
                  <a:pt x="17525" y="762"/>
                </a:lnTo>
                <a:lnTo>
                  <a:pt x="12953" y="762"/>
                </a:lnTo>
                <a:lnTo>
                  <a:pt x="12953" y="0"/>
                </a:lnTo>
                <a:lnTo>
                  <a:pt x="5333" y="0"/>
                </a:lnTo>
                <a:lnTo>
                  <a:pt x="5333" y="1524"/>
                </a:lnTo>
                <a:lnTo>
                  <a:pt x="3809" y="1524"/>
                </a:lnTo>
                <a:lnTo>
                  <a:pt x="3809" y="2286"/>
                </a:lnTo>
                <a:lnTo>
                  <a:pt x="6857" y="2286"/>
                </a:lnTo>
                <a:lnTo>
                  <a:pt x="6857" y="3048"/>
                </a:lnTo>
                <a:lnTo>
                  <a:pt x="11430" y="3048"/>
                </a:lnTo>
                <a:lnTo>
                  <a:pt x="11430" y="3810"/>
                </a:lnTo>
                <a:lnTo>
                  <a:pt x="18287" y="3810"/>
                </a:lnTo>
                <a:lnTo>
                  <a:pt x="18287" y="4572"/>
                </a:lnTo>
                <a:lnTo>
                  <a:pt x="21336" y="4572"/>
                </a:lnTo>
                <a:lnTo>
                  <a:pt x="21336" y="5334"/>
                </a:lnTo>
                <a:lnTo>
                  <a:pt x="24383" y="5334"/>
                </a:lnTo>
                <a:lnTo>
                  <a:pt x="24383" y="6096"/>
                </a:lnTo>
                <a:lnTo>
                  <a:pt x="27431" y="6096"/>
                </a:lnTo>
                <a:lnTo>
                  <a:pt x="27431" y="6858"/>
                </a:lnTo>
                <a:lnTo>
                  <a:pt x="30480" y="6858"/>
                </a:lnTo>
                <a:lnTo>
                  <a:pt x="30480" y="7619"/>
                </a:lnTo>
                <a:lnTo>
                  <a:pt x="36575" y="7619"/>
                </a:lnTo>
                <a:close/>
              </a:path>
              <a:path w="50800" h="93345">
                <a:moveTo>
                  <a:pt x="9143" y="92201"/>
                </a:moveTo>
                <a:lnTo>
                  <a:pt x="9143" y="76200"/>
                </a:lnTo>
                <a:lnTo>
                  <a:pt x="6857" y="76200"/>
                </a:lnTo>
                <a:lnTo>
                  <a:pt x="6857" y="92201"/>
                </a:lnTo>
                <a:lnTo>
                  <a:pt x="9143" y="92201"/>
                </a:lnTo>
                <a:close/>
              </a:path>
              <a:path w="50800" h="93345">
                <a:moveTo>
                  <a:pt x="10668" y="88391"/>
                </a:moveTo>
                <a:lnTo>
                  <a:pt x="10668" y="73151"/>
                </a:lnTo>
                <a:lnTo>
                  <a:pt x="9143" y="73151"/>
                </a:lnTo>
                <a:lnTo>
                  <a:pt x="9143" y="88391"/>
                </a:lnTo>
                <a:lnTo>
                  <a:pt x="10668" y="88391"/>
                </a:lnTo>
                <a:close/>
              </a:path>
              <a:path w="50800" h="93345">
                <a:moveTo>
                  <a:pt x="11430" y="86105"/>
                </a:moveTo>
                <a:lnTo>
                  <a:pt x="11430" y="71627"/>
                </a:lnTo>
                <a:lnTo>
                  <a:pt x="10668" y="71627"/>
                </a:lnTo>
                <a:lnTo>
                  <a:pt x="10668" y="86105"/>
                </a:lnTo>
                <a:lnTo>
                  <a:pt x="11430" y="86105"/>
                </a:lnTo>
                <a:close/>
              </a:path>
              <a:path w="50800" h="93345">
                <a:moveTo>
                  <a:pt x="12192" y="84581"/>
                </a:moveTo>
                <a:lnTo>
                  <a:pt x="12192" y="70103"/>
                </a:lnTo>
                <a:lnTo>
                  <a:pt x="11430" y="70103"/>
                </a:lnTo>
                <a:lnTo>
                  <a:pt x="11430" y="84581"/>
                </a:lnTo>
                <a:lnTo>
                  <a:pt x="12192" y="84581"/>
                </a:lnTo>
                <a:close/>
              </a:path>
              <a:path w="50800" h="93345">
                <a:moveTo>
                  <a:pt x="12953" y="83058"/>
                </a:moveTo>
                <a:lnTo>
                  <a:pt x="12953" y="67817"/>
                </a:lnTo>
                <a:lnTo>
                  <a:pt x="12192" y="67817"/>
                </a:lnTo>
                <a:lnTo>
                  <a:pt x="12192" y="83058"/>
                </a:lnTo>
                <a:lnTo>
                  <a:pt x="12953" y="83058"/>
                </a:lnTo>
                <a:close/>
              </a:path>
              <a:path w="50800" h="93345">
                <a:moveTo>
                  <a:pt x="14477" y="81534"/>
                </a:moveTo>
                <a:lnTo>
                  <a:pt x="14477" y="66293"/>
                </a:lnTo>
                <a:lnTo>
                  <a:pt x="12953" y="66293"/>
                </a:lnTo>
                <a:lnTo>
                  <a:pt x="12953" y="81534"/>
                </a:lnTo>
                <a:lnTo>
                  <a:pt x="14477" y="81534"/>
                </a:lnTo>
                <a:close/>
              </a:path>
              <a:path w="50800" h="93345">
                <a:moveTo>
                  <a:pt x="15239" y="78486"/>
                </a:moveTo>
                <a:lnTo>
                  <a:pt x="15239" y="64008"/>
                </a:lnTo>
                <a:lnTo>
                  <a:pt x="14477" y="64008"/>
                </a:lnTo>
                <a:lnTo>
                  <a:pt x="14477" y="78486"/>
                </a:lnTo>
                <a:lnTo>
                  <a:pt x="15239" y="78486"/>
                </a:lnTo>
                <a:close/>
              </a:path>
              <a:path w="50800" h="93345">
                <a:moveTo>
                  <a:pt x="16001" y="76962"/>
                </a:moveTo>
                <a:lnTo>
                  <a:pt x="16001" y="63246"/>
                </a:lnTo>
                <a:lnTo>
                  <a:pt x="15239" y="63246"/>
                </a:lnTo>
                <a:lnTo>
                  <a:pt x="15239" y="76962"/>
                </a:lnTo>
                <a:lnTo>
                  <a:pt x="16001" y="76962"/>
                </a:lnTo>
                <a:close/>
              </a:path>
              <a:path w="50800" h="93345">
                <a:moveTo>
                  <a:pt x="17525" y="75437"/>
                </a:moveTo>
                <a:lnTo>
                  <a:pt x="17525" y="60960"/>
                </a:lnTo>
                <a:lnTo>
                  <a:pt x="16001" y="60960"/>
                </a:lnTo>
                <a:lnTo>
                  <a:pt x="16001" y="75437"/>
                </a:lnTo>
                <a:lnTo>
                  <a:pt x="17525" y="75437"/>
                </a:lnTo>
                <a:close/>
              </a:path>
              <a:path w="50800" h="93345">
                <a:moveTo>
                  <a:pt x="18287" y="73151"/>
                </a:moveTo>
                <a:lnTo>
                  <a:pt x="18287" y="58674"/>
                </a:lnTo>
                <a:lnTo>
                  <a:pt x="17525" y="58674"/>
                </a:lnTo>
                <a:lnTo>
                  <a:pt x="17525" y="73151"/>
                </a:lnTo>
                <a:lnTo>
                  <a:pt x="18287" y="73151"/>
                </a:lnTo>
                <a:close/>
              </a:path>
              <a:path w="50800" h="93345">
                <a:moveTo>
                  <a:pt x="19050" y="71627"/>
                </a:moveTo>
                <a:lnTo>
                  <a:pt x="19050" y="57150"/>
                </a:lnTo>
                <a:lnTo>
                  <a:pt x="18287" y="57150"/>
                </a:lnTo>
                <a:lnTo>
                  <a:pt x="18287" y="71627"/>
                </a:lnTo>
                <a:lnTo>
                  <a:pt x="19050" y="71627"/>
                </a:lnTo>
                <a:close/>
              </a:path>
              <a:path w="50800" h="93345">
                <a:moveTo>
                  <a:pt x="19812" y="68579"/>
                </a:moveTo>
                <a:lnTo>
                  <a:pt x="19812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12" y="68579"/>
                </a:lnTo>
                <a:close/>
              </a:path>
              <a:path w="50800" h="93345">
                <a:moveTo>
                  <a:pt x="21336" y="67055"/>
                </a:moveTo>
                <a:lnTo>
                  <a:pt x="21336" y="53339"/>
                </a:lnTo>
                <a:lnTo>
                  <a:pt x="19812" y="53339"/>
                </a:lnTo>
                <a:lnTo>
                  <a:pt x="19812" y="67055"/>
                </a:lnTo>
                <a:lnTo>
                  <a:pt x="21336" y="67055"/>
                </a:lnTo>
                <a:close/>
              </a:path>
              <a:path w="50800" h="93345">
                <a:moveTo>
                  <a:pt x="22098" y="66293"/>
                </a:moveTo>
                <a:lnTo>
                  <a:pt x="22098" y="51815"/>
                </a:lnTo>
                <a:lnTo>
                  <a:pt x="21336" y="51815"/>
                </a:lnTo>
                <a:lnTo>
                  <a:pt x="21336" y="66293"/>
                </a:lnTo>
                <a:lnTo>
                  <a:pt x="22098" y="66293"/>
                </a:lnTo>
                <a:close/>
              </a:path>
              <a:path w="50800" h="93345">
                <a:moveTo>
                  <a:pt x="23621" y="64008"/>
                </a:moveTo>
                <a:lnTo>
                  <a:pt x="23621" y="50291"/>
                </a:lnTo>
                <a:lnTo>
                  <a:pt x="22098" y="50291"/>
                </a:lnTo>
                <a:lnTo>
                  <a:pt x="22098" y="64008"/>
                </a:lnTo>
                <a:lnTo>
                  <a:pt x="23621" y="64008"/>
                </a:lnTo>
                <a:close/>
              </a:path>
              <a:path w="50800" h="93345">
                <a:moveTo>
                  <a:pt x="24383" y="60198"/>
                </a:moveTo>
                <a:lnTo>
                  <a:pt x="24383" y="46481"/>
                </a:lnTo>
                <a:lnTo>
                  <a:pt x="23621" y="46481"/>
                </a:lnTo>
                <a:lnTo>
                  <a:pt x="23621" y="60198"/>
                </a:lnTo>
                <a:lnTo>
                  <a:pt x="24383" y="60198"/>
                </a:lnTo>
                <a:close/>
              </a:path>
              <a:path w="50800" h="93345">
                <a:moveTo>
                  <a:pt x="25145" y="57912"/>
                </a:moveTo>
                <a:lnTo>
                  <a:pt x="25145" y="44196"/>
                </a:lnTo>
                <a:lnTo>
                  <a:pt x="24383" y="44196"/>
                </a:lnTo>
                <a:lnTo>
                  <a:pt x="24383" y="57912"/>
                </a:lnTo>
                <a:lnTo>
                  <a:pt x="25145" y="57912"/>
                </a:lnTo>
                <a:close/>
              </a:path>
              <a:path w="50800" h="93345">
                <a:moveTo>
                  <a:pt x="26669" y="55625"/>
                </a:moveTo>
                <a:lnTo>
                  <a:pt x="26669" y="43434"/>
                </a:lnTo>
                <a:lnTo>
                  <a:pt x="25145" y="43434"/>
                </a:lnTo>
                <a:lnTo>
                  <a:pt x="25145" y="55625"/>
                </a:lnTo>
                <a:lnTo>
                  <a:pt x="26669" y="55625"/>
                </a:lnTo>
                <a:close/>
              </a:path>
              <a:path w="50800" h="93345">
                <a:moveTo>
                  <a:pt x="27431" y="54101"/>
                </a:moveTo>
                <a:lnTo>
                  <a:pt x="27431" y="41148"/>
                </a:lnTo>
                <a:lnTo>
                  <a:pt x="26669" y="41148"/>
                </a:lnTo>
                <a:lnTo>
                  <a:pt x="26669" y="54101"/>
                </a:lnTo>
                <a:lnTo>
                  <a:pt x="27431" y="54101"/>
                </a:lnTo>
                <a:close/>
              </a:path>
              <a:path w="50800" h="93345">
                <a:moveTo>
                  <a:pt x="28193" y="51815"/>
                </a:moveTo>
                <a:lnTo>
                  <a:pt x="28193" y="38862"/>
                </a:lnTo>
                <a:lnTo>
                  <a:pt x="27431" y="38862"/>
                </a:lnTo>
                <a:lnTo>
                  <a:pt x="27431" y="51815"/>
                </a:lnTo>
                <a:lnTo>
                  <a:pt x="28193" y="51815"/>
                </a:lnTo>
                <a:close/>
              </a:path>
              <a:path w="50800" h="93345">
                <a:moveTo>
                  <a:pt x="29718" y="50291"/>
                </a:moveTo>
                <a:lnTo>
                  <a:pt x="29718" y="37337"/>
                </a:lnTo>
                <a:lnTo>
                  <a:pt x="28193" y="37337"/>
                </a:lnTo>
                <a:lnTo>
                  <a:pt x="28193" y="50291"/>
                </a:lnTo>
                <a:lnTo>
                  <a:pt x="29718" y="50291"/>
                </a:lnTo>
                <a:close/>
              </a:path>
              <a:path w="50800" h="93345">
                <a:moveTo>
                  <a:pt x="30480" y="48767"/>
                </a:moveTo>
                <a:lnTo>
                  <a:pt x="30480" y="35813"/>
                </a:lnTo>
                <a:lnTo>
                  <a:pt x="29718" y="35813"/>
                </a:lnTo>
                <a:lnTo>
                  <a:pt x="29718" y="48767"/>
                </a:lnTo>
                <a:lnTo>
                  <a:pt x="30480" y="48767"/>
                </a:lnTo>
                <a:close/>
              </a:path>
              <a:path w="50800" h="93345">
                <a:moveTo>
                  <a:pt x="31242" y="46481"/>
                </a:moveTo>
                <a:lnTo>
                  <a:pt x="31242" y="34289"/>
                </a:lnTo>
                <a:lnTo>
                  <a:pt x="30480" y="34289"/>
                </a:lnTo>
                <a:lnTo>
                  <a:pt x="30480" y="46481"/>
                </a:lnTo>
                <a:lnTo>
                  <a:pt x="31242" y="46481"/>
                </a:lnTo>
                <a:close/>
              </a:path>
              <a:path w="50800" h="93345">
                <a:moveTo>
                  <a:pt x="32765" y="44958"/>
                </a:moveTo>
                <a:lnTo>
                  <a:pt x="32765" y="31241"/>
                </a:lnTo>
                <a:lnTo>
                  <a:pt x="31242" y="31241"/>
                </a:lnTo>
                <a:lnTo>
                  <a:pt x="31242" y="44958"/>
                </a:lnTo>
                <a:lnTo>
                  <a:pt x="32765" y="44958"/>
                </a:lnTo>
                <a:close/>
              </a:path>
              <a:path w="50800" h="93345">
                <a:moveTo>
                  <a:pt x="33527" y="43434"/>
                </a:moveTo>
                <a:lnTo>
                  <a:pt x="33527" y="30479"/>
                </a:lnTo>
                <a:lnTo>
                  <a:pt x="32765" y="30479"/>
                </a:lnTo>
                <a:lnTo>
                  <a:pt x="32765" y="43434"/>
                </a:lnTo>
                <a:lnTo>
                  <a:pt x="33527" y="43434"/>
                </a:lnTo>
                <a:close/>
              </a:path>
              <a:path w="50800" h="93345">
                <a:moveTo>
                  <a:pt x="34289" y="41148"/>
                </a:moveTo>
                <a:lnTo>
                  <a:pt x="34289" y="28955"/>
                </a:lnTo>
                <a:lnTo>
                  <a:pt x="33527" y="28955"/>
                </a:lnTo>
                <a:lnTo>
                  <a:pt x="33527" y="41148"/>
                </a:lnTo>
                <a:lnTo>
                  <a:pt x="34289" y="41148"/>
                </a:lnTo>
                <a:close/>
              </a:path>
              <a:path w="50800" h="93345">
                <a:moveTo>
                  <a:pt x="36575" y="38862"/>
                </a:moveTo>
                <a:lnTo>
                  <a:pt x="36575" y="26669"/>
                </a:lnTo>
                <a:lnTo>
                  <a:pt x="34289" y="26669"/>
                </a:lnTo>
                <a:lnTo>
                  <a:pt x="34289" y="38862"/>
                </a:lnTo>
                <a:lnTo>
                  <a:pt x="36575" y="38862"/>
                </a:lnTo>
                <a:close/>
              </a:path>
              <a:path w="50800" h="93345">
                <a:moveTo>
                  <a:pt x="44195" y="9143"/>
                </a:moveTo>
                <a:lnTo>
                  <a:pt x="44195" y="6096"/>
                </a:lnTo>
                <a:lnTo>
                  <a:pt x="40386" y="6096"/>
                </a:lnTo>
                <a:lnTo>
                  <a:pt x="40386" y="5334"/>
                </a:lnTo>
                <a:lnTo>
                  <a:pt x="36575" y="5334"/>
                </a:lnTo>
                <a:lnTo>
                  <a:pt x="36575" y="8381"/>
                </a:lnTo>
                <a:lnTo>
                  <a:pt x="41909" y="8381"/>
                </a:lnTo>
                <a:lnTo>
                  <a:pt x="41909" y="9143"/>
                </a:lnTo>
                <a:lnTo>
                  <a:pt x="44195" y="9143"/>
                </a:lnTo>
                <a:close/>
              </a:path>
              <a:path w="50800" h="93345">
                <a:moveTo>
                  <a:pt x="38100" y="32765"/>
                </a:moveTo>
                <a:lnTo>
                  <a:pt x="38100" y="21336"/>
                </a:lnTo>
                <a:lnTo>
                  <a:pt x="36575" y="21336"/>
                </a:lnTo>
                <a:lnTo>
                  <a:pt x="36575" y="32765"/>
                </a:lnTo>
                <a:lnTo>
                  <a:pt x="38100" y="32765"/>
                </a:lnTo>
                <a:close/>
              </a:path>
              <a:path w="50800" h="93345">
                <a:moveTo>
                  <a:pt x="39624" y="31241"/>
                </a:moveTo>
                <a:lnTo>
                  <a:pt x="39624" y="19812"/>
                </a:lnTo>
                <a:lnTo>
                  <a:pt x="38100" y="19812"/>
                </a:lnTo>
                <a:lnTo>
                  <a:pt x="38100" y="31241"/>
                </a:lnTo>
                <a:lnTo>
                  <a:pt x="39624" y="31241"/>
                </a:lnTo>
                <a:close/>
              </a:path>
              <a:path w="50800" h="93345">
                <a:moveTo>
                  <a:pt x="40386" y="29717"/>
                </a:moveTo>
                <a:lnTo>
                  <a:pt x="40386" y="18287"/>
                </a:lnTo>
                <a:lnTo>
                  <a:pt x="39624" y="18287"/>
                </a:lnTo>
                <a:lnTo>
                  <a:pt x="39624" y="29717"/>
                </a:lnTo>
                <a:lnTo>
                  <a:pt x="40386" y="29717"/>
                </a:lnTo>
                <a:close/>
              </a:path>
              <a:path w="50800" h="93345">
                <a:moveTo>
                  <a:pt x="41909" y="27431"/>
                </a:moveTo>
                <a:lnTo>
                  <a:pt x="41909" y="16001"/>
                </a:lnTo>
                <a:lnTo>
                  <a:pt x="40386" y="16001"/>
                </a:lnTo>
                <a:lnTo>
                  <a:pt x="40386" y="27431"/>
                </a:lnTo>
                <a:lnTo>
                  <a:pt x="41909" y="27431"/>
                </a:lnTo>
                <a:close/>
              </a:path>
              <a:path w="50800" h="93345">
                <a:moveTo>
                  <a:pt x="42671" y="25908"/>
                </a:moveTo>
                <a:lnTo>
                  <a:pt x="42671" y="14477"/>
                </a:lnTo>
                <a:lnTo>
                  <a:pt x="41909" y="14477"/>
                </a:lnTo>
                <a:lnTo>
                  <a:pt x="41909" y="25908"/>
                </a:lnTo>
                <a:lnTo>
                  <a:pt x="42671" y="25908"/>
                </a:lnTo>
                <a:close/>
              </a:path>
              <a:path w="50800" h="93345">
                <a:moveTo>
                  <a:pt x="43433" y="23622"/>
                </a:moveTo>
                <a:lnTo>
                  <a:pt x="43433" y="12953"/>
                </a:lnTo>
                <a:lnTo>
                  <a:pt x="42671" y="12953"/>
                </a:lnTo>
                <a:lnTo>
                  <a:pt x="42671" y="23622"/>
                </a:lnTo>
                <a:lnTo>
                  <a:pt x="43433" y="23622"/>
                </a:lnTo>
                <a:close/>
              </a:path>
              <a:path w="50800" h="93345">
                <a:moveTo>
                  <a:pt x="44195" y="22098"/>
                </a:moveTo>
                <a:lnTo>
                  <a:pt x="44195" y="10667"/>
                </a:lnTo>
                <a:lnTo>
                  <a:pt x="43433" y="10667"/>
                </a:lnTo>
                <a:lnTo>
                  <a:pt x="43433" y="22098"/>
                </a:lnTo>
                <a:lnTo>
                  <a:pt x="44195" y="22098"/>
                </a:lnTo>
                <a:close/>
              </a:path>
              <a:path w="50800" h="93345">
                <a:moveTo>
                  <a:pt x="47243" y="16001"/>
                </a:moveTo>
                <a:lnTo>
                  <a:pt x="47243" y="6858"/>
                </a:lnTo>
                <a:lnTo>
                  <a:pt x="44195" y="6858"/>
                </a:lnTo>
                <a:lnTo>
                  <a:pt x="44195" y="19812"/>
                </a:lnTo>
                <a:lnTo>
                  <a:pt x="45719" y="19812"/>
                </a:lnTo>
                <a:lnTo>
                  <a:pt x="45719" y="18287"/>
                </a:lnTo>
                <a:lnTo>
                  <a:pt x="46481" y="18287"/>
                </a:lnTo>
                <a:lnTo>
                  <a:pt x="46481" y="16001"/>
                </a:lnTo>
                <a:lnTo>
                  <a:pt x="47243" y="16001"/>
                </a:lnTo>
                <a:close/>
              </a:path>
              <a:path w="50800" h="93345">
                <a:moveTo>
                  <a:pt x="50292" y="8381"/>
                </a:moveTo>
                <a:lnTo>
                  <a:pt x="50292" y="7619"/>
                </a:lnTo>
                <a:lnTo>
                  <a:pt x="47243" y="7619"/>
                </a:lnTo>
                <a:lnTo>
                  <a:pt x="47243" y="14477"/>
                </a:lnTo>
                <a:lnTo>
                  <a:pt x="48006" y="14477"/>
                </a:lnTo>
                <a:lnTo>
                  <a:pt x="48006" y="12953"/>
                </a:lnTo>
                <a:lnTo>
                  <a:pt x="48768" y="12953"/>
                </a:lnTo>
                <a:lnTo>
                  <a:pt x="48768" y="10667"/>
                </a:lnTo>
                <a:lnTo>
                  <a:pt x="49530" y="10667"/>
                </a:lnTo>
                <a:lnTo>
                  <a:pt x="49530" y="8381"/>
                </a:lnTo>
                <a:lnTo>
                  <a:pt x="50292" y="83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206637" y="3677411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95" y="10667"/>
                </a:lnTo>
                <a:lnTo>
                  <a:pt x="3809" y="3048"/>
                </a:lnTo>
                <a:lnTo>
                  <a:pt x="6095" y="0"/>
                </a:lnTo>
                <a:lnTo>
                  <a:pt x="50292" y="9143"/>
                </a:lnTo>
                <a:lnTo>
                  <a:pt x="6857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09685" y="367969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42671" y="6857"/>
                </a:moveTo>
                <a:lnTo>
                  <a:pt x="3047" y="0"/>
                </a:lnTo>
                <a:lnTo>
                  <a:pt x="0" y="6857"/>
                </a:lnTo>
                <a:lnTo>
                  <a:pt x="6095" y="5334"/>
                </a:lnTo>
                <a:lnTo>
                  <a:pt x="40385" y="10667"/>
                </a:lnTo>
                <a:lnTo>
                  <a:pt x="42671" y="6857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209685" y="367969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3047" y="0"/>
                </a:moveTo>
                <a:lnTo>
                  <a:pt x="0" y="6857"/>
                </a:lnTo>
                <a:lnTo>
                  <a:pt x="6095" y="5334"/>
                </a:lnTo>
                <a:lnTo>
                  <a:pt x="40385" y="10667"/>
                </a:lnTo>
                <a:lnTo>
                  <a:pt x="42671" y="6857"/>
                </a:lnTo>
                <a:lnTo>
                  <a:pt x="30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12733" y="3679697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4">
                <a:moveTo>
                  <a:pt x="4572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03589" y="376885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143" y="3048"/>
                </a:moveTo>
                <a:lnTo>
                  <a:pt x="3048" y="0"/>
                </a:lnTo>
                <a:lnTo>
                  <a:pt x="0" y="9906"/>
                </a:lnTo>
                <a:lnTo>
                  <a:pt x="3048" y="11430"/>
                </a:lnTo>
                <a:lnTo>
                  <a:pt x="9143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203589" y="376885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3048" y="0"/>
                </a:moveTo>
                <a:lnTo>
                  <a:pt x="0" y="9906"/>
                </a:lnTo>
                <a:lnTo>
                  <a:pt x="3048" y="11430"/>
                </a:lnTo>
                <a:lnTo>
                  <a:pt x="9143" y="304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39937" y="3640073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44" y="35813"/>
                </a:moveTo>
                <a:lnTo>
                  <a:pt x="132587" y="12953"/>
                </a:lnTo>
                <a:lnTo>
                  <a:pt x="3809" y="0"/>
                </a:lnTo>
                <a:lnTo>
                  <a:pt x="0" y="8381"/>
                </a:lnTo>
                <a:lnTo>
                  <a:pt x="270509" y="46481"/>
                </a:lnTo>
                <a:lnTo>
                  <a:pt x="275844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939937" y="3640073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09" y="0"/>
                </a:moveTo>
                <a:lnTo>
                  <a:pt x="0" y="8381"/>
                </a:lnTo>
                <a:lnTo>
                  <a:pt x="270509" y="46481"/>
                </a:lnTo>
                <a:lnTo>
                  <a:pt x="275844" y="35813"/>
                </a:lnTo>
                <a:lnTo>
                  <a:pt x="132587" y="12953"/>
                </a:lnTo>
                <a:lnTo>
                  <a:pt x="38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028329" y="3650741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78485" y="10668"/>
                </a:moveTo>
                <a:lnTo>
                  <a:pt x="69341" y="6096"/>
                </a:lnTo>
                <a:lnTo>
                  <a:pt x="0" y="0"/>
                </a:lnTo>
                <a:lnTo>
                  <a:pt x="3047" y="6096"/>
                </a:lnTo>
                <a:lnTo>
                  <a:pt x="73913" y="16002"/>
                </a:lnTo>
                <a:lnTo>
                  <a:pt x="78485" y="1066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28329" y="3650741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0" y="0"/>
                </a:moveTo>
                <a:lnTo>
                  <a:pt x="3047" y="6096"/>
                </a:lnTo>
                <a:lnTo>
                  <a:pt x="73913" y="16002"/>
                </a:lnTo>
                <a:lnTo>
                  <a:pt x="78485" y="10668"/>
                </a:lnTo>
                <a:lnTo>
                  <a:pt x="69341" y="609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093861" y="3661409"/>
            <a:ext cx="7620" cy="5715"/>
          </a:xfrm>
          <a:custGeom>
            <a:avLst/>
            <a:gdLst/>
            <a:ahLst/>
            <a:cxnLst/>
            <a:rect l="l" t="t" r="r" b="b"/>
            <a:pathLst>
              <a:path w="7619" h="5714">
                <a:moveTo>
                  <a:pt x="0" y="0"/>
                </a:moveTo>
                <a:lnTo>
                  <a:pt x="7619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028329" y="3646170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1" y="10667"/>
                </a:moveTo>
                <a:lnTo>
                  <a:pt x="2285" y="0"/>
                </a:lnTo>
                <a:lnTo>
                  <a:pt x="0" y="5333"/>
                </a:lnTo>
                <a:lnTo>
                  <a:pt x="65531" y="15239"/>
                </a:lnTo>
                <a:lnTo>
                  <a:pt x="69341" y="1066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28329" y="3645408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3" y="0"/>
                </a:moveTo>
                <a:lnTo>
                  <a:pt x="0" y="6095"/>
                </a:lnTo>
                <a:lnTo>
                  <a:pt x="65531" y="16001"/>
                </a:lnTo>
                <a:lnTo>
                  <a:pt x="69341" y="10667"/>
                </a:lnTo>
                <a:lnTo>
                  <a:pt x="15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881263" y="365683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322325" y="40386"/>
                </a:moveTo>
                <a:lnTo>
                  <a:pt x="56387" y="0"/>
                </a:ln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881263" y="365683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56387" y="0"/>
                </a:move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lnTo>
                  <a:pt x="563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98650" y="3659123"/>
            <a:ext cx="284480" cy="1341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91360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996439" y="37711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005329" y="37719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18029" y="37745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19300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021839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025014" y="37741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25650" y="37753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28189" y="37757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032000" y="37757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038350" y="37741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041525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044064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046604" y="37741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050414" y="37741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054225" y="37741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056764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059939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064385" y="37741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075179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78989" y="37703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082164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085339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089785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92960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094864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96770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099310" y="37703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991360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996439" y="37711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05329" y="37719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018029" y="37745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19300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021839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25014" y="37741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025650" y="37753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28189" y="37757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32000" y="37757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38350" y="37741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041525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44064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046604" y="37741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50414" y="37741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054225" y="37741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56764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59939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064385" y="37741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075179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078989" y="37703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082164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085339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089785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092960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094864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096770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099310" y="37703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990089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994535" y="37703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995170" y="37711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004060" y="37703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006600" y="37703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008504" y="37703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015489" y="37745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016760" y="37745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019300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021839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025014" y="37741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025650" y="37753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029460" y="37741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030729" y="37757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035810" y="377609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041525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044064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046604" y="37741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049779" y="37741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052954" y="37741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056129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059304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063750" y="37741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075179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078354" y="37703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080895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084070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088514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091689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094229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096135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098039" y="37703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990089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993900" y="37711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996439" y="37711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004695" y="37703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006600" y="37703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008504" y="37703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015489" y="37745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018029" y="37745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019300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021839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025014" y="37741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025650" y="37753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029460" y="37741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030729" y="37757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038350" y="37741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041525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044064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046604" y="37741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049779" y="37741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053589" y="37741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056764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059304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063750" y="37741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075179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078354" y="37703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081529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085339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089785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092960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094864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096135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098039" y="37703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990089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994535" y="37703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995170" y="37711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003425" y="37703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004060" y="37719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007870" y="3772280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015489" y="37745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016760" y="37745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019935" y="377418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020570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023110" y="37753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026285" y="37741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026920" y="37757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030729" y="37757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037079" y="37741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040254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043429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045970" y="37741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049145" y="37741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052954" y="37741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056129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059304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063114" y="37741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074545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078354" y="37703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080895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084070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088514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091689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094229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096135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098039" y="37703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991360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995804" y="37703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996439" y="37711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004695" y="37703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005329" y="37719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016760" y="37745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018029" y="37745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021204" y="377418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021839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025014" y="37741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025650" y="37753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028189" y="37757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032000" y="37757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038350" y="37741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041525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044064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046604" y="37741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050414" y="37741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054225" y="37741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057400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060575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064385" y="37741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075814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079625" y="37703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082164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085339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089785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092960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095500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097404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099310" y="37703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991360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995804" y="37703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996439" y="37711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004695" y="37703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005329" y="37719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016760" y="37745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018029" y="37745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021204" y="377418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021839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025014" y="37741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025650" y="37753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028189" y="37757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032000" y="37757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038350" y="37741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041525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044064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046604" y="37741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050414" y="37741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054225" y="37741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057400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060575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064385" y="37741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075814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079625" y="37703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082164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085339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089785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092960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095500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097404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99310" y="37703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991360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995804" y="37703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996439" y="37711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004695" y="37703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005329" y="37719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016760" y="37745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018029" y="37745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021204" y="377418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021839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025014" y="37741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025650" y="37753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028189" y="37757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032000" y="37757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038350" y="37741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041525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044064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046604" y="37741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050414" y="37741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054225" y="37741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057400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060575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064385" y="37741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075814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079625" y="37703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082164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085339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089785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092960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095500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097404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099310" y="37703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991360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995804" y="37703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996439" y="37711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004695" y="37703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005329" y="37719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016760" y="37745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018029" y="37745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021204" y="377418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021839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025014" y="37741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025650" y="37753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028189" y="37757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032000" y="37757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038350" y="37741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041525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044064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046604" y="37741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050414" y="37741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054225" y="37741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057400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060575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064385" y="37741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075814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079625" y="37703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082164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085339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089785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092960" y="37703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095500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097404" y="37703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099310" y="37703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991360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995170" y="377113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004060" y="377190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016760" y="37745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018029" y="37745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021204" y="377418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021839" y="37749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025014" y="37741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025650" y="37753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028189" y="37757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032000" y="37757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038350" y="37741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041525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044064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046604" y="37741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050414" y="37741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054225" y="37741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057400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060575" y="37741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064385" y="37741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078354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085339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089785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094229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098675" y="37703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991360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995170" y="377113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004060" y="377190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016760" y="377456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020570" y="377494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024379" y="37753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028189" y="377570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038350" y="37741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041525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044064" y="37741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044700" y="3776853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052320" y="37768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058670" y="3776853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078354" y="37703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085339" y="37703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089785" y="37703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094229" y="37703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098675" y="37703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991360" y="37707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995170" y="377113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004060" y="377190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009139" y="3772280"/>
            <a:ext cx="64769" cy="0"/>
          </a:xfrm>
          <a:custGeom>
            <a:avLst/>
            <a:gdLst/>
            <a:ahLst/>
            <a:cxnLst/>
            <a:rect l="l" t="t" r="r" b="b"/>
            <a:pathLst>
              <a:path w="64769">
                <a:moveTo>
                  <a:pt x="0" y="0"/>
                </a:moveTo>
                <a:lnTo>
                  <a:pt x="6477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073910" y="3772280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082800" y="377228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087879" y="377228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091689" y="377228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098675" y="37703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898027" y="3659123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80" h="133350">
                <a:moveTo>
                  <a:pt x="50292" y="0"/>
                </a:moveTo>
                <a:lnTo>
                  <a:pt x="0" y="96012"/>
                </a:lnTo>
                <a:lnTo>
                  <a:pt x="231648" y="133350"/>
                </a:lnTo>
                <a:lnTo>
                  <a:pt x="233172" y="131825"/>
                </a:lnTo>
                <a:lnTo>
                  <a:pt x="233172" y="131063"/>
                </a:lnTo>
                <a:lnTo>
                  <a:pt x="233934" y="128777"/>
                </a:lnTo>
                <a:lnTo>
                  <a:pt x="234696" y="127253"/>
                </a:lnTo>
                <a:lnTo>
                  <a:pt x="237744" y="124205"/>
                </a:lnTo>
                <a:lnTo>
                  <a:pt x="237744" y="121920"/>
                </a:lnTo>
                <a:lnTo>
                  <a:pt x="239268" y="118872"/>
                </a:lnTo>
                <a:lnTo>
                  <a:pt x="241554" y="115062"/>
                </a:lnTo>
                <a:lnTo>
                  <a:pt x="243840" y="112013"/>
                </a:lnTo>
                <a:lnTo>
                  <a:pt x="246125" y="108203"/>
                </a:lnTo>
                <a:lnTo>
                  <a:pt x="247650" y="103631"/>
                </a:lnTo>
                <a:lnTo>
                  <a:pt x="249936" y="100584"/>
                </a:lnTo>
                <a:lnTo>
                  <a:pt x="256794" y="86867"/>
                </a:lnTo>
                <a:lnTo>
                  <a:pt x="259080" y="83058"/>
                </a:lnTo>
                <a:lnTo>
                  <a:pt x="261366" y="78486"/>
                </a:lnTo>
                <a:lnTo>
                  <a:pt x="262890" y="73913"/>
                </a:lnTo>
                <a:lnTo>
                  <a:pt x="266700" y="69341"/>
                </a:lnTo>
                <a:lnTo>
                  <a:pt x="268986" y="65531"/>
                </a:lnTo>
                <a:lnTo>
                  <a:pt x="271272" y="60960"/>
                </a:lnTo>
                <a:lnTo>
                  <a:pt x="272796" y="57150"/>
                </a:lnTo>
                <a:lnTo>
                  <a:pt x="274319" y="54101"/>
                </a:lnTo>
                <a:lnTo>
                  <a:pt x="276606" y="50291"/>
                </a:lnTo>
                <a:lnTo>
                  <a:pt x="279654" y="44196"/>
                </a:lnTo>
                <a:lnTo>
                  <a:pt x="281178" y="41910"/>
                </a:lnTo>
                <a:lnTo>
                  <a:pt x="281940" y="39624"/>
                </a:lnTo>
                <a:lnTo>
                  <a:pt x="283463" y="38100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162441" y="374675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47244" y="3810"/>
                </a:moveTo>
                <a:lnTo>
                  <a:pt x="25908" y="0"/>
                </a:lnTo>
                <a:lnTo>
                  <a:pt x="0" y="50292"/>
                </a:lnTo>
                <a:lnTo>
                  <a:pt x="19812" y="54863"/>
                </a:lnTo>
                <a:lnTo>
                  <a:pt x="47244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162441" y="374675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25908" y="0"/>
                </a:moveTo>
                <a:lnTo>
                  <a:pt x="0" y="50292"/>
                </a:lnTo>
                <a:lnTo>
                  <a:pt x="19812" y="54863"/>
                </a:lnTo>
                <a:lnTo>
                  <a:pt x="47244" y="3810"/>
                </a:lnTo>
                <a:lnTo>
                  <a:pt x="259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191397" y="375742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762" y="9143"/>
                </a:moveTo>
                <a:lnTo>
                  <a:pt x="762" y="3810"/>
                </a:lnTo>
                <a:lnTo>
                  <a:pt x="0" y="4572"/>
                </a:lnTo>
                <a:lnTo>
                  <a:pt x="0" y="8381"/>
                </a:lnTo>
                <a:lnTo>
                  <a:pt x="762" y="9143"/>
                </a:lnTo>
                <a:close/>
              </a:path>
              <a:path w="13969" h="13335">
                <a:moveTo>
                  <a:pt x="13716" y="2286"/>
                </a:moveTo>
                <a:lnTo>
                  <a:pt x="13716" y="0"/>
                </a:lnTo>
                <a:lnTo>
                  <a:pt x="6096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8" y="12953"/>
                </a:lnTo>
                <a:lnTo>
                  <a:pt x="8382" y="11429"/>
                </a:lnTo>
                <a:lnTo>
                  <a:pt x="8382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30" y="6095"/>
                </a:lnTo>
                <a:lnTo>
                  <a:pt x="11430" y="5333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191397" y="375742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0" y="5333"/>
                </a:moveTo>
                <a:lnTo>
                  <a:pt x="0" y="8381"/>
                </a:lnTo>
                <a:lnTo>
                  <a:pt x="762" y="9143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8" y="12953"/>
                </a:lnTo>
                <a:lnTo>
                  <a:pt x="8382" y="11429"/>
                </a:lnTo>
                <a:lnTo>
                  <a:pt x="8382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30" y="5333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lnTo>
                  <a:pt x="13716" y="0"/>
                </a:lnTo>
                <a:lnTo>
                  <a:pt x="6096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178443" y="3779520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762" y="8381"/>
                </a:moveTo>
                <a:lnTo>
                  <a:pt x="762" y="3809"/>
                </a:lnTo>
                <a:lnTo>
                  <a:pt x="0" y="4571"/>
                </a:lnTo>
                <a:lnTo>
                  <a:pt x="0" y="7619"/>
                </a:lnTo>
                <a:lnTo>
                  <a:pt x="762" y="8381"/>
                </a:lnTo>
                <a:close/>
              </a:path>
              <a:path w="14605" h="13970">
                <a:moveTo>
                  <a:pt x="9906" y="11429"/>
                </a:moveTo>
                <a:lnTo>
                  <a:pt x="9906" y="762"/>
                </a:lnTo>
                <a:lnTo>
                  <a:pt x="8381" y="762"/>
                </a:lnTo>
                <a:lnTo>
                  <a:pt x="6095" y="1524"/>
                </a:lnTo>
                <a:lnTo>
                  <a:pt x="5333" y="1524"/>
                </a:lnTo>
                <a:lnTo>
                  <a:pt x="4571" y="2285"/>
                </a:lnTo>
                <a:lnTo>
                  <a:pt x="3809" y="2285"/>
                </a:lnTo>
                <a:lnTo>
                  <a:pt x="1524" y="3047"/>
                </a:lnTo>
                <a:lnTo>
                  <a:pt x="762" y="3047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7" y="11429"/>
                </a:lnTo>
                <a:lnTo>
                  <a:pt x="3809" y="12953"/>
                </a:lnTo>
                <a:lnTo>
                  <a:pt x="4571" y="12953"/>
                </a:lnTo>
                <a:lnTo>
                  <a:pt x="5333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close/>
              </a:path>
              <a:path w="14605" h="13970">
                <a:moveTo>
                  <a:pt x="14477" y="2285"/>
                </a:moveTo>
                <a:lnTo>
                  <a:pt x="14477" y="0"/>
                </a:lnTo>
                <a:lnTo>
                  <a:pt x="9906" y="0"/>
                </a:lnTo>
                <a:lnTo>
                  <a:pt x="9906" y="7619"/>
                </a:lnTo>
                <a:lnTo>
                  <a:pt x="11430" y="6857"/>
                </a:lnTo>
                <a:lnTo>
                  <a:pt x="12953" y="5333"/>
                </a:lnTo>
                <a:lnTo>
                  <a:pt x="12953" y="4571"/>
                </a:lnTo>
                <a:lnTo>
                  <a:pt x="13715" y="3809"/>
                </a:lnTo>
                <a:lnTo>
                  <a:pt x="13715" y="3047"/>
                </a:lnTo>
                <a:lnTo>
                  <a:pt x="14477" y="228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178443" y="3779520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0" y="6857"/>
                </a:moveTo>
                <a:lnTo>
                  <a:pt x="0" y="7619"/>
                </a:lnTo>
                <a:lnTo>
                  <a:pt x="762" y="8381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7" y="11429"/>
                </a:lnTo>
                <a:lnTo>
                  <a:pt x="3809" y="12953"/>
                </a:lnTo>
                <a:lnTo>
                  <a:pt x="4571" y="12953"/>
                </a:lnTo>
                <a:lnTo>
                  <a:pt x="5333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lnTo>
                  <a:pt x="9906" y="7619"/>
                </a:lnTo>
                <a:lnTo>
                  <a:pt x="11430" y="6857"/>
                </a:lnTo>
                <a:lnTo>
                  <a:pt x="12953" y="5333"/>
                </a:lnTo>
                <a:lnTo>
                  <a:pt x="12953" y="4571"/>
                </a:lnTo>
                <a:lnTo>
                  <a:pt x="13715" y="3809"/>
                </a:lnTo>
                <a:lnTo>
                  <a:pt x="13715" y="3047"/>
                </a:lnTo>
                <a:lnTo>
                  <a:pt x="14477" y="2285"/>
                </a:lnTo>
                <a:lnTo>
                  <a:pt x="14477" y="0"/>
                </a:lnTo>
                <a:lnTo>
                  <a:pt x="9906" y="0"/>
                </a:lnTo>
                <a:lnTo>
                  <a:pt x="9906" y="762"/>
                </a:lnTo>
                <a:lnTo>
                  <a:pt x="8381" y="762"/>
                </a:lnTo>
                <a:lnTo>
                  <a:pt x="6095" y="1524"/>
                </a:lnTo>
                <a:lnTo>
                  <a:pt x="5333" y="1524"/>
                </a:lnTo>
                <a:lnTo>
                  <a:pt x="4571" y="2285"/>
                </a:lnTo>
                <a:lnTo>
                  <a:pt x="3809" y="2285"/>
                </a:lnTo>
                <a:lnTo>
                  <a:pt x="1524" y="3047"/>
                </a:lnTo>
                <a:lnTo>
                  <a:pt x="762" y="3047"/>
                </a:lnTo>
                <a:lnTo>
                  <a:pt x="762" y="3809"/>
                </a:lnTo>
                <a:lnTo>
                  <a:pt x="0" y="4571"/>
                </a:lnTo>
                <a:lnTo>
                  <a:pt x="0" y="68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906409" y="3490721"/>
            <a:ext cx="36830" cy="144145"/>
          </a:xfrm>
          <a:custGeom>
            <a:avLst/>
            <a:gdLst/>
            <a:ahLst/>
            <a:cxnLst/>
            <a:rect l="l" t="t" r="r" b="b"/>
            <a:pathLst>
              <a:path w="36830" h="144145">
                <a:moveTo>
                  <a:pt x="36576" y="0"/>
                </a:moveTo>
                <a:lnTo>
                  <a:pt x="0" y="144017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626243" y="4362450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6" y="332994"/>
                </a:moveTo>
                <a:lnTo>
                  <a:pt x="444246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4"/>
                </a:lnTo>
                <a:lnTo>
                  <a:pt x="444246" y="33299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665867" y="454380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701681" y="454380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736733" y="454380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772547" y="454380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626243" y="4362450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6" y="79248"/>
                </a:lnTo>
                <a:lnTo>
                  <a:pt x="444246" y="332994"/>
                </a:lnTo>
                <a:lnTo>
                  <a:pt x="0" y="332994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626243" y="4443221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666629" y="4543805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0" y="0"/>
                </a:moveTo>
                <a:lnTo>
                  <a:pt x="0" y="38862"/>
                </a:lnTo>
                <a:lnTo>
                  <a:pt x="16763" y="38862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701681" y="4543805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737495" y="4543805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772547" y="4543805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4802009" y="420624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89915" y="540320"/>
                </a:moveTo>
                <a:lnTo>
                  <a:pt x="89915" y="222504"/>
                </a:lnTo>
                <a:lnTo>
                  <a:pt x="54328" y="232076"/>
                </a:lnTo>
                <a:lnTo>
                  <a:pt x="25812" y="252222"/>
                </a:lnTo>
                <a:lnTo>
                  <a:pt x="6869" y="280368"/>
                </a:lnTo>
                <a:lnTo>
                  <a:pt x="0" y="313944"/>
                </a:lnTo>
                <a:lnTo>
                  <a:pt x="3452" y="337899"/>
                </a:lnTo>
                <a:lnTo>
                  <a:pt x="13335" y="359854"/>
                </a:lnTo>
                <a:lnTo>
                  <a:pt x="28932" y="378666"/>
                </a:lnTo>
                <a:lnTo>
                  <a:pt x="49122" y="392904"/>
                </a:lnTo>
                <a:lnTo>
                  <a:pt x="49530" y="392430"/>
                </a:lnTo>
                <a:lnTo>
                  <a:pt x="49530" y="516793"/>
                </a:lnTo>
                <a:lnTo>
                  <a:pt x="51530" y="519493"/>
                </a:lnTo>
                <a:lnTo>
                  <a:pt x="83498" y="539138"/>
                </a:lnTo>
                <a:lnTo>
                  <a:pt x="89915" y="540320"/>
                </a:lnTo>
                <a:close/>
              </a:path>
              <a:path w="997585" h="668654">
                <a:moveTo>
                  <a:pt x="49530" y="516793"/>
                </a:moveTo>
                <a:lnTo>
                  <a:pt x="49530" y="393192"/>
                </a:lnTo>
                <a:lnTo>
                  <a:pt x="49122" y="392904"/>
                </a:lnTo>
                <a:lnTo>
                  <a:pt x="37849" y="406050"/>
                </a:lnTo>
                <a:lnTo>
                  <a:pt x="29241" y="421386"/>
                </a:lnTo>
                <a:lnTo>
                  <a:pt x="23919" y="437864"/>
                </a:lnTo>
                <a:lnTo>
                  <a:pt x="22098" y="454913"/>
                </a:lnTo>
                <a:lnTo>
                  <a:pt x="29991" y="490418"/>
                </a:lnTo>
                <a:lnTo>
                  <a:pt x="49530" y="516793"/>
                </a:lnTo>
                <a:close/>
              </a:path>
              <a:path w="997585" h="668654">
                <a:moveTo>
                  <a:pt x="518922" y="666911"/>
                </a:moveTo>
                <a:lnTo>
                  <a:pt x="518922" y="52577"/>
                </a:lnTo>
                <a:lnTo>
                  <a:pt x="499991" y="38897"/>
                </a:lnTo>
                <a:lnTo>
                  <a:pt x="478916" y="28860"/>
                </a:lnTo>
                <a:lnTo>
                  <a:pt x="456128" y="22681"/>
                </a:lnTo>
                <a:lnTo>
                  <a:pt x="432053" y="20574"/>
                </a:lnTo>
                <a:lnTo>
                  <a:pt x="398859" y="24717"/>
                </a:lnTo>
                <a:lnTo>
                  <a:pt x="368808" y="36576"/>
                </a:lnTo>
                <a:lnTo>
                  <a:pt x="343328" y="55292"/>
                </a:lnTo>
                <a:lnTo>
                  <a:pt x="323850" y="80010"/>
                </a:lnTo>
                <a:lnTo>
                  <a:pt x="323088" y="80772"/>
                </a:lnTo>
                <a:lnTo>
                  <a:pt x="304716" y="72330"/>
                </a:lnTo>
                <a:lnTo>
                  <a:pt x="285273" y="66389"/>
                </a:lnTo>
                <a:lnTo>
                  <a:pt x="265116" y="62876"/>
                </a:lnTo>
                <a:lnTo>
                  <a:pt x="244601" y="61722"/>
                </a:lnTo>
                <a:lnTo>
                  <a:pt x="195291" y="68927"/>
                </a:lnTo>
                <a:lnTo>
                  <a:pt x="152418" y="89007"/>
                </a:lnTo>
                <a:lnTo>
                  <a:pt x="118579" y="119658"/>
                </a:lnTo>
                <a:lnTo>
                  <a:pt x="96371" y="158575"/>
                </a:lnTo>
                <a:lnTo>
                  <a:pt x="88392" y="203454"/>
                </a:lnTo>
                <a:lnTo>
                  <a:pt x="88392" y="210312"/>
                </a:lnTo>
                <a:lnTo>
                  <a:pt x="89915" y="222504"/>
                </a:lnTo>
                <a:lnTo>
                  <a:pt x="89915" y="540320"/>
                </a:lnTo>
                <a:lnTo>
                  <a:pt x="122682" y="546354"/>
                </a:lnTo>
                <a:lnTo>
                  <a:pt x="130301" y="546354"/>
                </a:lnTo>
                <a:lnTo>
                  <a:pt x="134874" y="545592"/>
                </a:lnTo>
                <a:lnTo>
                  <a:pt x="134874" y="547268"/>
                </a:lnTo>
                <a:lnTo>
                  <a:pt x="162782" y="580751"/>
                </a:lnTo>
                <a:lnTo>
                  <a:pt x="199453" y="606647"/>
                </a:lnTo>
                <a:lnTo>
                  <a:pt x="242125" y="622970"/>
                </a:lnTo>
                <a:lnTo>
                  <a:pt x="288798" y="628650"/>
                </a:lnTo>
                <a:lnTo>
                  <a:pt x="312729" y="627102"/>
                </a:lnTo>
                <a:lnTo>
                  <a:pt x="336232" y="622554"/>
                </a:lnTo>
                <a:lnTo>
                  <a:pt x="358878" y="615148"/>
                </a:lnTo>
                <a:lnTo>
                  <a:pt x="380238" y="605027"/>
                </a:lnTo>
                <a:lnTo>
                  <a:pt x="405407" y="631626"/>
                </a:lnTo>
                <a:lnTo>
                  <a:pt x="436435" y="651510"/>
                </a:lnTo>
                <a:lnTo>
                  <a:pt x="471749" y="663963"/>
                </a:lnTo>
                <a:lnTo>
                  <a:pt x="509777" y="668274"/>
                </a:lnTo>
                <a:lnTo>
                  <a:pt x="518922" y="666911"/>
                </a:lnTo>
                <a:close/>
              </a:path>
              <a:path w="997585" h="668654">
                <a:moveTo>
                  <a:pt x="134874" y="547268"/>
                </a:moveTo>
                <a:lnTo>
                  <a:pt x="134874" y="545592"/>
                </a:lnTo>
                <a:lnTo>
                  <a:pt x="134112" y="546354"/>
                </a:lnTo>
                <a:lnTo>
                  <a:pt x="134874" y="547268"/>
                </a:lnTo>
                <a:close/>
              </a:path>
              <a:path w="997585" h="668654">
                <a:moveTo>
                  <a:pt x="974598" y="192786"/>
                </a:moveTo>
                <a:lnTo>
                  <a:pt x="967930" y="156483"/>
                </a:lnTo>
                <a:lnTo>
                  <a:pt x="949261" y="124682"/>
                </a:lnTo>
                <a:lnTo>
                  <a:pt x="920591" y="99881"/>
                </a:lnTo>
                <a:lnTo>
                  <a:pt x="883920" y="84582"/>
                </a:lnTo>
                <a:lnTo>
                  <a:pt x="870513" y="50792"/>
                </a:lnTo>
                <a:lnTo>
                  <a:pt x="845820" y="24002"/>
                </a:lnTo>
                <a:lnTo>
                  <a:pt x="812553" y="6357"/>
                </a:lnTo>
                <a:lnTo>
                  <a:pt x="773430" y="0"/>
                </a:lnTo>
                <a:lnTo>
                  <a:pt x="749272" y="2500"/>
                </a:lnTo>
                <a:lnTo>
                  <a:pt x="726471" y="9715"/>
                </a:lnTo>
                <a:lnTo>
                  <a:pt x="705814" y="21216"/>
                </a:lnTo>
                <a:lnTo>
                  <a:pt x="688086" y="36575"/>
                </a:lnTo>
                <a:lnTo>
                  <a:pt x="672048" y="21216"/>
                </a:lnTo>
                <a:lnTo>
                  <a:pt x="652938" y="9715"/>
                </a:lnTo>
                <a:lnTo>
                  <a:pt x="631400" y="2500"/>
                </a:lnTo>
                <a:lnTo>
                  <a:pt x="608076" y="0"/>
                </a:lnTo>
                <a:lnTo>
                  <a:pt x="580310" y="3583"/>
                </a:lnTo>
                <a:lnTo>
                  <a:pt x="555117" y="13811"/>
                </a:lnTo>
                <a:lnTo>
                  <a:pt x="533923" y="29896"/>
                </a:lnTo>
                <a:lnTo>
                  <a:pt x="518160" y="51054"/>
                </a:lnTo>
                <a:lnTo>
                  <a:pt x="518922" y="52577"/>
                </a:lnTo>
                <a:lnTo>
                  <a:pt x="518922" y="666911"/>
                </a:lnTo>
                <a:lnTo>
                  <a:pt x="559153" y="660915"/>
                </a:lnTo>
                <a:lnTo>
                  <a:pt x="602456" y="640270"/>
                </a:lnTo>
                <a:lnTo>
                  <a:pt x="636758" y="608480"/>
                </a:lnTo>
                <a:lnTo>
                  <a:pt x="659130" y="567689"/>
                </a:lnTo>
                <a:lnTo>
                  <a:pt x="659130" y="568451"/>
                </a:lnTo>
                <a:lnTo>
                  <a:pt x="675667" y="576131"/>
                </a:lnTo>
                <a:lnTo>
                  <a:pt x="693134" y="581882"/>
                </a:lnTo>
                <a:lnTo>
                  <a:pt x="711315" y="585489"/>
                </a:lnTo>
                <a:lnTo>
                  <a:pt x="729996" y="586739"/>
                </a:lnTo>
                <a:lnTo>
                  <a:pt x="781585" y="577238"/>
                </a:lnTo>
                <a:lnTo>
                  <a:pt x="823817" y="551306"/>
                </a:lnTo>
                <a:lnTo>
                  <a:pt x="852475" y="512802"/>
                </a:lnTo>
                <a:lnTo>
                  <a:pt x="862584" y="468892"/>
                </a:lnTo>
                <a:lnTo>
                  <a:pt x="862584" y="465582"/>
                </a:lnTo>
                <a:lnTo>
                  <a:pt x="906164" y="453920"/>
                </a:lnTo>
                <a:lnTo>
                  <a:pt x="943307" y="432090"/>
                </a:lnTo>
                <a:lnTo>
                  <a:pt x="964692" y="409774"/>
                </a:lnTo>
                <a:lnTo>
                  <a:pt x="964692" y="237744"/>
                </a:lnTo>
                <a:lnTo>
                  <a:pt x="968811" y="226754"/>
                </a:lnTo>
                <a:lnTo>
                  <a:pt x="971931" y="215550"/>
                </a:lnTo>
                <a:lnTo>
                  <a:pt x="973907" y="204204"/>
                </a:lnTo>
                <a:lnTo>
                  <a:pt x="974598" y="192786"/>
                </a:lnTo>
                <a:close/>
              </a:path>
              <a:path w="997585" h="668654">
                <a:moveTo>
                  <a:pt x="863346" y="465582"/>
                </a:moveTo>
                <a:lnTo>
                  <a:pt x="862584" y="465582"/>
                </a:lnTo>
                <a:lnTo>
                  <a:pt x="862584" y="468892"/>
                </a:lnTo>
                <a:lnTo>
                  <a:pt x="863346" y="465582"/>
                </a:lnTo>
                <a:close/>
              </a:path>
              <a:path w="997585" h="668654">
                <a:moveTo>
                  <a:pt x="997458" y="324612"/>
                </a:moveTo>
                <a:lnTo>
                  <a:pt x="995338" y="300966"/>
                </a:lnTo>
                <a:lnTo>
                  <a:pt x="989076" y="278320"/>
                </a:lnTo>
                <a:lnTo>
                  <a:pt x="978812" y="257103"/>
                </a:lnTo>
                <a:lnTo>
                  <a:pt x="964692" y="237744"/>
                </a:lnTo>
                <a:lnTo>
                  <a:pt x="964692" y="409774"/>
                </a:lnTo>
                <a:lnTo>
                  <a:pt x="972147" y="401994"/>
                </a:lnTo>
                <a:lnTo>
                  <a:pt x="990819" y="365534"/>
                </a:lnTo>
                <a:lnTo>
                  <a:pt x="997458" y="324612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4725809" y="413004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89915" y="540320"/>
                </a:moveTo>
                <a:lnTo>
                  <a:pt x="89915" y="222504"/>
                </a:lnTo>
                <a:lnTo>
                  <a:pt x="54328" y="232076"/>
                </a:lnTo>
                <a:lnTo>
                  <a:pt x="25812" y="252222"/>
                </a:lnTo>
                <a:lnTo>
                  <a:pt x="6869" y="280368"/>
                </a:lnTo>
                <a:lnTo>
                  <a:pt x="0" y="313944"/>
                </a:lnTo>
                <a:lnTo>
                  <a:pt x="3452" y="337899"/>
                </a:lnTo>
                <a:lnTo>
                  <a:pt x="13335" y="359854"/>
                </a:lnTo>
                <a:lnTo>
                  <a:pt x="28932" y="378666"/>
                </a:lnTo>
                <a:lnTo>
                  <a:pt x="49122" y="392904"/>
                </a:lnTo>
                <a:lnTo>
                  <a:pt x="49530" y="392430"/>
                </a:lnTo>
                <a:lnTo>
                  <a:pt x="49530" y="516793"/>
                </a:lnTo>
                <a:lnTo>
                  <a:pt x="51530" y="519493"/>
                </a:lnTo>
                <a:lnTo>
                  <a:pt x="83498" y="539138"/>
                </a:lnTo>
                <a:lnTo>
                  <a:pt x="89915" y="540320"/>
                </a:lnTo>
                <a:close/>
              </a:path>
              <a:path w="997585" h="668654">
                <a:moveTo>
                  <a:pt x="49530" y="516793"/>
                </a:moveTo>
                <a:lnTo>
                  <a:pt x="49530" y="393192"/>
                </a:lnTo>
                <a:lnTo>
                  <a:pt x="49122" y="392904"/>
                </a:lnTo>
                <a:lnTo>
                  <a:pt x="37849" y="406050"/>
                </a:lnTo>
                <a:lnTo>
                  <a:pt x="29241" y="421386"/>
                </a:lnTo>
                <a:lnTo>
                  <a:pt x="23919" y="437864"/>
                </a:lnTo>
                <a:lnTo>
                  <a:pt x="22098" y="454913"/>
                </a:lnTo>
                <a:lnTo>
                  <a:pt x="29991" y="490418"/>
                </a:lnTo>
                <a:lnTo>
                  <a:pt x="49530" y="516793"/>
                </a:lnTo>
                <a:close/>
              </a:path>
              <a:path w="997585" h="668654">
                <a:moveTo>
                  <a:pt x="518922" y="666911"/>
                </a:moveTo>
                <a:lnTo>
                  <a:pt x="518922" y="52577"/>
                </a:lnTo>
                <a:lnTo>
                  <a:pt x="499991" y="38897"/>
                </a:lnTo>
                <a:lnTo>
                  <a:pt x="478916" y="28860"/>
                </a:lnTo>
                <a:lnTo>
                  <a:pt x="456128" y="22681"/>
                </a:lnTo>
                <a:lnTo>
                  <a:pt x="432053" y="20574"/>
                </a:lnTo>
                <a:lnTo>
                  <a:pt x="398859" y="24717"/>
                </a:lnTo>
                <a:lnTo>
                  <a:pt x="368808" y="36576"/>
                </a:lnTo>
                <a:lnTo>
                  <a:pt x="343328" y="55292"/>
                </a:lnTo>
                <a:lnTo>
                  <a:pt x="323850" y="80010"/>
                </a:lnTo>
                <a:lnTo>
                  <a:pt x="323088" y="80772"/>
                </a:lnTo>
                <a:lnTo>
                  <a:pt x="304716" y="72330"/>
                </a:lnTo>
                <a:lnTo>
                  <a:pt x="285273" y="66389"/>
                </a:lnTo>
                <a:lnTo>
                  <a:pt x="265116" y="62876"/>
                </a:lnTo>
                <a:lnTo>
                  <a:pt x="244601" y="61722"/>
                </a:lnTo>
                <a:lnTo>
                  <a:pt x="195291" y="68927"/>
                </a:lnTo>
                <a:lnTo>
                  <a:pt x="152418" y="89007"/>
                </a:lnTo>
                <a:lnTo>
                  <a:pt x="118579" y="119658"/>
                </a:lnTo>
                <a:lnTo>
                  <a:pt x="96371" y="158575"/>
                </a:lnTo>
                <a:lnTo>
                  <a:pt x="88392" y="203454"/>
                </a:lnTo>
                <a:lnTo>
                  <a:pt x="88392" y="210312"/>
                </a:lnTo>
                <a:lnTo>
                  <a:pt x="89915" y="222504"/>
                </a:lnTo>
                <a:lnTo>
                  <a:pt x="89915" y="540320"/>
                </a:lnTo>
                <a:lnTo>
                  <a:pt x="122682" y="546354"/>
                </a:lnTo>
                <a:lnTo>
                  <a:pt x="130301" y="546354"/>
                </a:lnTo>
                <a:lnTo>
                  <a:pt x="134874" y="545592"/>
                </a:lnTo>
                <a:lnTo>
                  <a:pt x="134874" y="547268"/>
                </a:lnTo>
                <a:lnTo>
                  <a:pt x="162782" y="580751"/>
                </a:lnTo>
                <a:lnTo>
                  <a:pt x="199453" y="606647"/>
                </a:lnTo>
                <a:lnTo>
                  <a:pt x="242125" y="622970"/>
                </a:lnTo>
                <a:lnTo>
                  <a:pt x="288798" y="628650"/>
                </a:lnTo>
                <a:lnTo>
                  <a:pt x="312729" y="627102"/>
                </a:lnTo>
                <a:lnTo>
                  <a:pt x="336232" y="622554"/>
                </a:lnTo>
                <a:lnTo>
                  <a:pt x="358878" y="615148"/>
                </a:lnTo>
                <a:lnTo>
                  <a:pt x="380238" y="605027"/>
                </a:lnTo>
                <a:lnTo>
                  <a:pt x="405407" y="631626"/>
                </a:lnTo>
                <a:lnTo>
                  <a:pt x="436435" y="651510"/>
                </a:lnTo>
                <a:lnTo>
                  <a:pt x="471749" y="663963"/>
                </a:lnTo>
                <a:lnTo>
                  <a:pt x="509777" y="668274"/>
                </a:lnTo>
                <a:lnTo>
                  <a:pt x="518922" y="666911"/>
                </a:lnTo>
                <a:close/>
              </a:path>
              <a:path w="997585" h="668654">
                <a:moveTo>
                  <a:pt x="134874" y="547268"/>
                </a:moveTo>
                <a:lnTo>
                  <a:pt x="134874" y="545592"/>
                </a:lnTo>
                <a:lnTo>
                  <a:pt x="134112" y="546354"/>
                </a:lnTo>
                <a:lnTo>
                  <a:pt x="134874" y="547268"/>
                </a:lnTo>
                <a:close/>
              </a:path>
              <a:path w="997585" h="668654">
                <a:moveTo>
                  <a:pt x="974598" y="192786"/>
                </a:moveTo>
                <a:lnTo>
                  <a:pt x="967930" y="156483"/>
                </a:lnTo>
                <a:lnTo>
                  <a:pt x="949261" y="124682"/>
                </a:lnTo>
                <a:lnTo>
                  <a:pt x="920591" y="99881"/>
                </a:lnTo>
                <a:lnTo>
                  <a:pt x="883920" y="84582"/>
                </a:lnTo>
                <a:lnTo>
                  <a:pt x="870513" y="50792"/>
                </a:lnTo>
                <a:lnTo>
                  <a:pt x="845820" y="24002"/>
                </a:lnTo>
                <a:lnTo>
                  <a:pt x="812553" y="6357"/>
                </a:lnTo>
                <a:lnTo>
                  <a:pt x="773430" y="0"/>
                </a:lnTo>
                <a:lnTo>
                  <a:pt x="749272" y="2500"/>
                </a:lnTo>
                <a:lnTo>
                  <a:pt x="726471" y="9715"/>
                </a:lnTo>
                <a:lnTo>
                  <a:pt x="705814" y="21216"/>
                </a:lnTo>
                <a:lnTo>
                  <a:pt x="688086" y="36575"/>
                </a:lnTo>
                <a:lnTo>
                  <a:pt x="672048" y="21216"/>
                </a:lnTo>
                <a:lnTo>
                  <a:pt x="652938" y="9715"/>
                </a:lnTo>
                <a:lnTo>
                  <a:pt x="631400" y="2500"/>
                </a:lnTo>
                <a:lnTo>
                  <a:pt x="608076" y="0"/>
                </a:lnTo>
                <a:lnTo>
                  <a:pt x="580310" y="3583"/>
                </a:lnTo>
                <a:lnTo>
                  <a:pt x="555117" y="13811"/>
                </a:lnTo>
                <a:lnTo>
                  <a:pt x="533923" y="29896"/>
                </a:lnTo>
                <a:lnTo>
                  <a:pt x="518160" y="51054"/>
                </a:lnTo>
                <a:lnTo>
                  <a:pt x="518922" y="52577"/>
                </a:lnTo>
                <a:lnTo>
                  <a:pt x="518922" y="666911"/>
                </a:lnTo>
                <a:lnTo>
                  <a:pt x="559153" y="660915"/>
                </a:lnTo>
                <a:lnTo>
                  <a:pt x="602456" y="640270"/>
                </a:lnTo>
                <a:lnTo>
                  <a:pt x="636758" y="608480"/>
                </a:lnTo>
                <a:lnTo>
                  <a:pt x="659130" y="567689"/>
                </a:lnTo>
                <a:lnTo>
                  <a:pt x="659130" y="568451"/>
                </a:lnTo>
                <a:lnTo>
                  <a:pt x="675667" y="576131"/>
                </a:lnTo>
                <a:lnTo>
                  <a:pt x="693134" y="581882"/>
                </a:lnTo>
                <a:lnTo>
                  <a:pt x="711315" y="585489"/>
                </a:lnTo>
                <a:lnTo>
                  <a:pt x="729996" y="586739"/>
                </a:lnTo>
                <a:lnTo>
                  <a:pt x="781585" y="577238"/>
                </a:lnTo>
                <a:lnTo>
                  <a:pt x="823817" y="551306"/>
                </a:lnTo>
                <a:lnTo>
                  <a:pt x="852475" y="512802"/>
                </a:lnTo>
                <a:lnTo>
                  <a:pt x="862584" y="468892"/>
                </a:lnTo>
                <a:lnTo>
                  <a:pt x="862584" y="465582"/>
                </a:lnTo>
                <a:lnTo>
                  <a:pt x="906164" y="453920"/>
                </a:lnTo>
                <a:lnTo>
                  <a:pt x="943307" y="432090"/>
                </a:lnTo>
                <a:lnTo>
                  <a:pt x="964692" y="409774"/>
                </a:lnTo>
                <a:lnTo>
                  <a:pt x="964692" y="237744"/>
                </a:lnTo>
                <a:lnTo>
                  <a:pt x="968811" y="226754"/>
                </a:lnTo>
                <a:lnTo>
                  <a:pt x="971931" y="215550"/>
                </a:lnTo>
                <a:lnTo>
                  <a:pt x="973907" y="204204"/>
                </a:lnTo>
                <a:lnTo>
                  <a:pt x="974598" y="192786"/>
                </a:lnTo>
                <a:close/>
              </a:path>
              <a:path w="997585" h="668654">
                <a:moveTo>
                  <a:pt x="863346" y="465582"/>
                </a:moveTo>
                <a:lnTo>
                  <a:pt x="862584" y="465582"/>
                </a:lnTo>
                <a:lnTo>
                  <a:pt x="862584" y="468892"/>
                </a:lnTo>
                <a:lnTo>
                  <a:pt x="863346" y="465582"/>
                </a:lnTo>
                <a:close/>
              </a:path>
              <a:path w="997585" h="668654">
                <a:moveTo>
                  <a:pt x="997458" y="324612"/>
                </a:moveTo>
                <a:lnTo>
                  <a:pt x="995338" y="300966"/>
                </a:lnTo>
                <a:lnTo>
                  <a:pt x="989076" y="278320"/>
                </a:lnTo>
                <a:lnTo>
                  <a:pt x="978812" y="257103"/>
                </a:lnTo>
                <a:lnTo>
                  <a:pt x="964692" y="237744"/>
                </a:lnTo>
                <a:lnTo>
                  <a:pt x="964692" y="409774"/>
                </a:lnTo>
                <a:lnTo>
                  <a:pt x="972147" y="401994"/>
                </a:lnTo>
                <a:lnTo>
                  <a:pt x="990819" y="365534"/>
                </a:lnTo>
                <a:lnTo>
                  <a:pt x="997458" y="324612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4725809" y="413004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89915" y="222504"/>
                </a:moveTo>
                <a:lnTo>
                  <a:pt x="54328" y="232076"/>
                </a:lnTo>
                <a:lnTo>
                  <a:pt x="25812" y="252222"/>
                </a:lnTo>
                <a:lnTo>
                  <a:pt x="6869" y="280368"/>
                </a:lnTo>
                <a:lnTo>
                  <a:pt x="0" y="313944"/>
                </a:lnTo>
                <a:lnTo>
                  <a:pt x="3452" y="337899"/>
                </a:lnTo>
                <a:lnTo>
                  <a:pt x="28932" y="378666"/>
                </a:lnTo>
                <a:lnTo>
                  <a:pt x="29241" y="421386"/>
                </a:lnTo>
                <a:lnTo>
                  <a:pt x="29991" y="490418"/>
                </a:lnTo>
                <a:lnTo>
                  <a:pt x="83498" y="539138"/>
                </a:lnTo>
                <a:lnTo>
                  <a:pt x="122682" y="546354"/>
                </a:lnTo>
                <a:lnTo>
                  <a:pt x="126492" y="546354"/>
                </a:lnTo>
                <a:lnTo>
                  <a:pt x="130301" y="546354"/>
                </a:lnTo>
                <a:lnTo>
                  <a:pt x="134874" y="545592"/>
                </a:lnTo>
                <a:lnTo>
                  <a:pt x="134112" y="546354"/>
                </a:lnTo>
                <a:lnTo>
                  <a:pt x="162782" y="580751"/>
                </a:lnTo>
                <a:lnTo>
                  <a:pt x="199453" y="606647"/>
                </a:lnTo>
                <a:lnTo>
                  <a:pt x="242125" y="622970"/>
                </a:lnTo>
                <a:lnTo>
                  <a:pt x="288798" y="628650"/>
                </a:lnTo>
                <a:lnTo>
                  <a:pt x="312729" y="627102"/>
                </a:lnTo>
                <a:lnTo>
                  <a:pt x="336232" y="622554"/>
                </a:lnTo>
                <a:lnTo>
                  <a:pt x="358878" y="615148"/>
                </a:lnTo>
                <a:lnTo>
                  <a:pt x="380238" y="605027"/>
                </a:lnTo>
                <a:lnTo>
                  <a:pt x="405407" y="631626"/>
                </a:lnTo>
                <a:lnTo>
                  <a:pt x="436435" y="651510"/>
                </a:lnTo>
                <a:lnTo>
                  <a:pt x="471749" y="663963"/>
                </a:lnTo>
                <a:lnTo>
                  <a:pt x="509777" y="668274"/>
                </a:lnTo>
                <a:lnTo>
                  <a:pt x="559153" y="660915"/>
                </a:lnTo>
                <a:lnTo>
                  <a:pt x="602456" y="640270"/>
                </a:lnTo>
                <a:lnTo>
                  <a:pt x="636758" y="608480"/>
                </a:lnTo>
                <a:lnTo>
                  <a:pt x="659130" y="567689"/>
                </a:lnTo>
                <a:lnTo>
                  <a:pt x="659130" y="568451"/>
                </a:lnTo>
                <a:lnTo>
                  <a:pt x="675667" y="576131"/>
                </a:lnTo>
                <a:lnTo>
                  <a:pt x="693134" y="581882"/>
                </a:lnTo>
                <a:lnTo>
                  <a:pt x="711315" y="585489"/>
                </a:lnTo>
                <a:lnTo>
                  <a:pt x="729996" y="586739"/>
                </a:lnTo>
                <a:lnTo>
                  <a:pt x="781585" y="577238"/>
                </a:lnTo>
                <a:lnTo>
                  <a:pt x="823817" y="551306"/>
                </a:lnTo>
                <a:lnTo>
                  <a:pt x="852475" y="512802"/>
                </a:lnTo>
                <a:lnTo>
                  <a:pt x="863346" y="465582"/>
                </a:lnTo>
                <a:lnTo>
                  <a:pt x="862584" y="465582"/>
                </a:lnTo>
                <a:lnTo>
                  <a:pt x="906164" y="453920"/>
                </a:lnTo>
                <a:lnTo>
                  <a:pt x="943307" y="432090"/>
                </a:lnTo>
                <a:lnTo>
                  <a:pt x="972147" y="401994"/>
                </a:lnTo>
                <a:lnTo>
                  <a:pt x="990819" y="365534"/>
                </a:lnTo>
                <a:lnTo>
                  <a:pt x="997458" y="324612"/>
                </a:lnTo>
                <a:lnTo>
                  <a:pt x="995338" y="300966"/>
                </a:lnTo>
                <a:lnTo>
                  <a:pt x="989076" y="278320"/>
                </a:lnTo>
                <a:lnTo>
                  <a:pt x="978812" y="257103"/>
                </a:lnTo>
                <a:lnTo>
                  <a:pt x="964692" y="237744"/>
                </a:lnTo>
                <a:lnTo>
                  <a:pt x="968811" y="226754"/>
                </a:lnTo>
                <a:lnTo>
                  <a:pt x="971931" y="215550"/>
                </a:lnTo>
                <a:lnTo>
                  <a:pt x="973907" y="204204"/>
                </a:lnTo>
                <a:lnTo>
                  <a:pt x="974598" y="192786"/>
                </a:lnTo>
                <a:lnTo>
                  <a:pt x="967930" y="156483"/>
                </a:lnTo>
                <a:lnTo>
                  <a:pt x="949261" y="124682"/>
                </a:lnTo>
                <a:lnTo>
                  <a:pt x="920591" y="99881"/>
                </a:lnTo>
                <a:lnTo>
                  <a:pt x="883920" y="84582"/>
                </a:lnTo>
                <a:lnTo>
                  <a:pt x="870513" y="50792"/>
                </a:lnTo>
                <a:lnTo>
                  <a:pt x="845820" y="24002"/>
                </a:lnTo>
                <a:lnTo>
                  <a:pt x="812553" y="6357"/>
                </a:lnTo>
                <a:lnTo>
                  <a:pt x="773430" y="0"/>
                </a:lnTo>
                <a:lnTo>
                  <a:pt x="749272" y="2500"/>
                </a:lnTo>
                <a:lnTo>
                  <a:pt x="726471" y="9715"/>
                </a:lnTo>
                <a:lnTo>
                  <a:pt x="705814" y="21216"/>
                </a:lnTo>
                <a:lnTo>
                  <a:pt x="688086" y="36575"/>
                </a:lnTo>
                <a:lnTo>
                  <a:pt x="672048" y="21216"/>
                </a:lnTo>
                <a:lnTo>
                  <a:pt x="652938" y="9715"/>
                </a:lnTo>
                <a:lnTo>
                  <a:pt x="631400" y="2500"/>
                </a:lnTo>
                <a:lnTo>
                  <a:pt x="608076" y="0"/>
                </a:lnTo>
                <a:lnTo>
                  <a:pt x="580310" y="3583"/>
                </a:lnTo>
                <a:lnTo>
                  <a:pt x="555117" y="13811"/>
                </a:lnTo>
                <a:lnTo>
                  <a:pt x="533923" y="29896"/>
                </a:lnTo>
                <a:lnTo>
                  <a:pt x="518160" y="51054"/>
                </a:lnTo>
                <a:lnTo>
                  <a:pt x="518922" y="52577"/>
                </a:lnTo>
                <a:lnTo>
                  <a:pt x="499991" y="38897"/>
                </a:lnTo>
                <a:lnTo>
                  <a:pt x="478916" y="28860"/>
                </a:lnTo>
                <a:lnTo>
                  <a:pt x="456128" y="22681"/>
                </a:lnTo>
                <a:lnTo>
                  <a:pt x="432053" y="20574"/>
                </a:lnTo>
                <a:lnTo>
                  <a:pt x="398859" y="24717"/>
                </a:lnTo>
                <a:lnTo>
                  <a:pt x="368808" y="36576"/>
                </a:lnTo>
                <a:lnTo>
                  <a:pt x="343328" y="55292"/>
                </a:lnTo>
                <a:lnTo>
                  <a:pt x="323850" y="80010"/>
                </a:lnTo>
                <a:lnTo>
                  <a:pt x="323088" y="80772"/>
                </a:lnTo>
                <a:lnTo>
                  <a:pt x="304716" y="72330"/>
                </a:lnTo>
                <a:lnTo>
                  <a:pt x="285273" y="66389"/>
                </a:lnTo>
                <a:lnTo>
                  <a:pt x="265116" y="62876"/>
                </a:lnTo>
                <a:lnTo>
                  <a:pt x="244601" y="61722"/>
                </a:lnTo>
                <a:lnTo>
                  <a:pt x="195291" y="68927"/>
                </a:lnTo>
                <a:lnTo>
                  <a:pt x="152418" y="89007"/>
                </a:lnTo>
                <a:lnTo>
                  <a:pt x="118579" y="119658"/>
                </a:lnTo>
                <a:lnTo>
                  <a:pt x="96371" y="158575"/>
                </a:lnTo>
                <a:lnTo>
                  <a:pt x="88392" y="203454"/>
                </a:lnTo>
                <a:lnTo>
                  <a:pt x="88392" y="210312"/>
                </a:lnTo>
                <a:lnTo>
                  <a:pt x="89153" y="216408"/>
                </a:lnTo>
                <a:lnTo>
                  <a:pt x="89915" y="222504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4775339" y="4523232"/>
            <a:ext cx="59055" cy="13335"/>
          </a:xfrm>
          <a:custGeom>
            <a:avLst/>
            <a:gdLst/>
            <a:ahLst/>
            <a:cxnLst/>
            <a:rect l="l" t="t" r="r" b="b"/>
            <a:pathLst>
              <a:path w="59054" h="13335">
                <a:moveTo>
                  <a:pt x="0" y="0"/>
                </a:moveTo>
                <a:lnTo>
                  <a:pt x="12263" y="5560"/>
                </a:lnTo>
                <a:lnTo>
                  <a:pt x="24955" y="9620"/>
                </a:lnTo>
                <a:lnTo>
                  <a:pt x="37933" y="12108"/>
                </a:lnTo>
                <a:lnTo>
                  <a:pt x="51053" y="12953"/>
                </a:lnTo>
                <a:lnTo>
                  <a:pt x="53339" y="12953"/>
                </a:lnTo>
                <a:lnTo>
                  <a:pt x="56387" y="12953"/>
                </a:lnTo>
                <a:lnTo>
                  <a:pt x="58673" y="12191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4860683" y="4670297"/>
            <a:ext cx="25400" cy="5715"/>
          </a:xfrm>
          <a:custGeom>
            <a:avLst/>
            <a:gdLst/>
            <a:ahLst/>
            <a:cxnLst/>
            <a:rect l="l" t="t" r="r" b="b"/>
            <a:pathLst>
              <a:path w="25400" h="5714">
                <a:moveTo>
                  <a:pt x="0" y="5334"/>
                </a:moveTo>
                <a:lnTo>
                  <a:pt x="6286" y="4500"/>
                </a:lnTo>
                <a:lnTo>
                  <a:pt x="12573" y="3238"/>
                </a:lnTo>
                <a:lnTo>
                  <a:pt x="18859" y="1690"/>
                </a:lnTo>
                <a:lnTo>
                  <a:pt x="251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090807" y="4708397"/>
            <a:ext cx="15240" cy="26670"/>
          </a:xfrm>
          <a:custGeom>
            <a:avLst/>
            <a:gdLst/>
            <a:ahLst/>
            <a:cxnLst/>
            <a:rect l="l" t="t" r="r" b="b"/>
            <a:pathLst>
              <a:path w="15239" h="26670">
                <a:moveTo>
                  <a:pt x="0" y="0"/>
                </a:moveTo>
                <a:lnTo>
                  <a:pt x="3131" y="6846"/>
                </a:lnTo>
                <a:lnTo>
                  <a:pt x="6762" y="13620"/>
                </a:lnTo>
                <a:lnTo>
                  <a:pt x="10822" y="20252"/>
                </a:lnTo>
                <a:lnTo>
                  <a:pt x="15239" y="26669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5384939" y="4668011"/>
            <a:ext cx="6350" cy="29845"/>
          </a:xfrm>
          <a:custGeom>
            <a:avLst/>
            <a:gdLst/>
            <a:ahLst/>
            <a:cxnLst/>
            <a:rect l="l" t="t" r="r" b="b"/>
            <a:pathLst>
              <a:path w="6350" h="29845">
                <a:moveTo>
                  <a:pt x="0" y="29717"/>
                </a:moveTo>
                <a:lnTo>
                  <a:pt x="2024" y="22288"/>
                </a:lnTo>
                <a:lnTo>
                  <a:pt x="3619" y="14859"/>
                </a:lnTo>
                <a:lnTo>
                  <a:pt x="4929" y="7429"/>
                </a:lnTo>
                <a:lnTo>
                  <a:pt x="609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5508955" y="4481131"/>
            <a:ext cx="84962" cy="1192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5656973" y="4367784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0" y="41148"/>
                </a:moveTo>
                <a:lnTo>
                  <a:pt x="10275" y="32146"/>
                </a:lnTo>
                <a:lnTo>
                  <a:pt x="19335" y="22288"/>
                </a:lnTo>
                <a:lnTo>
                  <a:pt x="27110" y="11572"/>
                </a:lnTo>
                <a:lnTo>
                  <a:pt x="33528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5609729" y="4214621"/>
            <a:ext cx="2540" cy="19050"/>
          </a:xfrm>
          <a:custGeom>
            <a:avLst/>
            <a:gdLst/>
            <a:ahLst/>
            <a:cxnLst/>
            <a:rect l="l" t="t" r="r" b="b"/>
            <a:pathLst>
              <a:path w="2539" h="19050">
                <a:moveTo>
                  <a:pt x="2286" y="19050"/>
                </a:moveTo>
                <a:lnTo>
                  <a:pt x="2286" y="18287"/>
                </a:lnTo>
                <a:lnTo>
                  <a:pt x="2286" y="17525"/>
                </a:lnTo>
                <a:lnTo>
                  <a:pt x="2286" y="11429"/>
                </a:lnTo>
                <a:lnTo>
                  <a:pt x="1524" y="5333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5397131" y="4166615"/>
            <a:ext cx="17145" cy="25400"/>
          </a:xfrm>
          <a:custGeom>
            <a:avLst/>
            <a:gdLst/>
            <a:ahLst/>
            <a:cxnLst/>
            <a:rect l="l" t="t" r="r" b="b"/>
            <a:pathLst>
              <a:path w="17145" h="25400">
                <a:moveTo>
                  <a:pt x="16763" y="0"/>
                </a:moveTo>
                <a:lnTo>
                  <a:pt x="11787" y="5857"/>
                </a:lnTo>
                <a:lnTo>
                  <a:pt x="7238" y="12001"/>
                </a:lnTo>
                <a:lnTo>
                  <a:pt x="3262" y="18430"/>
                </a:lnTo>
                <a:lnTo>
                  <a:pt x="0" y="25146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5235587" y="4181094"/>
            <a:ext cx="8890" cy="21590"/>
          </a:xfrm>
          <a:custGeom>
            <a:avLst/>
            <a:gdLst/>
            <a:ahLst/>
            <a:cxnLst/>
            <a:rect l="l" t="t" r="r" b="b"/>
            <a:pathLst>
              <a:path w="8889" h="21589">
                <a:moveTo>
                  <a:pt x="8382" y="0"/>
                </a:moveTo>
                <a:lnTo>
                  <a:pt x="4572" y="6857"/>
                </a:lnTo>
                <a:lnTo>
                  <a:pt x="2286" y="14477"/>
                </a:lnTo>
                <a:lnTo>
                  <a:pt x="0" y="21335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5048897" y="4210811"/>
            <a:ext cx="29845" cy="20955"/>
          </a:xfrm>
          <a:custGeom>
            <a:avLst/>
            <a:gdLst/>
            <a:ahLst/>
            <a:cxnLst/>
            <a:rect l="l" t="t" r="r" b="b"/>
            <a:pathLst>
              <a:path w="29845" h="20954">
                <a:moveTo>
                  <a:pt x="29718" y="20574"/>
                </a:moveTo>
                <a:lnTo>
                  <a:pt x="23038" y="15001"/>
                </a:lnTo>
                <a:lnTo>
                  <a:pt x="15716" y="9715"/>
                </a:lnTo>
                <a:lnTo>
                  <a:pt x="7965" y="4714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815725" y="4352544"/>
            <a:ext cx="5715" cy="22225"/>
          </a:xfrm>
          <a:custGeom>
            <a:avLst/>
            <a:gdLst/>
            <a:ahLst/>
            <a:cxnLst/>
            <a:rect l="l" t="t" r="r" b="b"/>
            <a:pathLst>
              <a:path w="5714" h="22225">
                <a:moveTo>
                  <a:pt x="0" y="0"/>
                </a:moveTo>
                <a:lnTo>
                  <a:pt x="762" y="7619"/>
                </a:lnTo>
                <a:lnTo>
                  <a:pt x="3048" y="15239"/>
                </a:lnTo>
                <a:lnTo>
                  <a:pt x="5334" y="22097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060589" y="4576571"/>
            <a:ext cx="2543175" cy="0"/>
          </a:xfrm>
          <a:custGeom>
            <a:avLst/>
            <a:gdLst/>
            <a:ahLst/>
            <a:cxnLst/>
            <a:rect l="l" t="t" r="r" b="b"/>
            <a:pathLst>
              <a:path w="2543175">
                <a:moveTo>
                  <a:pt x="0" y="0"/>
                </a:moveTo>
                <a:lnTo>
                  <a:pt x="254279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076585" y="4552950"/>
            <a:ext cx="688975" cy="0"/>
          </a:xfrm>
          <a:custGeom>
            <a:avLst/>
            <a:gdLst/>
            <a:ahLst/>
            <a:cxnLst/>
            <a:rect l="l" t="t" r="r" b="b"/>
            <a:pathLst>
              <a:path w="688975">
                <a:moveTo>
                  <a:pt x="0" y="0"/>
                </a:moveTo>
                <a:lnTo>
                  <a:pt x="688848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425057" y="3326891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444258" y="333756"/>
                </a:moveTo>
                <a:lnTo>
                  <a:pt x="444258" y="80010"/>
                </a:lnTo>
                <a:lnTo>
                  <a:pt x="383298" y="0"/>
                </a:lnTo>
                <a:lnTo>
                  <a:pt x="60210" y="0"/>
                </a:lnTo>
                <a:lnTo>
                  <a:pt x="0" y="80010"/>
                </a:lnTo>
                <a:lnTo>
                  <a:pt x="0" y="333756"/>
                </a:lnTo>
                <a:lnTo>
                  <a:pt x="444258" y="33375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464693" y="350900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500495" y="3509009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535546" y="350900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571360" y="350900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425057" y="3326891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0" y="80010"/>
                </a:moveTo>
                <a:lnTo>
                  <a:pt x="60210" y="0"/>
                </a:lnTo>
                <a:lnTo>
                  <a:pt x="383298" y="0"/>
                </a:lnTo>
                <a:lnTo>
                  <a:pt x="444258" y="80010"/>
                </a:lnTo>
                <a:lnTo>
                  <a:pt x="444258" y="333756"/>
                </a:lnTo>
                <a:lnTo>
                  <a:pt x="0" y="333756"/>
                </a:lnTo>
                <a:lnTo>
                  <a:pt x="0" y="800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425057" y="3408426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58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465455" y="3509009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3" y="38100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500495" y="350900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536321" y="3509009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2" y="38100"/>
                </a:lnTo>
                <a:lnTo>
                  <a:pt x="16762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571360" y="350900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460871" y="5370576"/>
            <a:ext cx="445134" cy="333375"/>
          </a:xfrm>
          <a:custGeom>
            <a:avLst/>
            <a:gdLst/>
            <a:ahLst/>
            <a:cxnLst/>
            <a:rect l="l" t="t" r="r" b="b"/>
            <a:pathLst>
              <a:path w="445134" h="333375">
                <a:moveTo>
                  <a:pt x="445020" y="332994"/>
                </a:moveTo>
                <a:lnTo>
                  <a:pt x="445020" y="79248"/>
                </a:lnTo>
                <a:lnTo>
                  <a:pt x="383298" y="0"/>
                </a:lnTo>
                <a:lnTo>
                  <a:pt x="60972" y="0"/>
                </a:lnTo>
                <a:lnTo>
                  <a:pt x="0" y="79248"/>
                </a:lnTo>
                <a:lnTo>
                  <a:pt x="0" y="332994"/>
                </a:lnTo>
                <a:lnTo>
                  <a:pt x="445020" y="33299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501257" y="555193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6" y="38100"/>
                </a:moveTo>
                <a:lnTo>
                  <a:pt x="17526" y="0"/>
                </a:lnTo>
                <a:lnTo>
                  <a:pt x="0" y="0"/>
                </a:lnTo>
                <a:lnTo>
                  <a:pt x="0" y="38100"/>
                </a:lnTo>
                <a:lnTo>
                  <a:pt x="17526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6537070" y="5551932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572122" y="555193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607936" y="5551932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460871" y="5370576"/>
            <a:ext cx="445134" cy="333375"/>
          </a:xfrm>
          <a:custGeom>
            <a:avLst/>
            <a:gdLst/>
            <a:ahLst/>
            <a:cxnLst/>
            <a:rect l="l" t="t" r="r" b="b"/>
            <a:pathLst>
              <a:path w="445134" h="333375">
                <a:moveTo>
                  <a:pt x="0" y="79248"/>
                </a:moveTo>
                <a:lnTo>
                  <a:pt x="60972" y="0"/>
                </a:lnTo>
                <a:lnTo>
                  <a:pt x="383298" y="0"/>
                </a:lnTo>
                <a:lnTo>
                  <a:pt x="445020" y="79248"/>
                </a:lnTo>
                <a:lnTo>
                  <a:pt x="445020" y="332994"/>
                </a:lnTo>
                <a:lnTo>
                  <a:pt x="0" y="332994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460871" y="5451347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4">
                <a:moveTo>
                  <a:pt x="0" y="0"/>
                </a:moveTo>
                <a:lnTo>
                  <a:pt x="44502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501257" y="555193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6" y="38862"/>
                </a:lnTo>
                <a:lnTo>
                  <a:pt x="1752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537070" y="555193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572884" y="5551932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0" y="0"/>
                </a:moveTo>
                <a:lnTo>
                  <a:pt x="0" y="38862"/>
                </a:lnTo>
                <a:lnTo>
                  <a:pt x="16764" y="38862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607936" y="555193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5584583" y="3675126"/>
            <a:ext cx="832485" cy="509270"/>
          </a:xfrm>
          <a:custGeom>
            <a:avLst/>
            <a:gdLst/>
            <a:ahLst/>
            <a:cxnLst/>
            <a:rect l="l" t="t" r="r" b="b"/>
            <a:pathLst>
              <a:path w="832485" h="509270">
                <a:moveTo>
                  <a:pt x="0" y="509016"/>
                </a:moveTo>
                <a:lnTo>
                  <a:pt x="832091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5443613" y="4767071"/>
            <a:ext cx="1033780" cy="819150"/>
          </a:xfrm>
          <a:custGeom>
            <a:avLst/>
            <a:gdLst/>
            <a:ahLst/>
            <a:cxnLst/>
            <a:rect l="l" t="t" r="r" b="b"/>
            <a:pathLst>
              <a:path w="1033779" h="819150">
                <a:moveTo>
                  <a:pt x="0" y="0"/>
                </a:moveTo>
                <a:lnTo>
                  <a:pt x="1033272" y="819149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867791" y="3579876"/>
            <a:ext cx="2387600" cy="0"/>
          </a:xfrm>
          <a:custGeom>
            <a:avLst/>
            <a:gdLst/>
            <a:ahLst/>
            <a:cxnLst/>
            <a:rect l="l" t="t" r="r" b="b"/>
            <a:pathLst>
              <a:path w="2387600">
                <a:moveTo>
                  <a:pt x="0" y="0"/>
                </a:moveTo>
                <a:lnTo>
                  <a:pt x="23873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915022" y="5596890"/>
            <a:ext cx="2447290" cy="0"/>
          </a:xfrm>
          <a:custGeom>
            <a:avLst/>
            <a:gdLst/>
            <a:ahLst/>
            <a:cxnLst/>
            <a:rect l="l" t="t" r="r" b="b"/>
            <a:pathLst>
              <a:path w="2447290">
                <a:moveTo>
                  <a:pt x="0" y="0"/>
                </a:moveTo>
                <a:lnTo>
                  <a:pt x="2446794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951367" y="3934967"/>
            <a:ext cx="0" cy="654685"/>
          </a:xfrm>
          <a:custGeom>
            <a:avLst/>
            <a:gdLst/>
            <a:ahLst/>
            <a:cxnLst/>
            <a:rect l="l" t="t" r="r" b="b"/>
            <a:pathLst>
              <a:path h="654685">
                <a:moveTo>
                  <a:pt x="0" y="0"/>
                </a:moveTo>
                <a:lnTo>
                  <a:pt x="0" y="65455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 txBox="1"/>
          <p:nvPr/>
        </p:nvSpPr>
        <p:spPr>
          <a:xfrm>
            <a:off x="1116464" y="4739894"/>
            <a:ext cx="1902460" cy="1398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Home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Link </a:t>
            </a:r>
            <a:r>
              <a:rPr sz="1800" dirty="0">
                <a:latin typeface="Comic Sans MS"/>
                <a:cs typeface="Comic Sans MS"/>
              </a:rPr>
              <a:t>– </a:t>
            </a:r>
            <a:r>
              <a:rPr sz="1800" spc="-5" dirty="0">
                <a:latin typeface="Comic Sans MS"/>
                <a:cs typeface="Comic Sans MS"/>
              </a:rPr>
              <a:t>the  link having the  </a:t>
            </a:r>
            <a:r>
              <a:rPr sz="1800" dirty="0">
                <a:latin typeface="Comic Sans MS"/>
                <a:cs typeface="Comic Sans MS"/>
              </a:rPr>
              <a:t>same network  prefix as </a:t>
            </a:r>
            <a:r>
              <a:rPr sz="1800" spc="-5" dirty="0">
                <a:latin typeface="Comic Sans MS"/>
                <a:cs typeface="Comic Sans MS"/>
              </a:rPr>
              <a:t>the  node’s IP</a:t>
            </a:r>
            <a:r>
              <a:rPr sz="1800" spc="-7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address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64" name="object 464"/>
          <p:cNvSpPr txBox="1"/>
          <p:nvPr/>
        </p:nvSpPr>
        <p:spPr>
          <a:xfrm>
            <a:off x="1365643" y="2711437"/>
            <a:ext cx="1365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Mobile</a:t>
            </a:r>
            <a:r>
              <a:rPr sz="1800" spc="-105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Node  “at</a:t>
            </a:r>
            <a:r>
              <a:rPr sz="1800" spc="-2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home”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65" name="object 465"/>
          <p:cNvSpPr txBox="1"/>
          <p:nvPr/>
        </p:nvSpPr>
        <p:spPr>
          <a:xfrm>
            <a:off x="3275203" y="4765789"/>
            <a:ext cx="168783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Home Agent </a:t>
            </a:r>
            <a:r>
              <a:rPr sz="1800" dirty="0">
                <a:latin typeface="Comic Sans MS"/>
                <a:cs typeface="Comic Sans MS"/>
              </a:rPr>
              <a:t>–</a:t>
            </a:r>
            <a:r>
              <a:rPr sz="1800" spc="-8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  </a:t>
            </a:r>
            <a:r>
              <a:rPr sz="1800" spc="-5" dirty="0">
                <a:latin typeface="Comic Sans MS"/>
                <a:cs typeface="Comic Sans MS"/>
              </a:rPr>
              <a:t>router </a:t>
            </a:r>
            <a:r>
              <a:rPr sz="1800" dirty="0">
                <a:latin typeface="Comic Sans MS"/>
                <a:cs typeface="Comic Sans MS"/>
              </a:rPr>
              <a:t>on </a:t>
            </a:r>
            <a:r>
              <a:rPr sz="1800" spc="-5" dirty="0">
                <a:latin typeface="Comic Sans MS"/>
                <a:cs typeface="Comic Sans MS"/>
              </a:rPr>
              <a:t>the  mobile node’s  </a:t>
            </a:r>
            <a:r>
              <a:rPr sz="1800" dirty="0">
                <a:latin typeface="Comic Sans MS"/>
                <a:cs typeface="Comic Sans MS"/>
              </a:rPr>
              <a:t>home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link.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66" name="object 466"/>
          <p:cNvSpPr txBox="1"/>
          <p:nvPr/>
        </p:nvSpPr>
        <p:spPr>
          <a:xfrm>
            <a:off x="6231001" y="5738850"/>
            <a:ext cx="82359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Foreign  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67" name="object 467"/>
          <p:cNvSpPr txBox="1"/>
          <p:nvPr/>
        </p:nvSpPr>
        <p:spPr>
          <a:xfrm>
            <a:off x="6311760" y="3693642"/>
            <a:ext cx="823594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Foreign  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68" name="object 468"/>
          <p:cNvSpPr txBox="1"/>
          <p:nvPr/>
        </p:nvSpPr>
        <p:spPr>
          <a:xfrm>
            <a:off x="7950072" y="5594057"/>
            <a:ext cx="1323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Foreign</a:t>
            </a:r>
            <a:r>
              <a:rPr sz="1800" spc="-8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Link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69" name="object 469"/>
          <p:cNvSpPr txBox="1"/>
          <p:nvPr/>
        </p:nvSpPr>
        <p:spPr>
          <a:xfrm>
            <a:off x="7866240" y="3586200"/>
            <a:ext cx="1323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Foreign</a:t>
            </a:r>
            <a:r>
              <a:rPr sz="1800" spc="-8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Link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70" name="object 470"/>
          <p:cNvSpPr/>
          <p:nvPr/>
        </p:nvSpPr>
        <p:spPr>
          <a:xfrm>
            <a:off x="7545590" y="2807589"/>
            <a:ext cx="169913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7165720" y="2858261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380250" y="95250"/>
                </a:moveTo>
                <a:lnTo>
                  <a:pt x="380250" y="78486"/>
                </a:lnTo>
                <a:lnTo>
                  <a:pt x="373379" y="74676"/>
                </a:lnTo>
                <a:lnTo>
                  <a:pt x="9905" y="0"/>
                </a:lnTo>
                <a:lnTo>
                  <a:pt x="0" y="2286"/>
                </a:lnTo>
                <a:lnTo>
                  <a:pt x="0" y="18288"/>
                </a:lnTo>
                <a:lnTo>
                  <a:pt x="380250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7165720" y="2858261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0" y="2286"/>
                </a:moveTo>
                <a:lnTo>
                  <a:pt x="0" y="18288"/>
                </a:lnTo>
                <a:lnTo>
                  <a:pt x="380250" y="95250"/>
                </a:lnTo>
                <a:lnTo>
                  <a:pt x="380250" y="78486"/>
                </a:lnTo>
                <a:lnTo>
                  <a:pt x="373379" y="74676"/>
                </a:lnTo>
                <a:lnTo>
                  <a:pt x="9905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7632827" y="2843022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59" h="45085">
                <a:moveTo>
                  <a:pt x="60959" y="6095"/>
                </a:moveTo>
                <a:lnTo>
                  <a:pt x="60959" y="0"/>
                </a:lnTo>
                <a:lnTo>
                  <a:pt x="40386" y="13715"/>
                </a:lnTo>
                <a:lnTo>
                  <a:pt x="37350" y="13715"/>
                </a:lnTo>
                <a:lnTo>
                  <a:pt x="16776" y="26669"/>
                </a:lnTo>
                <a:lnTo>
                  <a:pt x="16776" y="29717"/>
                </a:lnTo>
                <a:lnTo>
                  <a:pt x="0" y="39623"/>
                </a:lnTo>
                <a:lnTo>
                  <a:pt x="0" y="44957"/>
                </a:lnTo>
                <a:lnTo>
                  <a:pt x="18300" y="33527"/>
                </a:lnTo>
                <a:lnTo>
                  <a:pt x="22859" y="33527"/>
                </a:lnTo>
                <a:lnTo>
                  <a:pt x="45720" y="19049"/>
                </a:lnTo>
                <a:lnTo>
                  <a:pt x="45720" y="16001"/>
                </a:lnTo>
                <a:lnTo>
                  <a:pt x="60959" y="6095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7632827" y="2843022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59" h="45085">
                <a:moveTo>
                  <a:pt x="0" y="38861"/>
                </a:moveTo>
                <a:lnTo>
                  <a:pt x="0" y="44957"/>
                </a:lnTo>
                <a:lnTo>
                  <a:pt x="18300" y="33527"/>
                </a:lnTo>
                <a:lnTo>
                  <a:pt x="22859" y="33527"/>
                </a:lnTo>
                <a:lnTo>
                  <a:pt x="45720" y="19049"/>
                </a:lnTo>
                <a:lnTo>
                  <a:pt x="45720" y="16001"/>
                </a:lnTo>
                <a:lnTo>
                  <a:pt x="60959" y="6095"/>
                </a:lnTo>
                <a:lnTo>
                  <a:pt x="60959" y="0"/>
                </a:lnTo>
                <a:lnTo>
                  <a:pt x="40386" y="13715"/>
                </a:lnTo>
                <a:lnTo>
                  <a:pt x="37350" y="13715"/>
                </a:lnTo>
                <a:lnTo>
                  <a:pt x="16776" y="26669"/>
                </a:lnTo>
                <a:lnTo>
                  <a:pt x="16776" y="29717"/>
                </a:lnTo>
                <a:lnTo>
                  <a:pt x="0" y="388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7647317" y="287655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38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7672451" y="28582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7671689" y="2862072"/>
            <a:ext cx="6985" cy="0"/>
          </a:xfrm>
          <a:custGeom>
            <a:avLst/>
            <a:gdLst/>
            <a:ahLst/>
            <a:cxnLst/>
            <a:rect l="l" t="t" r="r" b="b"/>
            <a:pathLst>
              <a:path w="6984">
                <a:moveTo>
                  <a:pt x="685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7630553" y="2879598"/>
            <a:ext cx="3810" cy="12700"/>
          </a:xfrm>
          <a:custGeom>
            <a:avLst/>
            <a:gdLst/>
            <a:ahLst/>
            <a:cxnLst/>
            <a:rect l="l" t="t" r="r" b="b"/>
            <a:pathLst>
              <a:path w="3809" h="12700">
                <a:moveTo>
                  <a:pt x="3797" y="11429"/>
                </a:moveTo>
                <a:lnTo>
                  <a:pt x="3797" y="0"/>
                </a:lnTo>
                <a:lnTo>
                  <a:pt x="0" y="761"/>
                </a:lnTo>
                <a:lnTo>
                  <a:pt x="0" y="12191"/>
                </a:lnTo>
                <a:lnTo>
                  <a:pt x="3797" y="11429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7630553" y="2879598"/>
            <a:ext cx="3810" cy="12700"/>
          </a:xfrm>
          <a:custGeom>
            <a:avLst/>
            <a:gdLst/>
            <a:ahLst/>
            <a:cxnLst/>
            <a:rect l="l" t="t" r="r" b="b"/>
            <a:pathLst>
              <a:path w="3809" h="12700">
                <a:moveTo>
                  <a:pt x="0" y="761"/>
                </a:moveTo>
                <a:lnTo>
                  <a:pt x="0" y="12191"/>
                </a:lnTo>
                <a:lnTo>
                  <a:pt x="3797" y="11429"/>
                </a:lnTo>
                <a:lnTo>
                  <a:pt x="3797" y="0"/>
                </a:lnTo>
                <a:lnTo>
                  <a:pt x="0" y="7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7261745" y="2807970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4" h="66039">
                <a:moveTo>
                  <a:pt x="0" y="0"/>
                </a:moveTo>
                <a:lnTo>
                  <a:pt x="368807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7165720" y="2790444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549401" y="17525"/>
                </a:moveTo>
                <a:lnTo>
                  <a:pt x="518172" y="12954"/>
                </a:lnTo>
                <a:lnTo>
                  <a:pt x="177558" y="8381"/>
                </a:lnTo>
                <a:lnTo>
                  <a:pt x="132600" y="0"/>
                </a:lnTo>
                <a:lnTo>
                  <a:pt x="96024" y="17525"/>
                </a:lnTo>
                <a:lnTo>
                  <a:pt x="96024" y="22860"/>
                </a:lnTo>
                <a:lnTo>
                  <a:pt x="0" y="68580"/>
                </a:lnTo>
                <a:lnTo>
                  <a:pt x="380250" y="146304"/>
                </a:lnTo>
                <a:lnTo>
                  <a:pt x="464832" y="90678"/>
                </a:lnTo>
                <a:lnTo>
                  <a:pt x="464832" y="83057"/>
                </a:lnTo>
                <a:lnTo>
                  <a:pt x="502170" y="59436"/>
                </a:lnTo>
                <a:lnTo>
                  <a:pt x="510552" y="41910"/>
                </a:lnTo>
                <a:lnTo>
                  <a:pt x="549401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7165720" y="2790444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132600" y="0"/>
                </a:moveTo>
                <a:lnTo>
                  <a:pt x="96024" y="17525"/>
                </a:lnTo>
                <a:lnTo>
                  <a:pt x="96024" y="22098"/>
                </a:lnTo>
                <a:lnTo>
                  <a:pt x="0" y="68580"/>
                </a:lnTo>
                <a:lnTo>
                  <a:pt x="380250" y="146304"/>
                </a:lnTo>
                <a:lnTo>
                  <a:pt x="464832" y="90678"/>
                </a:lnTo>
                <a:lnTo>
                  <a:pt x="464832" y="83057"/>
                </a:lnTo>
                <a:lnTo>
                  <a:pt x="502170" y="59436"/>
                </a:lnTo>
                <a:lnTo>
                  <a:pt x="510552" y="41910"/>
                </a:lnTo>
                <a:lnTo>
                  <a:pt x="549401" y="17525"/>
                </a:lnTo>
                <a:lnTo>
                  <a:pt x="518172" y="12954"/>
                </a:lnTo>
                <a:lnTo>
                  <a:pt x="177558" y="8381"/>
                </a:lnTo>
                <a:lnTo>
                  <a:pt x="132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7271639" y="2801873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32778" y="3809"/>
                </a:moveTo>
                <a:lnTo>
                  <a:pt x="12204" y="0"/>
                </a:lnTo>
                <a:lnTo>
                  <a:pt x="0" y="5333"/>
                </a:lnTo>
                <a:lnTo>
                  <a:pt x="20574" y="9905"/>
                </a:lnTo>
                <a:lnTo>
                  <a:pt x="32778" y="3809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7271639" y="2801873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12204" y="0"/>
                </a:moveTo>
                <a:lnTo>
                  <a:pt x="0" y="5333"/>
                </a:lnTo>
                <a:lnTo>
                  <a:pt x="20574" y="9905"/>
                </a:lnTo>
                <a:lnTo>
                  <a:pt x="32778" y="3809"/>
                </a:lnTo>
                <a:lnTo>
                  <a:pt x="122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7222121" y="2820923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329183" y="52577"/>
                </a:moveTo>
                <a:lnTo>
                  <a:pt x="320027" y="50291"/>
                </a:lnTo>
                <a:lnTo>
                  <a:pt x="43433" y="0"/>
                </a:lnTo>
                <a:lnTo>
                  <a:pt x="24383" y="9905"/>
                </a:lnTo>
                <a:lnTo>
                  <a:pt x="20574" y="16763"/>
                </a:lnTo>
                <a:lnTo>
                  <a:pt x="0" y="32765"/>
                </a:lnTo>
                <a:lnTo>
                  <a:pt x="289559" y="91439"/>
                </a:lnTo>
                <a:lnTo>
                  <a:pt x="304800" y="80009"/>
                </a:lnTo>
                <a:lnTo>
                  <a:pt x="329183" y="5257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7222121" y="2820923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43433" y="0"/>
                </a:moveTo>
                <a:lnTo>
                  <a:pt x="24383" y="9905"/>
                </a:lnTo>
                <a:lnTo>
                  <a:pt x="20574" y="16763"/>
                </a:lnTo>
                <a:lnTo>
                  <a:pt x="0" y="32765"/>
                </a:lnTo>
                <a:lnTo>
                  <a:pt x="289559" y="91439"/>
                </a:lnTo>
                <a:lnTo>
                  <a:pt x="304800" y="80009"/>
                </a:lnTo>
                <a:lnTo>
                  <a:pt x="329183" y="52577"/>
                </a:lnTo>
                <a:lnTo>
                  <a:pt x="320027" y="50291"/>
                </a:lnTo>
                <a:lnTo>
                  <a:pt x="434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7258698" y="2830829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4" h="49530">
                <a:moveTo>
                  <a:pt x="0" y="0"/>
                </a:moveTo>
                <a:lnTo>
                  <a:pt x="273557" y="49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7249553" y="2837688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35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7240396" y="2846832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59" h="52069">
                <a:moveTo>
                  <a:pt x="0" y="0"/>
                </a:moveTo>
                <a:lnTo>
                  <a:pt x="276618" y="518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7248411" y="2825876"/>
            <a:ext cx="355092" cy="906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7260970" y="2814066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5">
                <a:moveTo>
                  <a:pt x="356615" y="66293"/>
                </a:moveTo>
                <a:lnTo>
                  <a:pt x="353568" y="60959"/>
                </a:lnTo>
                <a:lnTo>
                  <a:pt x="7632" y="0"/>
                </a:lnTo>
                <a:lnTo>
                  <a:pt x="0" y="3809"/>
                </a:lnTo>
                <a:lnTo>
                  <a:pt x="0" y="7619"/>
                </a:lnTo>
                <a:lnTo>
                  <a:pt x="348246" y="71627"/>
                </a:lnTo>
                <a:lnTo>
                  <a:pt x="356615" y="66293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7260970" y="2814066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5">
                <a:moveTo>
                  <a:pt x="7632" y="0"/>
                </a:moveTo>
                <a:lnTo>
                  <a:pt x="0" y="3809"/>
                </a:lnTo>
                <a:lnTo>
                  <a:pt x="0" y="7619"/>
                </a:lnTo>
                <a:lnTo>
                  <a:pt x="348246" y="71627"/>
                </a:lnTo>
                <a:lnTo>
                  <a:pt x="356615" y="66293"/>
                </a:lnTo>
                <a:lnTo>
                  <a:pt x="353568" y="60959"/>
                </a:lnTo>
                <a:lnTo>
                  <a:pt x="76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7274306" y="2815970"/>
            <a:ext cx="339851" cy="701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7261745" y="2817876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7" y="624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7188212" y="2826639"/>
            <a:ext cx="371081" cy="10439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7630553" y="2879598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7588643" y="2823972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4">
                <a:moveTo>
                  <a:pt x="27419" y="0"/>
                </a:moveTo>
                <a:lnTo>
                  <a:pt x="12954" y="8381"/>
                </a:lnTo>
                <a:lnTo>
                  <a:pt x="0" y="18287"/>
                </a:lnTo>
                <a:lnTo>
                  <a:pt x="6083" y="24383"/>
                </a:lnTo>
                <a:lnTo>
                  <a:pt x="25895" y="15239"/>
                </a:lnTo>
                <a:lnTo>
                  <a:pt x="27419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7588643" y="2823210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2954" y="9144"/>
                </a:moveTo>
                <a:lnTo>
                  <a:pt x="0" y="19050"/>
                </a:lnTo>
                <a:lnTo>
                  <a:pt x="6083" y="25146"/>
                </a:lnTo>
                <a:lnTo>
                  <a:pt x="25895" y="16002"/>
                </a:lnTo>
                <a:lnTo>
                  <a:pt x="27419" y="0"/>
                </a:lnTo>
                <a:lnTo>
                  <a:pt x="12954" y="91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7293736" y="2769870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5">
                <a:moveTo>
                  <a:pt x="326136" y="44957"/>
                </a:moveTo>
                <a:lnTo>
                  <a:pt x="53340" y="0"/>
                </a:lnTo>
                <a:lnTo>
                  <a:pt x="40386" y="19812"/>
                </a:lnTo>
                <a:lnTo>
                  <a:pt x="0" y="14478"/>
                </a:lnTo>
                <a:lnTo>
                  <a:pt x="4584" y="22860"/>
                </a:lnTo>
                <a:lnTo>
                  <a:pt x="54864" y="31242"/>
                </a:lnTo>
                <a:lnTo>
                  <a:pt x="67068" y="14478"/>
                </a:lnTo>
                <a:lnTo>
                  <a:pt x="323850" y="58674"/>
                </a:lnTo>
                <a:lnTo>
                  <a:pt x="326136" y="4495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7293736" y="2769870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5">
                <a:moveTo>
                  <a:pt x="0" y="14478"/>
                </a:moveTo>
                <a:lnTo>
                  <a:pt x="4584" y="22860"/>
                </a:lnTo>
                <a:lnTo>
                  <a:pt x="54864" y="31242"/>
                </a:lnTo>
                <a:lnTo>
                  <a:pt x="67068" y="14478"/>
                </a:lnTo>
                <a:lnTo>
                  <a:pt x="323850" y="58674"/>
                </a:lnTo>
                <a:lnTo>
                  <a:pt x="326136" y="44957"/>
                </a:lnTo>
                <a:lnTo>
                  <a:pt x="53340" y="0"/>
                </a:lnTo>
                <a:lnTo>
                  <a:pt x="40386" y="19812"/>
                </a:lnTo>
                <a:lnTo>
                  <a:pt x="0" y="1447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7350886" y="2774442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56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7344803" y="2782823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69">
                <a:moveTo>
                  <a:pt x="266700" y="44195"/>
                </a:moveTo>
                <a:lnTo>
                  <a:pt x="15239" y="0"/>
                </a:lnTo>
                <a:lnTo>
                  <a:pt x="0" y="6857"/>
                </a:lnTo>
                <a:lnTo>
                  <a:pt x="36575" y="16001"/>
                </a:lnTo>
                <a:lnTo>
                  <a:pt x="252971" y="51815"/>
                </a:lnTo>
                <a:lnTo>
                  <a:pt x="266700" y="4419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7344803" y="2782823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69">
                <a:moveTo>
                  <a:pt x="15239" y="0"/>
                </a:moveTo>
                <a:lnTo>
                  <a:pt x="0" y="6857"/>
                </a:lnTo>
                <a:lnTo>
                  <a:pt x="36575" y="16001"/>
                </a:lnTo>
                <a:lnTo>
                  <a:pt x="252971" y="51815"/>
                </a:lnTo>
                <a:lnTo>
                  <a:pt x="266700" y="44195"/>
                </a:ln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7342517" y="2789682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5">
                <a:moveTo>
                  <a:pt x="257556" y="42672"/>
                </a:moveTo>
                <a:lnTo>
                  <a:pt x="2286" y="0"/>
                </a:lnTo>
                <a:lnTo>
                  <a:pt x="0" y="15240"/>
                </a:lnTo>
                <a:lnTo>
                  <a:pt x="252209" y="58674"/>
                </a:lnTo>
                <a:lnTo>
                  <a:pt x="257556" y="42672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7342517" y="2789682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5">
                <a:moveTo>
                  <a:pt x="2286" y="0"/>
                </a:moveTo>
                <a:lnTo>
                  <a:pt x="0" y="15240"/>
                </a:lnTo>
                <a:lnTo>
                  <a:pt x="252209" y="58674"/>
                </a:lnTo>
                <a:lnTo>
                  <a:pt x="257556" y="42672"/>
                </a:lnTo>
                <a:lnTo>
                  <a:pt x="22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7465186" y="2806445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19">
                <a:moveTo>
                  <a:pt x="16002" y="6858"/>
                </a:moveTo>
                <a:lnTo>
                  <a:pt x="16002" y="1524"/>
                </a:lnTo>
                <a:lnTo>
                  <a:pt x="15240" y="762"/>
                </a:lnTo>
                <a:lnTo>
                  <a:pt x="12204" y="762"/>
                </a:lnTo>
                <a:lnTo>
                  <a:pt x="10680" y="0"/>
                </a:lnTo>
                <a:lnTo>
                  <a:pt x="5334" y="0"/>
                </a:lnTo>
                <a:lnTo>
                  <a:pt x="5334" y="762"/>
                </a:lnTo>
                <a:lnTo>
                  <a:pt x="1536" y="762"/>
                </a:lnTo>
                <a:lnTo>
                  <a:pt x="1536" y="1524"/>
                </a:lnTo>
                <a:lnTo>
                  <a:pt x="0" y="3048"/>
                </a:lnTo>
                <a:lnTo>
                  <a:pt x="0" y="6096"/>
                </a:lnTo>
                <a:lnTo>
                  <a:pt x="1536" y="6096"/>
                </a:lnTo>
                <a:lnTo>
                  <a:pt x="3060" y="7620"/>
                </a:lnTo>
                <a:lnTo>
                  <a:pt x="15240" y="7620"/>
                </a:lnTo>
                <a:lnTo>
                  <a:pt x="16002" y="6858"/>
                </a:lnTo>
                <a:close/>
              </a:path>
              <a:path w="17145" h="7619">
                <a:moveTo>
                  <a:pt x="16764" y="5334"/>
                </a:moveTo>
                <a:lnTo>
                  <a:pt x="16764" y="3810"/>
                </a:lnTo>
                <a:lnTo>
                  <a:pt x="16002" y="2286"/>
                </a:lnTo>
                <a:lnTo>
                  <a:pt x="16002" y="6096"/>
                </a:lnTo>
                <a:lnTo>
                  <a:pt x="16764" y="5334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7465186" y="2806445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19">
                <a:moveTo>
                  <a:pt x="0" y="4572"/>
                </a:moveTo>
                <a:lnTo>
                  <a:pt x="0" y="6096"/>
                </a:lnTo>
                <a:lnTo>
                  <a:pt x="1536" y="6096"/>
                </a:lnTo>
                <a:lnTo>
                  <a:pt x="3060" y="7620"/>
                </a:lnTo>
                <a:lnTo>
                  <a:pt x="15240" y="7620"/>
                </a:lnTo>
                <a:lnTo>
                  <a:pt x="16002" y="6096"/>
                </a:lnTo>
                <a:lnTo>
                  <a:pt x="16764" y="5334"/>
                </a:lnTo>
                <a:lnTo>
                  <a:pt x="16764" y="3810"/>
                </a:lnTo>
                <a:lnTo>
                  <a:pt x="16002" y="2286"/>
                </a:lnTo>
                <a:lnTo>
                  <a:pt x="16002" y="1524"/>
                </a:lnTo>
                <a:lnTo>
                  <a:pt x="15240" y="762"/>
                </a:lnTo>
                <a:lnTo>
                  <a:pt x="12204" y="762"/>
                </a:lnTo>
                <a:lnTo>
                  <a:pt x="10680" y="0"/>
                </a:lnTo>
                <a:lnTo>
                  <a:pt x="5334" y="0"/>
                </a:lnTo>
                <a:lnTo>
                  <a:pt x="5334" y="762"/>
                </a:lnTo>
                <a:lnTo>
                  <a:pt x="1536" y="762"/>
                </a:lnTo>
                <a:lnTo>
                  <a:pt x="1536" y="1524"/>
                </a:lnTo>
                <a:lnTo>
                  <a:pt x="0" y="3048"/>
                </a:lnTo>
                <a:lnTo>
                  <a:pt x="0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7369936" y="2789682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59" h="9525">
                <a:moveTo>
                  <a:pt x="6870" y="0"/>
                </a:moveTo>
                <a:lnTo>
                  <a:pt x="0" y="4572"/>
                </a:lnTo>
                <a:lnTo>
                  <a:pt x="0" y="9143"/>
                </a:lnTo>
                <a:lnTo>
                  <a:pt x="2286" y="9143"/>
                </a:lnTo>
                <a:lnTo>
                  <a:pt x="2286" y="5334"/>
                </a:lnTo>
                <a:lnTo>
                  <a:pt x="3060" y="5334"/>
                </a:lnTo>
                <a:lnTo>
                  <a:pt x="9918" y="0"/>
                </a:lnTo>
                <a:lnTo>
                  <a:pt x="68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7385177" y="2792729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80">
                <a:moveTo>
                  <a:pt x="0" y="4571"/>
                </a:moveTo>
                <a:lnTo>
                  <a:pt x="7620" y="0"/>
                </a:lnTo>
                <a:lnTo>
                  <a:pt x="1068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7390524" y="2793492"/>
            <a:ext cx="6985" cy="3810"/>
          </a:xfrm>
          <a:custGeom>
            <a:avLst/>
            <a:gdLst/>
            <a:ahLst/>
            <a:cxnLst/>
            <a:rect l="l" t="t" r="r" b="b"/>
            <a:pathLst>
              <a:path w="6984" h="3810">
                <a:moveTo>
                  <a:pt x="6857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7426325" y="2798826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80">
                <a:moveTo>
                  <a:pt x="0" y="4571"/>
                </a:moveTo>
                <a:lnTo>
                  <a:pt x="6870" y="0"/>
                </a:lnTo>
                <a:lnTo>
                  <a:pt x="10680" y="761"/>
                </a:lnTo>
                <a:lnTo>
                  <a:pt x="4572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7437005" y="2801111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80">
                <a:moveTo>
                  <a:pt x="0" y="4572"/>
                </a:moveTo>
                <a:lnTo>
                  <a:pt x="6083" y="0"/>
                </a:lnTo>
                <a:lnTo>
                  <a:pt x="9893" y="762"/>
                </a:lnTo>
                <a:lnTo>
                  <a:pt x="3048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7395857" y="2795016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5" h="3810">
                <a:moveTo>
                  <a:pt x="0" y="3809"/>
                </a:moveTo>
                <a:lnTo>
                  <a:pt x="8369" y="0"/>
                </a:lnTo>
                <a:lnTo>
                  <a:pt x="10655" y="0"/>
                </a:lnTo>
                <a:lnTo>
                  <a:pt x="5333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7404227" y="2795777"/>
            <a:ext cx="12065" cy="5080"/>
          </a:xfrm>
          <a:custGeom>
            <a:avLst/>
            <a:gdLst/>
            <a:ahLst/>
            <a:cxnLst/>
            <a:rect l="l" t="t" r="r" b="b"/>
            <a:pathLst>
              <a:path w="12065" h="5080">
                <a:moveTo>
                  <a:pt x="0" y="4571"/>
                </a:moveTo>
                <a:lnTo>
                  <a:pt x="7620" y="0"/>
                </a:lnTo>
                <a:lnTo>
                  <a:pt x="11442" y="761"/>
                </a:lnTo>
                <a:lnTo>
                  <a:pt x="5346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7415669" y="2797301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5" h="5714">
                <a:moveTo>
                  <a:pt x="0" y="4571"/>
                </a:moveTo>
                <a:lnTo>
                  <a:pt x="6096" y="0"/>
                </a:lnTo>
                <a:lnTo>
                  <a:pt x="10655" y="1523"/>
                </a:lnTo>
                <a:lnTo>
                  <a:pt x="3048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7356995" y="2788157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4">
                <a:moveTo>
                  <a:pt x="6857" y="0"/>
                </a:moveTo>
                <a:lnTo>
                  <a:pt x="0" y="4572"/>
                </a:lnTo>
                <a:lnTo>
                  <a:pt x="0" y="10668"/>
                </a:lnTo>
                <a:lnTo>
                  <a:pt x="3047" y="10668"/>
                </a:lnTo>
                <a:lnTo>
                  <a:pt x="3047" y="5334"/>
                </a:lnTo>
                <a:lnTo>
                  <a:pt x="9893" y="762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7604264" y="2698623"/>
            <a:ext cx="130289" cy="15239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7293736" y="2647950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24384" y="140750"/>
                </a:moveTo>
                <a:lnTo>
                  <a:pt x="24384" y="92201"/>
                </a:lnTo>
                <a:lnTo>
                  <a:pt x="0" y="136397"/>
                </a:lnTo>
                <a:lnTo>
                  <a:pt x="24384" y="140750"/>
                </a:lnTo>
                <a:close/>
              </a:path>
              <a:path w="434340" h="196214">
                <a:moveTo>
                  <a:pt x="434340" y="51053"/>
                </a:moveTo>
                <a:lnTo>
                  <a:pt x="393966" y="43433"/>
                </a:lnTo>
                <a:lnTo>
                  <a:pt x="124980" y="6857"/>
                </a:lnTo>
                <a:lnTo>
                  <a:pt x="67068" y="0"/>
                </a:lnTo>
                <a:lnTo>
                  <a:pt x="22110" y="81533"/>
                </a:lnTo>
                <a:lnTo>
                  <a:pt x="24384" y="92201"/>
                </a:lnTo>
                <a:lnTo>
                  <a:pt x="24384" y="140750"/>
                </a:lnTo>
                <a:lnTo>
                  <a:pt x="42684" y="144017"/>
                </a:lnTo>
                <a:lnTo>
                  <a:pt x="55626" y="125729"/>
                </a:lnTo>
                <a:lnTo>
                  <a:pt x="323850" y="169925"/>
                </a:lnTo>
                <a:lnTo>
                  <a:pt x="323850" y="190716"/>
                </a:lnTo>
                <a:lnTo>
                  <a:pt x="359664" y="195833"/>
                </a:lnTo>
                <a:lnTo>
                  <a:pt x="434340" y="51053"/>
                </a:lnTo>
                <a:close/>
              </a:path>
              <a:path w="434340" h="196214">
                <a:moveTo>
                  <a:pt x="323850" y="190716"/>
                </a:moveTo>
                <a:lnTo>
                  <a:pt x="323850" y="169925"/>
                </a:lnTo>
                <a:lnTo>
                  <a:pt x="311670" y="188975"/>
                </a:lnTo>
                <a:lnTo>
                  <a:pt x="323850" y="19071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7293736" y="2647950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67068" y="0"/>
                </a:moveTo>
                <a:lnTo>
                  <a:pt x="22110" y="81533"/>
                </a:lnTo>
                <a:lnTo>
                  <a:pt x="24384" y="92201"/>
                </a:lnTo>
                <a:lnTo>
                  <a:pt x="0" y="136397"/>
                </a:lnTo>
                <a:lnTo>
                  <a:pt x="42684" y="144017"/>
                </a:lnTo>
                <a:lnTo>
                  <a:pt x="55626" y="125729"/>
                </a:lnTo>
                <a:lnTo>
                  <a:pt x="323850" y="169925"/>
                </a:lnTo>
                <a:lnTo>
                  <a:pt x="311670" y="188975"/>
                </a:lnTo>
                <a:lnTo>
                  <a:pt x="359664" y="195833"/>
                </a:lnTo>
                <a:lnTo>
                  <a:pt x="434340" y="51053"/>
                </a:lnTo>
                <a:lnTo>
                  <a:pt x="393966" y="43433"/>
                </a:lnTo>
                <a:lnTo>
                  <a:pt x="124980" y="6857"/>
                </a:lnTo>
                <a:lnTo>
                  <a:pt x="6706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7302893" y="2766060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90" h="7619">
                <a:moveTo>
                  <a:pt x="0" y="0"/>
                </a:moveTo>
                <a:lnTo>
                  <a:pt x="46469" y="7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7617586" y="2817876"/>
            <a:ext cx="46355" cy="8890"/>
          </a:xfrm>
          <a:custGeom>
            <a:avLst/>
            <a:gdLst/>
            <a:ahLst/>
            <a:cxnLst/>
            <a:rect l="l" t="t" r="r" b="b"/>
            <a:pathLst>
              <a:path w="46354" h="8889">
                <a:moveTo>
                  <a:pt x="0" y="0"/>
                </a:moveTo>
                <a:lnTo>
                  <a:pt x="45732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7315466" y="2651379"/>
            <a:ext cx="100583" cy="8762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7678546" y="2691383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4">
                <a:moveTo>
                  <a:pt x="3060" y="92202"/>
                </a:moveTo>
                <a:lnTo>
                  <a:pt x="3060" y="86106"/>
                </a:lnTo>
                <a:lnTo>
                  <a:pt x="2298" y="86106"/>
                </a:lnTo>
                <a:lnTo>
                  <a:pt x="2298" y="87630"/>
                </a:lnTo>
                <a:lnTo>
                  <a:pt x="1524" y="87630"/>
                </a:lnTo>
                <a:lnTo>
                  <a:pt x="1524" y="89154"/>
                </a:lnTo>
                <a:lnTo>
                  <a:pt x="0" y="89154"/>
                </a:lnTo>
                <a:lnTo>
                  <a:pt x="0" y="92202"/>
                </a:lnTo>
                <a:lnTo>
                  <a:pt x="3060" y="92202"/>
                </a:lnTo>
                <a:close/>
              </a:path>
              <a:path w="50800" h="93344">
                <a:moveTo>
                  <a:pt x="6870" y="92964"/>
                </a:moveTo>
                <a:lnTo>
                  <a:pt x="6870" y="78486"/>
                </a:lnTo>
                <a:lnTo>
                  <a:pt x="6108" y="78486"/>
                </a:lnTo>
                <a:lnTo>
                  <a:pt x="6108" y="80772"/>
                </a:lnTo>
                <a:lnTo>
                  <a:pt x="5346" y="80772"/>
                </a:lnTo>
                <a:lnTo>
                  <a:pt x="5346" y="82296"/>
                </a:lnTo>
                <a:lnTo>
                  <a:pt x="3822" y="82296"/>
                </a:lnTo>
                <a:lnTo>
                  <a:pt x="3822" y="83820"/>
                </a:lnTo>
                <a:lnTo>
                  <a:pt x="3060" y="83820"/>
                </a:lnTo>
                <a:lnTo>
                  <a:pt x="3060" y="92964"/>
                </a:lnTo>
                <a:lnTo>
                  <a:pt x="6870" y="92964"/>
                </a:lnTo>
                <a:close/>
              </a:path>
              <a:path w="50800" h="93344">
                <a:moveTo>
                  <a:pt x="36575" y="7620"/>
                </a:moveTo>
                <a:lnTo>
                  <a:pt x="36575" y="4572"/>
                </a:lnTo>
                <a:lnTo>
                  <a:pt x="33527" y="4572"/>
                </a:lnTo>
                <a:lnTo>
                  <a:pt x="33527" y="3810"/>
                </a:lnTo>
                <a:lnTo>
                  <a:pt x="26682" y="3810"/>
                </a:lnTo>
                <a:lnTo>
                  <a:pt x="26682" y="3048"/>
                </a:lnTo>
                <a:lnTo>
                  <a:pt x="23634" y="3048"/>
                </a:lnTo>
                <a:lnTo>
                  <a:pt x="23634" y="2286"/>
                </a:lnTo>
                <a:lnTo>
                  <a:pt x="19824" y="2286"/>
                </a:lnTo>
                <a:lnTo>
                  <a:pt x="19824" y="1524"/>
                </a:lnTo>
                <a:lnTo>
                  <a:pt x="17525" y="1524"/>
                </a:lnTo>
                <a:lnTo>
                  <a:pt x="17525" y="762"/>
                </a:lnTo>
                <a:lnTo>
                  <a:pt x="12953" y="762"/>
                </a:lnTo>
                <a:lnTo>
                  <a:pt x="12953" y="0"/>
                </a:lnTo>
                <a:lnTo>
                  <a:pt x="5346" y="0"/>
                </a:lnTo>
                <a:lnTo>
                  <a:pt x="5346" y="1524"/>
                </a:lnTo>
                <a:lnTo>
                  <a:pt x="3822" y="1524"/>
                </a:lnTo>
                <a:lnTo>
                  <a:pt x="3822" y="2286"/>
                </a:lnTo>
                <a:lnTo>
                  <a:pt x="6870" y="2286"/>
                </a:lnTo>
                <a:lnTo>
                  <a:pt x="6870" y="3048"/>
                </a:lnTo>
                <a:lnTo>
                  <a:pt x="11429" y="3048"/>
                </a:lnTo>
                <a:lnTo>
                  <a:pt x="11429" y="3810"/>
                </a:lnTo>
                <a:lnTo>
                  <a:pt x="18300" y="3810"/>
                </a:lnTo>
                <a:lnTo>
                  <a:pt x="18300" y="4572"/>
                </a:lnTo>
                <a:lnTo>
                  <a:pt x="21348" y="4572"/>
                </a:lnTo>
                <a:lnTo>
                  <a:pt x="21348" y="5334"/>
                </a:lnTo>
                <a:lnTo>
                  <a:pt x="24396" y="5334"/>
                </a:lnTo>
                <a:lnTo>
                  <a:pt x="24396" y="6096"/>
                </a:lnTo>
                <a:lnTo>
                  <a:pt x="27444" y="6096"/>
                </a:lnTo>
                <a:lnTo>
                  <a:pt x="27444" y="6858"/>
                </a:lnTo>
                <a:lnTo>
                  <a:pt x="30479" y="6858"/>
                </a:lnTo>
                <a:lnTo>
                  <a:pt x="30479" y="7620"/>
                </a:lnTo>
                <a:lnTo>
                  <a:pt x="36575" y="7620"/>
                </a:lnTo>
                <a:close/>
              </a:path>
              <a:path w="50800" h="93344">
                <a:moveTo>
                  <a:pt x="9156" y="92202"/>
                </a:moveTo>
                <a:lnTo>
                  <a:pt x="9156" y="76200"/>
                </a:lnTo>
                <a:lnTo>
                  <a:pt x="6870" y="76200"/>
                </a:lnTo>
                <a:lnTo>
                  <a:pt x="6870" y="92202"/>
                </a:lnTo>
                <a:lnTo>
                  <a:pt x="9156" y="92202"/>
                </a:lnTo>
                <a:close/>
              </a:path>
              <a:path w="50800" h="93344">
                <a:moveTo>
                  <a:pt x="10680" y="88392"/>
                </a:moveTo>
                <a:lnTo>
                  <a:pt x="10680" y="73152"/>
                </a:lnTo>
                <a:lnTo>
                  <a:pt x="9156" y="73152"/>
                </a:lnTo>
                <a:lnTo>
                  <a:pt x="9156" y="88392"/>
                </a:lnTo>
                <a:lnTo>
                  <a:pt x="10680" y="88392"/>
                </a:lnTo>
                <a:close/>
              </a:path>
              <a:path w="50800" h="93344">
                <a:moveTo>
                  <a:pt x="11429" y="86106"/>
                </a:moveTo>
                <a:lnTo>
                  <a:pt x="11429" y="71628"/>
                </a:lnTo>
                <a:lnTo>
                  <a:pt x="10680" y="71628"/>
                </a:lnTo>
                <a:lnTo>
                  <a:pt x="10680" y="86106"/>
                </a:lnTo>
                <a:lnTo>
                  <a:pt x="11429" y="86106"/>
                </a:lnTo>
                <a:close/>
              </a:path>
              <a:path w="50800" h="93344">
                <a:moveTo>
                  <a:pt x="12192" y="84582"/>
                </a:moveTo>
                <a:lnTo>
                  <a:pt x="12192" y="70104"/>
                </a:lnTo>
                <a:lnTo>
                  <a:pt x="11429" y="70104"/>
                </a:lnTo>
                <a:lnTo>
                  <a:pt x="11429" y="84582"/>
                </a:lnTo>
                <a:lnTo>
                  <a:pt x="12192" y="84582"/>
                </a:lnTo>
                <a:close/>
              </a:path>
              <a:path w="50800" h="93344">
                <a:moveTo>
                  <a:pt x="12953" y="83058"/>
                </a:moveTo>
                <a:lnTo>
                  <a:pt x="12953" y="67818"/>
                </a:lnTo>
                <a:lnTo>
                  <a:pt x="12192" y="67818"/>
                </a:lnTo>
                <a:lnTo>
                  <a:pt x="12192" y="83058"/>
                </a:lnTo>
                <a:lnTo>
                  <a:pt x="12953" y="83058"/>
                </a:lnTo>
                <a:close/>
              </a:path>
              <a:path w="50800" h="93344">
                <a:moveTo>
                  <a:pt x="14477" y="81534"/>
                </a:moveTo>
                <a:lnTo>
                  <a:pt x="14477" y="66293"/>
                </a:lnTo>
                <a:lnTo>
                  <a:pt x="12953" y="66293"/>
                </a:lnTo>
                <a:lnTo>
                  <a:pt x="12953" y="81534"/>
                </a:lnTo>
                <a:lnTo>
                  <a:pt x="14477" y="81534"/>
                </a:lnTo>
                <a:close/>
              </a:path>
              <a:path w="50800" h="93344">
                <a:moveTo>
                  <a:pt x="15239" y="78486"/>
                </a:moveTo>
                <a:lnTo>
                  <a:pt x="15239" y="64008"/>
                </a:lnTo>
                <a:lnTo>
                  <a:pt x="14477" y="64008"/>
                </a:lnTo>
                <a:lnTo>
                  <a:pt x="14477" y="78486"/>
                </a:lnTo>
                <a:lnTo>
                  <a:pt x="15239" y="78486"/>
                </a:lnTo>
                <a:close/>
              </a:path>
              <a:path w="50800" h="93344">
                <a:moveTo>
                  <a:pt x="16001" y="76962"/>
                </a:moveTo>
                <a:lnTo>
                  <a:pt x="16001" y="63246"/>
                </a:lnTo>
                <a:lnTo>
                  <a:pt x="15239" y="63246"/>
                </a:lnTo>
                <a:lnTo>
                  <a:pt x="15239" y="76962"/>
                </a:lnTo>
                <a:lnTo>
                  <a:pt x="16001" y="76962"/>
                </a:lnTo>
                <a:close/>
              </a:path>
              <a:path w="50800" h="93344">
                <a:moveTo>
                  <a:pt x="17525" y="75438"/>
                </a:moveTo>
                <a:lnTo>
                  <a:pt x="17525" y="60960"/>
                </a:lnTo>
                <a:lnTo>
                  <a:pt x="16001" y="60960"/>
                </a:lnTo>
                <a:lnTo>
                  <a:pt x="16001" y="75438"/>
                </a:lnTo>
                <a:lnTo>
                  <a:pt x="17525" y="75438"/>
                </a:lnTo>
                <a:close/>
              </a:path>
              <a:path w="50800" h="93344">
                <a:moveTo>
                  <a:pt x="18300" y="73152"/>
                </a:moveTo>
                <a:lnTo>
                  <a:pt x="18300" y="58674"/>
                </a:lnTo>
                <a:lnTo>
                  <a:pt x="17525" y="58674"/>
                </a:lnTo>
                <a:lnTo>
                  <a:pt x="17525" y="73152"/>
                </a:lnTo>
                <a:lnTo>
                  <a:pt x="18300" y="73152"/>
                </a:lnTo>
                <a:close/>
              </a:path>
              <a:path w="50800" h="93344">
                <a:moveTo>
                  <a:pt x="19050" y="71628"/>
                </a:moveTo>
                <a:lnTo>
                  <a:pt x="19050" y="57150"/>
                </a:lnTo>
                <a:lnTo>
                  <a:pt x="18300" y="57150"/>
                </a:lnTo>
                <a:lnTo>
                  <a:pt x="18300" y="71628"/>
                </a:lnTo>
                <a:lnTo>
                  <a:pt x="19050" y="71628"/>
                </a:lnTo>
                <a:close/>
              </a:path>
              <a:path w="50800" h="93344">
                <a:moveTo>
                  <a:pt x="19824" y="68580"/>
                </a:moveTo>
                <a:lnTo>
                  <a:pt x="19824" y="55626"/>
                </a:lnTo>
                <a:lnTo>
                  <a:pt x="19050" y="55626"/>
                </a:lnTo>
                <a:lnTo>
                  <a:pt x="19050" y="68580"/>
                </a:lnTo>
                <a:lnTo>
                  <a:pt x="19824" y="68580"/>
                </a:lnTo>
                <a:close/>
              </a:path>
              <a:path w="50800" h="93344">
                <a:moveTo>
                  <a:pt x="21348" y="67056"/>
                </a:moveTo>
                <a:lnTo>
                  <a:pt x="21348" y="53340"/>
                </a:lnTo>
                <a:lnTo>
                  <a:pt x="19824" y="53340"/>
                </a:lnTo>
                <a:lnTo>
                  <a:pt x="19824" y="67056"/>
                </a:lnTo>
                <a:lnTo>
                  <a:pt x="21348" y="67056"/>
                </a:lnTo>
                <a:close/>
              </a:path>
              <a:path w="50800" h="93344">
                <a:moveTo>
                  <a:pt x="22110" y="66293"/>
                </a:moveTo>
                <a:lnTo>
                  <a:pt x="22110" y="51816"/>
                </a:lnTo>
                <a:lnTo>
                  <a:pt x="21348" y="51816"/>
                </a:lnTo>
                <a:lnTo>
                  <a:pt x="21348" y="66293"/>
                </a:lnTo>
                <a:lnTo>
                  <a:pt x="22110" y="66293"/>
                </a:lnTo>
                <a:close/>
              </a:path>
              <a:path w="50800" h="93344">
                <a:moveTo>
                  <a:pt x="23634" y="64008"/>
                </a:moveTo>
                <a:lnTo>
                  <a:pt x="23634" y="50292"/>
                </a:lnTo>
                <a:lnTo>
                  <a:pt x="22110" y="50292"/>
                </a:lnTo>
                <a:lnTo>
                  <a:pt x="22110" y="64008"/>
                </a:lnTo>
                <a:lnTo>
                  <a:pt x="23634" y="64008"/>
                </a:lnTo>
                <a:close/>
              </a:path>
              <a:path w="50800" h="93344">
                <a:moveTo>
                  <a:pt x="24396" y="60198"/>
                </a:moveTo>
                <a:lnTo>
                  <a:pt x="24396" y="46482"/>
                </a:lnTo>
                <a:lnTo>
                  <a:pt x="23634" y="46482"/>
                </a:lnTo>
                <a:lnTo>
                  <a:pt x="23634" y="60198"/>
                </a:lnTo>
                <a:lnTo>
                  <a:pt x="24396" y="60198"/>
                </a:lnTo>
                <a:close/>
              </a:path>
              <a:path w="50800" h="93344">
                <a:moveTo>
                  <a:pt x="25158" y="57912"/>
                </a:moveTo>
                <a:lnTo>
                  <a:pt x="25158" y="44196"/>
                </a:lnTo>
                <a:lnTo>
                  <a:pt x="24396" y="44196"/>
                </a:lnTo>
                <a:lnTo>
                  <a:pt x="24396" y="57912"/>
                </a:lnTo>
                <a:lnTo>
                  <a:pt x="25158" y="57912"/>
                </a:lnTo>
                <a:close/>
              </a:path>
              <a:path w="50800" h="93344">
                <a:moveTo>
                  <a:pt x="26682" y="55626"/>
                </a:moveTo>
                <a:lnTo>
                  <a:pt x="26682" y="43434"/>
                </a:lnTo>
                <a:lnTo>
                  <a:pt x="25158" y="43434"/>
                </a:lnTo>
                <a:lnTo>
                  <a:pt x="25158" y="55626"/>
                </a:lnTo>
                <a:lnTo>
                  <a:pt x="26682" y="55626"/>
                </a:lnTo>
                <a:close/>
              </a:path>
              <a:path w="50800" h="93344">
                <a:moveTo>
                  <a:pt x="27444" y="54102"/>
                </a:moveTo>
                <a:lnTo>
                  <a:pt x="27444" y="41148"/>
                </a:lnTo>
                <a:lnTo>
                  <a:pt x="26682" y="41148"/>
                </a:lnTo>
                <a:lnTo>
                  <a:pt x="26682" y="54102"/>
                </a:lnTo>
                <a:lnTo>
                  <a:pt x="27444" y="54102"/>
                </a:lnTo>
                <a:close/>
              </a:path>
              <a:path w="50800" h="93344">
                <a:moveTo>
                  <a:pt x="28206" y="51816"/>
                </a:moveTo>
                <a:lnTo>
                  <a:pt x="28206" y="38862"/>
                </a:lnTo>
                <a:lnTo>
                  <a:pt x="27444" y="38862"/>
                </a:lnTo>
                <a:lnTo>
                  <a:pt x="27444" y="51816"/>
                </a:lnTo>
                <a:lnTo>
                  <a:pt x="28206" y="51816"/>
                </a:lnTo>
                <a:close/>
              </a:path>
              <a:path w="50800" h="93344">
                <a:moveTo>
                  <a:pt x="29730" y="50292"/>
                </a:moveTo>
                <a:lnTo>
                  <a:pt x="29730" y="37338"/>
                </a:lnTo>
                <a:lnTo>
                  <a:pt x="28206" y="37338"/>
                </a:lnTo>
                <a:lnTo>
                  <a:pt x="28206" y="50292"/>
                </a:lnTo>
                <a:lnTo>
                  <a:pt x="29730" y="50292"/>
                </a:lnTo>
                <a:close/>
              </a:path>
              <a:path w="50800" h="93344">
                <a:moveTo>
                  <a:pt x="30479" y="48768"/>
                </a:moveTo>
                <a:lnTo>
                  <a:pt x="30479" y="35814"/>
                </a:lnTo>
                <a:lnTo>
                  <a:pt x="29730" y="35814"/>
                </a:lnTo>
                <a:lnTo>
                  <a:pt x="29730" y="48768"/>
                </a:lnTo>
                <a:lnTo>
                  <a:pt x="30479" y="48768"/>
                </a:lnTo>
                <a:close/>
              </a:path>
              <a:path w="50800" h="93344">
                <a:moveTo>
                  <a:pt x="31242" y="46482"/>
                </a:moveTo>
                <a:lnTo>
                  <a:pt x="31242" y="34290"/>
                </a:lnTo>
                <a:lnTo>
                  <a:pt x="30479" y="34290"/>
                </a:lnTo>
                <a:lnTo>
                  <a:pt x="30479" y="46482"/>
                </a:lnTo>
                <a:lnTo>
                  <a:pt x="31242" y="46482"/>
                </a:lnTo>
                <a:close/>
              </a:path>
              <a:path w="50800" h="93344">
                <a:moveTo>
                  <a:pt x="32766" y="44958"/>
                </a:moveTo>
                <a:lnTo>
                  <a:pt x="32766" y="31242"/>
                </a:lnTo>
                <a:lnTo>
                  <a:pt x="31242" y="31242"/>
                </a:lnTo>
                <a:lnTo>
                  <a:pt x="31242" y="44958"/>
                </a:lnTo>
                <a:lnTo>
                  <a:pt x="32766" y="44958"/>
                </a:lnTo>
                <a:close/>
              </a:path>
              <a:path w="50800" h="93344">
                <a:moveTo>
                  <a:pt x="33527" y="43434"/>
                </a:moveTo>
                <a:lnTo>
                  <a:pt x="33527" y="30480"/>
                </a:lnTo>
                <a:lnTo>
                  <a:pt x="32766" y="30480"/>
                </a:lnTo>
                <a:lnTo>
                  <a:pt x="32766" y="43434"/>
                </a:lnTo>
                <a:lnTo>
                  <a:pt x="33527" y="43434"/>
                </a:lnTo>
                <a:close/>
              </a:path>
              <a:path w="50800" h="93344">
                <a:moveTo>
                  <a:pt x="34289" y="41148"/>
                </a:moveTo>
                <a:lnTo>
                  <a:pt x="34289" y="28956"/>
                </a:lnTo>
                <a:lnTo>
                  <a:pt x="33527" y="28956"/>
                </a:lnTo>
                <a:lnTo>
                  <a:pt x="33527" y="41148"/>
                </a:lnTo>
                <a:lnTo>
                  <a:pt x="34289" y="41148"/>
                </a:lnTo>
                <a:close/>
              </a:path>
              <a:path w="50800" h="93344">
                <a:moveTo>
                  <a:pt x="36575" y="38862"/>
                </a:moveTo>
                <a:lnTo>
                  <a:pt x="36575" y="26670"/>
                </a:lnTo>
                <a:lnTo>
                  <a:pt x="34289" y="26670"/>
                </a:lnTo>
                <a:lnTo>
                  <a:pt x="34289" y="38862"/>
                </a:lnTo>
                <a:lnTo>
                  <a:pt x="36575" y="38862"/>
                </a:lnTo>
                <a:close/>
              </a:path>
              <a:path w="50800" h="93344">
                <a:moveTo>
                  <a:pt x="44208" y="9143"/>
                </a:moveTo>
                <a:lnTo>
                  <a:pt x="44208" y="6096"/>
                </a:lnTo>
                <a:lnTo>
                  <a:pt x="40398" y="6096"/>
                </a:lnTo>
                <a:lnTo>
                  <a:pt x="40398" y="5334"/>
                </a:lnTo>
                <a:lnTo>
                  <a:pt x="36575" y="5334"/>
                </a:lnTo>
                <a:lnTo>
                  <a:pt x="36575" y="8382"/>
                </a:lnTo>
                <a:lnTo>
                  <a:pt x="41922" y="8382"/>
                </a:lnTo>
                <a:lnTo>
                  <a:pt x="41922" y="9143"/>
                </a:lnTo>
                <a:lnTo>
                  <a:pt x="44208" y="9143"/>
                </a:lnTo>
                <a:close/>
              </a:path>
              <a:path w="50800" h="93344">
                <a:moveTo>
                  <a:pt x="38100" y="32766"/>
                </a:moveTo>
                <a:lnTo>
                  <a:pt x="38100" y="21336"/>
                </a:lnTo>
                <a:lnTo>
                  <a:pt x="36575" y="21336"/>
                </a:lnTo>
                <a:lnTo>
                  <a:pt x="36575" y="32766"/>
                </a:lnTo>
                <a:lnTo>
                  <a:pt x="38100" y="32766"/>
                </a:lnTo>
                <a:close/>
              </a:path>
              <a:path w="50800" h="93344">
                <a:moveTo>
                  <a:pt x="39624" y="31242"/>
                </a:moveTo>
                <a:lnTo>
                  <a:pt x="39624" y="19812"/>
                </a:lnTo>
                <a:lnTo>
                  <a:pt x="38100" y="19812"/>
                </a:lnTo>
                <a:lnTo>
                  <a:pt x="38100" y="31242"/>
                </a:lnTo>
                <a:lnTo>
                  <a:pt x="39624" y="31242"/>
                </a:lnTo>
                <a:close/>
              </a:path>
              <a:path w="50800" h="93344">
                <a:moveTo>
                  <a:pt x="40398" y="29718"/>
                </a:moveTo>
                <a:lnTo>
                  <a:pt x="40398" y="18288"/>
                </a:lnTo>
                <a:lnTo>
                  <a:pt x="39624" y="18288"/>
                </a:lnTo>
                <a:lnTo>
                  <a:pt x="39624" y="29718"/>
                </a:lnTo>
                <a:lnTo>
                  <a:pt x="40398" y="29718"/>
                </a:lnTo>
                <a:close/>
              </a:path>
              <a:path w="50800" h="93344">
                <a:moveTo>
                  <a:pt x="41922" y="27432"/>
                </a:moveTo>
                <a:lnTo>
                  <a:pt x="41922" y="16002"/>
                </a:lnTo>
                <a:lnTo>
                  <a:pt x="40398" y="16002"/>
                </a:lnTo>
                <a:lnTo>
                  <a:pt x="40398" y="27432"/>
                </a:lnTo>
                <a:lnTo>
                  <a:pt x="41922" y="27432"/>
                </a:lnTo>
                <a:close/>
              </a:path>
              <a:path w="50800" h="93344">
                <a:moveTo>
                  <a:pt x="42684" y="25908"/>
                </a:moveTo>
                <a:lnTo>
                  <a:pt x="42684" y="14478"/>
                </a:lnTo>
                <a:lnTo>
                  <a:pt x="41922" y="14478"/>
                </a:lnTo>
                <a:lnTo>
                  <a:pt x="41922" y="25908"/>
                </a:lnTo>
                <a:lnTo>
                  <a:pt x="42684" y="25908"/>
                </a:lnTo>
                <a:close/>
              </a:path>
              <a:path w="50800" h="93344">
                <a:moveTo>
                  <a:pt x="43446" y="23622"/>
                </a:moveTo>
                <a:lnTo>
                  <a:pt x="43446" y="12954"/>
                </a:lnTo>
                <a:lnTo>
                  <a:pt x="42684" y="12954"/>
                </a:lnTo>
                <a:lnTo>
                  <a:pt x="42684" y="23622"/>
                </a:lnTo>
                <a:lnTo>
                  <a:pt x="43446" y="23622"/>
                </a:lnTo>
                <a:close/>
              </a:path>
              <a:path w="50800" h="93344">
                <a:moveTo>
                  <a:pt x="44208" y="22098"/>
                </a:moveTo>
                <a:lnTo>
                  <a:pt x="44208" y="10668"/>
                </a:lnTo>
                <a:lnTo>
                  <a:pt x="43446" y="10668"/>
                </a:lnTo>
                <a:lnTo>
                  <a:pt x="43446" y="22098"/>
                </a:lnTo>
                <a:lnTo>
                  <a:pt x="44208" y="22098"/>
                </a:lnTo>
                <a:close/>
              </a:path>
              <a:path w="50800" h="93344">
                <a:moveTo>
                  <a:pt x="47256" y="16002"/>
                </a:moveTo>
                <a:lnTo>
                  <a:pt x="47256" y="6858"/>
                </a:lnTo>
                <a:lnTo>
                  <a:pt x="44208" y="6858"/>
                </a:lnTo>
                <a:lnTo>
                  <a:pt x="44208" y="19812"/>
                </a:lnTo>
                <a:lnTo>
                  <a:pt x="45732" y="19812"/>
                </a:lnTo>
                <a:lnTo>
                  <a:pt x="45732" y="18288"/>
                </a:lnTo>
                <a:lnTo>
                  <a:pt x="46494" y="18288"/>
                </a:lnTo>
                <a:lnTo>
                  <a:pt x="46494" y="16002"/>
                </a:lnTo>
                <a:lnTo>
                  <a:pt x="47256" y="16002"/>
                </a:lnTo>
                <a:close/>
              </a:path>
              <a:path w="50800" h="93344">
                <a:moveTo>
                  <a:pt x="50292" y="8382"/>
                </a:moveTo>
                <a:lnTo>
                  <a:pt x="50292" y="7620"/>
                </a:lnTo>
                <a:lnTo>
                  <a:pt x="47256" y="7620"/>
                </a:lnTo>
                <a:lnTo>
                  <a:pt x="47256" y="14478"/>
                </a:lnTo>
                <a:lnTo>
                  <a:pt x="48018" y="14478"/>
                </a:lnTo>
                <a:lnTo>
                  <a:pt x="48018" y="12954"/>
                </a:lnTo>
                <a:lnTo>
                  <a:pt x="48780" y="12954"/>
                </a:lnTo>
                <a:lnTo>
                  <a:pt x="48780" y="10668"/>
                </a:lnTo>
                <a:lnTo>
                  <a:pt x="49529" y="10668"/>
                </a:lnTo>
                <a:lnTo>
                  <a:pt x="49529" y="8382"/>
                </a:lnTo>
                <a:lnTo>
                  <a:pt x="50292" y="8382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7678546" y="2689860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4"/>
                </a:moveTo>
                <a:lnTo>
                  <a:pt x="44208" y="10668"/>
                </a:lnTo>
                <a:lnTo>
                  <a:pt x="3822" y="3048"/>
                </a:lnTo>
                <a:lnTo>
                  <a:pt x="6108" y="0"/>
                </a:lnTo>
                <a:lnTo>
                  <a:pt x="50292" y="9144"/>
                </a:lnTo>
                <a:lnTo>
                  <a:pt x="6870" y="94488"/>
                </a:lnTo>
                <a:lnTo>
                  <a:pt x="0" y="929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7681607" y="2692145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4">
                <a:moveTo>
                  <a:pt x="42672" y="6858"/>
                </a:moveTo>
                <a:lnTo>
                  <a:pt x="3048" y="0"/>
                </a:lnTo>
                <a:lnTo>
                  <a:pt x="0" y="6858"/>
                </a:lnTo>
                <a:lnTo>
                  <a:pt x="6096" y="5334"/>
                </a:lnTo>
                <a:lnTo>
                  <a:pt x="40385" y="10668"/>
                </a:lnTo>
                <a:lnTo>
                  <a:pt x="42672" y="685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7681607" y="2692145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4">
                <a:moveTo>
                  <a:pt x="3048" y="0"/>
                </a:moveTo>
                <a:lnTo>
                  <a:pt x="0" y="6858"/>
                </a:lnTo>
                <a:lnTo>
                  <a:pt x="6096" y="5334"/>
                </a:lnTo>
                <a:lnTo>
                  <a:pt x="40385" y="10668"/>
                </a:lnTo>
                <a:lnTo>
                  <a:pt x="42672" y="685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7684655" y="2692145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572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7675498" y="2781300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30">
                <a:moveTo>
                  <a:pt x="9156" y="3047"/>
                </a:moveTo>
                <a:lnTo>
                  <a:pt x="3048" y="0"/>
                </a:lnTo>
                <a:lnTo>
                  <a:pt x="0" y="9905"/>
                </a:lnTo>
                <a:lnTo>
                  <a:pt x="3048" y="11429"/>
                </a:lnTo>
                <a:lnTo>
                  <a:pt x="9156" y="3047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7675498" y="2781300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30">
                <a:moveTo>
                  <a:pt x="3048" y="0"/>
                </a:moveTo>
                <a:lnTo>
                  <a:pt x="0" y="9905"/>
                </a:lnTo>
                <a:lnTo>
                  <a:pt x="3048" y="11429"/>
                </a:lnTo>
                <a:lnTo>
                  <a:pt x="9156" y="3047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7411846" y="2652522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56" y="35813"/>
                </a:moveTo>
                <a:lnTo>
                  <a:pt x="132600" y="12953"/>
                </a:lnTo>
                <a:lnTo>
                  <a:pt x="3822" y="0"/>
                </a:lnTo>
                <a:lnTo>
                  <a:pt x="0" y="8381"/>
                </a:lnTo>
                <a:lnTo>
                  <a:pt x="270522" y="46481"/>
                </a:lnTo>
                <a:lnTo>
                  <a:pt x="275856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7411846" y="2652522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22" y="0"/>
                </a:moveTo>
                <a:lnTo>
                  <a:pt x="0" y="8381"/>
                </a:lnTo>
                <a:lnTo>
                  <a:pt x="270522" y="46481"/>
                </a:lnTo>
                <a:lnTo>
                  <a:pt x="275856" y="35813"/>
                </a:lnTo>
                <a:lnTo>
                  <a:pt x="132600" y="12953"/>
                </a:lnTo>
                <a:lnTo>
                  <a:pt x="38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7500239" y="2663189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78485" y="10668"/>
                </a:moveTo>
                <a:lnTo>
                  <a:pt x="69354" y="6096"/>
                </a:lnTo>
                <a:lnTo>
                  <a:pt x="0" y="0"/>
                </a:lnTo>
                <a:lnTo>
                  <a:pt x="3047" y="6096"/>
                </a:lnTo>
                <a:lnTo>
                  <a:pt x="73926" y="16002"/>
                </a:lnTo>
                <a:lnTo>
                  <a:pt x="78485" y="1066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7500239" y="2663189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0" y="0"/>
                </a:moveTo>
                <a:lnTo>
                  <a:pt x="3047" y="6096"/>
                </a:lnTo>
                <a:lnTo>
                  <a:pt x="73926" y="16002"/>
                </a:lnTo>
                <a:lnTo>
                  <a:pt x="78485" y="10668"/>
                </a:lnTo>
                <a:lnTo>
                  <a:pt x="69354" y="609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7565770" y="2673857"/>
            <a:ext cx="8255" cy="5715"/>
          </a:xfrm>
          <a:custGeom>
            <a:avLst/>
            <a:gdLst/>
            <a:ahLst/>
            <a:cxnLst/>
            <a:rect l="l" t="t" r="r" b="b"/>
            <a:pathLst>
              <a:path w="8254" h="5714">
                <a:moveTo>
                  <a:pt x="0" y="0"/>
                </a:moveTo>
                <a:lnTo>
                  <a:pt x="7632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7500239" y="2658617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54" y="10668"/>
                </a:moveTo>
                <a:lnTo>
                  <a:pt x="2285" y="0"/>
                </a:lnTo>
                <a:lnTo>
                  <a:pt x="0" y="5333"/>
                </a:lnTo>
                <a:lnTo>
                  <a:pt x="65531" y="15239"/>
                </a:lnTo>
                <a:lnTo>
                  <a:pt x="69354" y="1066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7500239" y="2657855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5"/>
                </a:lnTo>
                <a:lnTo>
                  <a:pt x="65531" y="16001"/>
                </a:lnTo>
                <a:lnTo>
                  <a:pt x="69354" y="10668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7353172" y="2669285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322325" y="40386"/>
                </a:moveTo>
                <a:lnTo>
                  <a:pt x="56400" y="0"/>
                </a:ln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7353172" y="2669285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56400" y="0"/>
                </a:move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lnTo>
                  <a:pt x="56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7369809" y="2765298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7"/>
                </a:lnTo>
                <a:lnTo>
                  <a:pt x="1269" y="304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7371080" y="2763011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7372350" y="2761488"/>
            <a:ext cx="1270" cy="6985"/>
          </a:xfrm>
          <a:custGeom>
            <a:avLst/>
            <a:gdLst/>
            <a:ahLst/>
            <a:cxnLst/>
            <a:rect l="l" t="t" r="r" b="b"/>
            <a:pathLst>
              <a:path w="1270" h="6985">
                <a:moveTo>
                  <a:pt x="0" y="0"/>
                </a:moveTo>
                <a:lnTo>
                  <a:pt x="0" y="6858"/>
                </a:lnTo>
                <a:lnTo>
                  <a:pt x="1270" y="685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7373619" y="2757677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7374890" y="2756154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70" y="1295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7376159" y="2754629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0"/>
                </a:moveTo>
                <a:lnTo>
                  <a:pt x="0" y="14477"/>
                </a:lnTo>
                <a:lnTo>
                  <a:pt x="1269" y="1447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7377430" y="2752344"/>
            <a:ext cx="1270" cy="17780"/>
          </a:xfrm>
          <a:custGeom>
            <a:avLst/>
            <a:gdLst/>
            <a:ahLst/>
            <a:cxnLst/>
            <a:rect l="l" t="t" r="r" b="b"/>
            <a:pathLst>
              <a:path w="1270" h="17780">
                <a:moveTo>
                  <a:pt x="0" y="0"/>
                </a:moveTo>
                <a:lnTo>
                  <a:pt x="0" y="17525"/>
                </a:lnTo>
                <a:lnTo>
                  <a:pt x="1270" y="175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7378700" y="2749295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5">
                <a:moveTo>
                  <a:pt x="0" y="0"/>
                </a:moveTo>
                <a:lnTo>
                  <a:pt x="0" y="20574"/>
                </a:lnTo>
                <a:lnTo>
                  <a:pt x="1270" y="205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7379969" y="2747010"/>
            <a:ext cx="1270" cy="22860"/>
          </a:xfrm>
          <a:custGeom>
            <a:avLst/>
            <a:gdLst/>
            <a:ahLst/>
            <a:cxnLst/>
            <a:rect l="l" t="t" r="r" b="b"/>
            <a:pathLst>
              <a:path w="1270" h="22860">
                <a:moveTo>
                  <a:pt x="0" y="0"/>
                </a:moveTo>
                <a:lnTo>
                  <a:pt x="0" y="22860"/>
                </a:lnTo>
                <a:lnTo>
                  <a:pt x="1270" y="2286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7381240" y="2743200"/>
            <a:ext cx="1270" cy="26670"/>
          </a:xfrm>
          <a:custGeom>
            <a:avLst/>
            <a:gdLst/>
            <a:ahLst/>
            <a:cxnLst/>
            <a:rect l="l" t="t" r="r" b="b"/>
            <a:pathLst>
              <a:path w="1270" h="26669">
                <a:moveTo>
                  <a:pt x="0" y="0"/>
                </a:moveTo>
                <a:lnTo>
                  <a:pt x="0" y="26669"/>
                </a:lnTo>
                <a:lnTo>
                  <a:pt x="1270" y="2666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7382509" y="2742438"/>
            <a:ext cx="1270" cy="27940"/>
          </a:xfrm>
          <a:custGeom>
            <a:avLst/>
            <a:gdLst/>
            <a:ahLst/>
            <a:cxnLst/>
            <a:rect l="l" t="t" r="r" b="b"/>
            <a:pathLst>
              <a:path w="1270" h="27939">
                <a:moveTo>
                  <a:pt x="0" y="0"/>
                </a:moveTo>
                <a:lnTo>
                  <a:pt x="0" y="27432"/>
                </a:lnTo>
                <a:lnTo>
                  <a:pt x="1269" y="2743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7385050" y="2736342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1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7387590" y="2732532"/>
            <a:ext cx="0" cy="39370"/>
          </a:xfrm>
          <a:custGeom>
            <a:avLst/>
            <a:gdLst/>
            <a:ahLst/>
            <a:cxnLst/>
            <a:rect l="l" t="t" r="r" b="b"/>
            <a:pathLst>
              <a:path h="39369">
                <a:moveTo>
                  <a:pt x="0" y="0"/>
                </a:moveTo>
                <a:lnTo>
                  <a:pt x="0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7388859" y="2731007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0" y="0"/>
                </a:moveTo>
                <a:lnTo>
                  <a:pt x="0" y="40386"/>
                </a:lnTo>
                <a:lnTo>
                  <a:pt x="1269" y="4038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7390130" y="2725673"/>
            <a:ext cx="2540" cy="46990"/>
          </a:xfrm>
          <a:custGeom>
            <a:avLst/>
            <a:gdLst/>
            <a:ahLst/>
            <a:cxnLst/>
            <a:rect l="l" t="t" r="r" b="b"/>
            <a:pathLst>
              <a:path w="2540" h="46989">
                <a:moveTo>
                  <a:pt x="0" y="0"/>
                </a:moveTo>
                <a:lnTo>
                  <a:pt x="0" y="46481"/>
                </a:lnTo>
                <a:lnTo>
                  <a:pt x="2540" y="46481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7393940" y="2720339"/>
            <a:ext cx="0" cy="52705"/>
          </a:xfrm>
          <a:custGeom>
            <a:avLst/>
            <a:gdLst/>
            <a:ahLst/>
            <a:cxnLst/>
            <a:rect l="l" t="t" r="r" b="b"/>
            <a:pathLst>
              <a:path h="52705">
                <a:moveTo>
                  <a:pt x="0" y="0"/>
                </a:moveTo>
                <a:lnTo>
                  <a:pt x="0" y="5257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7395209" y="2718816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1"/>
                </a:lnTo>
                <a:lnTo>
                  <a:pt x="1269" y="54101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7397750" y="2713482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7400290" y="2709672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24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7401559" y="2705861"/>
            <a:ext cx="2540" cy="67945"/>
          </a:xfrm>
          <a:custGeom>
            <a:avLst/>
            <a:gdLst/>
            <a:ahLst/>
            <a:cxnLst/>
            <a:rect l="l" t="t" r="r" b="b"/>
            <a:pathLst>
              <a:path w="2540" h="67944">
                <a:moveTo>
                  <a:pt x="0" y="0"/>
                </a:moveTo>
                <a:lnTo>
                  <a:pt x="0" y="67818"/>
                </a:lnTo>
                <a:lnTo>
                  <a:pt x="2539" y="6781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7404100" y="2702814"/>
            <a:ext cx="1270" cy="71120"/>
          </a:xfrm>
          <a:custGeom>
            <a:avLst/>
            <a:gdLst/>
            <a:ahLst/>
            <a:cxnLst/>
            <a:rect l="l" t="t" r="r" b="b"/>
            <a:pathLst>
              <a:path w="1270" h="71119">
                <a:moveTo>
                  <a:pt x="0" y="0"/>
                </a:moveTo>
                <a:lnTo>
                  <a:pt x="0" y="70866"/>
                </a:lnTo>
                <a:lnTo>
                  <a:pt x="1270" y="7086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7405369" y="2699004"/>
            <a:ext cx="2540" cy="75565"/>
          </a:xfrm>
          <a:custGeom>
            <a:avLst/>
            <a:gdLst/>
            <a:ahLst/>
            <a:cxnLst/>
            <a:rect l="l" t="t" r="r" b="b"/>
            <a:pathLst>
              <a:path w="2540" h="75564">
                <a:moveTo>
                  <a:pt x="0" y="0"/>
                </a:moveTo>
                <a:lnTo>
                  <a:pt x="0" y="75437"/>
                </a:lnTo>
                <a:lnTo>
                  <a:pt x="2540" y="7543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7407909" y="2695194"/>
            <a:ext cx="1270" cy="79375"/>
          </a:xfrm>
          <a:custGeom>
            <a:avLst/>
            <a:gdLst/>
            <a:ahLst/>
            <a:cxnLst/>
            <a:rect l="l" t="t" r="r" b="b"/>
            <a:pathLst>
              <a:path w="1270" h="79375">
                <a:moveTo>
                  <a:pt x="0" y="0"/>
                </a:moveTo>
                <a:lnTo>
                  <a:pt x="0" y="79248"/>
                </a:lnTo>
                <a:lnTo>
                  <a:pt x="1269" y="792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7409180" y="2691383"/>
            <a:ext cx="2540" cy="83820"/>
          </a:xfrm>
          <a:custGeom>
            <a:avLst/>
            <a:gdLst/>
            <a:ahLst/>
            <a:cxnLst/>
            <a:rect l="l" t="t" r="r" b="b"/>
            <a:pathLst>
              <a:path w="2540" h="83819">
                <a:moveTo>
                  <a:pt x="0" y="0"/>
                </a:moveTo>
                <a:lnTo>
                  <a:pt x="0" y="83820"/>
                </a:lnTo>
                <a:lnTo>
                  <a:pt x="2540" y="83820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7412355" y="2688335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7414259" y="2684526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7416165" y="2679192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7417434" y="2677667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7418705" y="267614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7419975" y="2673857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7422515" y="2671572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7426325" y="267233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7429500" y="267309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7431405" y="267309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7433309" y="267385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7436484" y="267385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7439659" y="267385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7441565" y="267538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7443469" y="267538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7447915" y="26761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7452359" y="267614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7458202" y="26776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8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746442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7462519" y="27832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746696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7466965" y="278282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7471409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7467600" y="278358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7475855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7475855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7478394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7476490" y="278434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7484109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7488555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7487919" y="27870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7490459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7489190" y="27870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7492365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7492365" y="278663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7494269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7493000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7496175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7496175" y="278663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749808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7496809" y="27877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7501255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7499350" y="278815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7505700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7503159" y="278815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7509509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7509509" y="278663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751078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7512684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7515225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7515225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7515859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7517765" y="278663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7519669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7521575" y="27866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7523480" y="268871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7525384" y="278663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7527290" y="26887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7528559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752983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7531734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753364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7535544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7538719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7541894" y="278663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7544434" y="278663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7546975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7546975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7548880" y="26932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7550784" y="278282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7553325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755332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755650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7559040" y="2694051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7560944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7562850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7564119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7565390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7566659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7567930" y="2694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7568565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7569200" y="269481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7570469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7572375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7574915" y="2782823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7578090" y="269519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7579994" y="269595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7582534" y="269595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7585075" y="269671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7586980" y="269671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7591425" y="269747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635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7595996" y="2698242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7599680" y="269900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7602855" y="269900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7604125" y="2699004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7606030" y="269900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7607934" y="2699766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7609205" y="2699766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7610475" y="2699766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7612380" y="2700527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7613650" y="2700527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70" y="822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7616190" y="2700527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7618730" y="2702051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19">
                <a:moveTo>
                  <a:pt x="0" y="0"/>
                </a:moveTo>
                <a:lnTo>
                  <a:pt x="0" y="70865"/>
                </a:lnTo>
                <a:lnTo>
                  <a:pt x="2540" y="7086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7622540" y="270205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7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7623809" y="2702814"/>
            <a:ext cx="1270" cy="62865"/>
          </a:xfrm>
          <a:custGeom>
            <a:avLst/>
            <a:gdLst/>
            <a:ahLst/>
            <a:cxnLst/>
            <a:rect l="l" t="t" r="r" b="b"/>
            <a:pathLst>
              <a:path w="1270" h="62864">
                <a:moveTo>
                  <a:pt x="0" y="0"/>
                </a:moveTo>
                <a:lnTo>
                  <a:pt x="0" y="62484"/>
                </a:lnTo>
                <a:lnTo>
                  <a:pt x="1269" y="6248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7626350" y="2702814"/>
            <a:ext cx="0" cy="59055"/>
          </a:xfrm>
          <a:custGeom>
            <a:avLst/>
            <a:gdLst/>
            <a:ahLst/>
            <a:cxnLst/>
            <a:rect l="l" t="t" r="r" b="b"/>
            <a:pathLst>
              <a:path h="59055">
                <a:moveTo>
                  <a:pt x="0" y="0"/>
                </a:moveTo>
                <a:lnTo>
                  <a:pt x="0" y="58674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7628890" y="2702814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7630159" y="2702814"/>
            <a:ext cx="2540" cy="48895"/>
          </a:xfrm>
          <a:custGeom>
            <a:avLst/>
            <a:gdLst/>
            <a:ahLst/>
            <a:cxnLst/>
            <a:rect l="l" t="t" r="r" b="b"/>
            <a:pathLst>
              <a:path w="2540" h="48894">
                <a:moveTo>
                  <a:pt x="0" y="0"/>
                </a:moveTo>
                <a:lnTo>
                  <a:pt x="0" y="48768"/>
                </a:lnTo>
                <a:lnTo>
                  <a:pt x="2539" y="4876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7632700" y="2704338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0" y="0"/>
                </a:moveTo>
                <a:lnTo>
                  <a:pt x="0" y="42672"/>
                </a:lnTo>
                <a:lnTo>
                  <a:pt x="1270" y="4267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7633969" y="2704338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7635240" y="2704338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7636509" y="2704338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7637780" y="2704338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7639050" y="2704338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7640319" y="2704338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80">
                <a:moveTo>
                  <a:pt x="0" y="0"/>
                </a:moveTo>
                <a:lnTo>
                  <a:pt x="0" y="30480"/>
                </a:lnTo>
                <a:lnTo>
                  <a:pt x="1270" y="3048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7641590" y="2705861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6"/>
                </a:lnTo>
                <a:lnTo>
                  <a:pt x="1270" y="2514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7642859" y="2705861"/>
            <a:ext cx="1270" cy="22860"/>
          </a:xfrm>
          <a:custGeom>
            <a:avLst/>
            <a:gdLst/>
            <a:ahLst/>
            <a:cxnLst/>
            <a:rect l="l" t="t" r="r" b="b"/>
            <a:pathLst>
              <a:path w="1270" h="22860">
                <a:moveTo>
                  <a:pt x="0" y="0"/>
                </a:moveTo>
                <a:lnTo>
                  <a:pt x="0" y="22860"/>
                </a:lnTo>
                <a:lnTo>
                  <a:pt x="1269" y="2286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7644130" y="2705861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2"/>
                </a:lnTo>
                <a:lnTo>
                  <a:pt x="1270" y="1981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7645400" y="2705861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8"/>
                </a:lnTo>
                <a:lnTo>
                  <a:pt x="1270" y="1828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7646669" y="2705861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10">
                <a:moveTo>
                  <a:pt x="0" y="0"/>
                </a:moveTo>
                <a:lnTo>
                  <a:pt x="0" y="16002"/>
                </a:lnTo>
                <a:lnTo>
                  <a:pt x="1270" y="1600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7647940" y="2705861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0"/>
                </a:moveTo>
                <a:lnTo>
                  <a:pt x="0" y="14478"/>
                </a:lnTo>
                <a:lnTo>
                  <a:pt x="1270" y="1447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7649209" y="2706623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3"/>
                </a:lnTo>
                <a:lnTo>
                  <a:pt x="1269" y="9143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7650480" y="2706623"/>
            <a:ext cx="1270" cy="7620"/>
          </a:xfrm>
          <a:custGeom>
            <a:avLst/>
            <a:gdLst/>
            <a:ahLst/>
            <a:cxnLst/>
            <a:rect l="l" t="t" r="r" b="b"/>
            <a:pathLst>
              <a:path w="1270" h="7619">
                <a:moveTo>
                  <a:pt x="0" y="0"/>
                </a:moveTo>
                <a:lnTo>
                  <a:pt x="0" y="7619"/>
                </a:lnTo>
                <a:lnTo>
                  <a:pt x="1270" y="761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7651750" y="2706623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0" y="0"/>
                </a:moveTo>
                <a:lnTo>
                  <a:pt x="0" y="6095"/>
                </a:lnTo>
                <a:lnTo>
                  <a:pt x="1270" y="60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7653019" y="2706623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7"/>
                </a:lnTo>
                <a:lnTo>
                  <a:pt x="1270" y="304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7369809" y="2765298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7"/>
                </a:lnTo>
                <a:lnTo>
                  <a:pt x="1269" y="304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7371080" y="2763011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7372350" y="2761488"/>
            <a:ext cx="1270" cy="6985"/>
          </a:xfrm>
          <a:custGeom>
            <a:avLst/>
            <a:gdLst/>
            <a:ahLst/>
            <a:cxnLst/>
            <a:rect l="l" t="t" r="r" b="b"/>
            <a:pathLst>
              <a:path w="1270" h="6985">
                <a:moveTo>
                  <a:pt x="0" y="0"/>
                </a:moveTo>
                <a:lnTo>
                  <a:pt x="0" y="6858"/>
                </a:lnTo>
                <a:lnTo>
                  <a:pt x="1270" y="685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7373619" y="2757677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7374890" y="2756154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70" y="1295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7376159" y="2754629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0"/>
                </a:moveTo>
                <a:lnTo>
                  <a:pt x="0" y="14477"/>
                </a:lnTo>
                <a:lnTo>
                  <a:pt x="1269" y="1447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7377430" y="2752344"/>
            <a:ext cx="1270" cy="17780"/>
          </a:xfrm>
          <a:custGeom>
            <a:avLst/>
            <a:gdLst/>
            <a:ahLst/>
            <a:cxnLst/>
            <a:rect l="l" t="t" r="r" b="b"/>
            <a:pathLst>
              <a:path w="1270" h="17780">
                <a:moveTo>
                  <a:pt x="0" y="0"/>
                </a:moveTo>
                <a:lnTo>
                  <a:pt x="0" y="17525"/>
                </a:lnTo>
                <a:lnTo>
                  <a:pt x="1270" y="175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7378700" y="2749295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5">
                <a:moveTo>
                  <a:pt x="0" y="0"/>
                </a:moveTo>
                <a:lnTo>
                  <a:pt x="0" y="20574"/>
                </a:lnTo>
                <a:lnTo>
                  <a:pt x="1270" y="205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7379969" y="2747010"/>
            <a:ext cx="1270" cy="22860"/>
          </a:xfrm>
          <a:custGeom>
            <a:avLst/>
            <a:gdLst/>
            <a:ahLst/>
            <a:cxnLst/>
            <a:rect l="l" t="t" r="r" b="b"/>
            <a:pathLst>
              <a:path w="1270" h="22860">
                <a:moveTo>
                  <a:pt x="0" y="0"/>
                </a:moveTo>
                <a:lnTo>
                  <a:pt x="0" y="22860"/>
                </a:lnTo>
                <a:lnTo>
                  <a:pt x="1270" y="2286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7381240" y="2743200"/>
            <a:ext cx="1270" cy="26670"/>
          </a:xfrm>
          <a:custGeom>
            <a:avLst/>
            <a:gdLst/>
            <a:ahLst/>
            <a:cxnLst/>
            <a:rect l="l" t="t" r="r" b="b"/>
            <a:pathLst>
              <a:path w="1270" h="26669">
                <a:moveTo>
                  <a:pt x="0" y="0"/>
                </a:moveTo>
                <a:lnTo>
                  <a:pt x="0" y="26669"/>
                </a:lnTo>
                <a:lnTo>
                  <a:pt x="1270" y="2666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7382509" y="2742438"/>
            <a:ext cx="1270" cy="27940"/>
          </a:xfrm>
          <a:custGeom>
            <a:avLst/>
            <a:gdLst/>
            <a:ahLst/>
            <a:cxnLst/>
            <a:rect l="l" t="t" r="r" b="b"/>
            <a:pathLst>
              <a:path w="1270" h="27939">
                <a:moveTo>
                  <a:pt x="0" y="0"/>
                </a:moveTo>
                <a:lnTo>
                  <a:pt x="0" y="27432"/>
                </a:lnTo>
                <a:lnTo>
                  <a:pt x="1269" y="2743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7385050" y="2736342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1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7387590" y="2732532"/>
            <a:ext cx="0" cy="39370"/>
          </a:xfrm>
          <a:custGeom>
            <a:avLst/>
            <a:gdLst/>
            <a:ahLst/>
            <a:cxnLst/>
            <a:rect l="l" t="t" r="r" b="b"/>
            <a:pathLst>
              <a:path h="39369">
                <a:moveTo>
                  <a:pt x="0" y="0"/>
                </a:moveTo>
                <a:lnTo>
                  <a:pt x="0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7388859" y="2731007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0" y="0"/>
                </a:moveTo>
                <a:lnTo>
                  <a:pt x="0" y="40386"/>
                </a:lnTo>
                <a:lnTo>
                  <a:pt x="1269" y="4038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7390130" y="2725673"/>
            <a:ext cx="2540" cy="46990"/>
          </a:xfrm>
          <a:custGeom>
            <a:avLst/>
            <a:gdLst/>
            <a:ahLst/>
            <a:cxnLst/>
            <a:rect l="l" t="t" r="r" b="b"/>
            <a:pathLst>
              <a:path w="2540" h="46989">
                <a:moveTo>
                  <a:pt x="0" y="0"/>
                </a:moveTo>
                <a:lnTo>
                  <a:pt x="0" y="46481"/>
                </a:lnTo>
                <a:lnTo>
                  <a:pt x="2540" y="46481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7393940" y="2720339"/>
            <a:ext cx="0" cy="52705"/>
          </a:xfrm>
          <a:custGeom>
            <a:avLst/>
            <a:gdLst/>
            <a:ahLst/>
            <a:cxnLst/>
            <a:rect l="l" t="t" r="r" b="b"/>
            <a:pathLst>
              <a:path h="52705">
                <a:moveTo>
                  <a:pt x="0" y="0"/>
                </a:moveTo>
                <a:lnTo>
                  <a:pt x="0" y="52578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7395209" y="2718816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1"/>
                </a:lnTo>
                <a:lnTo>
                  <a:pt x="1269" y="54101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7397750" y="2713482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7400290" y="2709672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24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7401559" y="2705861"/>
            <a:ext cx="2540" cy="67945"/>
          </a:xfrm>
          <a:custGeom>
            <a:avLst/>
            <a:gdLst/>
            <a:ahLst/>
            <a:cxnLst/>
            <a:rect l="l" t="t" r="r" b="b"/>
            <a:pathLst>
              <a:path w="2540" h="67944">
                <a:moveTo>
                  <a:pt x="0" y="0"/>
                </a:moveTo>
                <a:lnTo>
                  <a:pt x="0" y="67818"/>
                </a:lnTo>
                <a:lnTo>
                  <a:pt x="2539" y="6781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7404100" y="2702814"/>
            <a:ext cx="1270" cy="71120"/>
          </a:xfrm>
          <a:custGeom>
            <a:avLst/>
            <a:gdLst/>
            <a:ahLst/>
            <a:cxnLst/>
            <a:rect l="l" t="t" r="r" b="b"/>
            <a:pathLst>
              <a:path w="1270" h="71119">
                <a:moveTo>
                  <a:pt x="0" y="0"/>
                </a:moveTo>
                <a:lnTo>
                  <a:pt x="0" y="70866"/>
                </a:lnTo>
                <a:lnTo>
                  <a:pt x="1270" y="7086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7405369" y="2699004"/>
            <a:ext cx="2540" cy="75565"/>
          </a:xfrm>
          <a:custGeom>
            <a:avLst/>
            <a:gdLst/>
            <a:ahLst/>
            <a:cxnLst/>
            <a:rect l="l" t="t" r="r" b="b"/>
            <a:pathLst>
              <a:path w="2540" h="75564">
                <a:moveTo>
                  <a:pt x="0" y="0"/>
                </a:moveTo>
                <a:lnTo>
                  <a:pt x="0" y="75437"/>
                </a:lnTo>
                <a:lnTo>
                  <a:pt x="2540" y="7543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7407909" y="2695194"/>
            <a:ext cx="1270" cy="79375"/>
          </a:xfrm>
          <a:custGeom>
            <a:avLst/>
            <a:gdLst/>
            <a:ahLst/>
            <a:cxnLst/>
            <a:rect l="l" t="t" r="r" b="b"/>
            <a:pathLst>
              <a:path w="1270" h="79375">
                <a:moveTo>
                  <a:pt x="0" y="0"/>
                </a:moveTo>
                <a:lnTo>
                  <a:pt x="0" y="79248"/>
                </a:lnTo>
                <a:lnTo>
                  <a:pt x="1269" y="792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7409180" y="2691383"/>
            <a:ext cx="2540" cy="83820"/>
          </a:xfrm>
          <a:custGeom>
            <a:avLst/>
            <a:gdLst/>
            <a:ahLst/>
            <a:cxnLst/>
            <a:rect l="l" t="t" r="r" b="b"/>
            <a:pathLst>
              <a:path w="2540" h="83819">
                <a:moveTo>
                  <a:pt x="0" y="0"/>
                </a:moveTo>
                <a:lnTo>
                  <a:pt x="0" y="83820"/>
                </a:lnTo>
                <a:lnTo>
                  <a:pt x="2540" y="83820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7412355" y="2688335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7414259" y="2684526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7416165" y="2679192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7417434" y="2677667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7418705" y="267614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7419975" y="2673857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7422515" y="2671572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7426325" y="267233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7429500" y="267309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7431405" y="267309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7433309" y="267385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7436484" y="267385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7439659" y="267385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7441565" y="267538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7443469" y="267538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7447915" y="26761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7452359" y="267614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7458202" y="26776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8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746442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7462519" y="27832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746696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7466965" y="278282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7471409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7467600" y="278358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7475855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7475855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7478394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7476490" y="278434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7484109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7488555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7487919" y="27870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7490459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7489190" y="27870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7492365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7492365" y="278663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7494269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7493000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7496175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7496175" y="278663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749808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7496809" y="27877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7501255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7499350" y="278815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7505700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7503159" y="278815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7509509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7509509" y="278663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751078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7512684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7515225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7515225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7515859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7517765" y="278663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7519669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7521575" y="27866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7523480" y="268871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7525384" y="278663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7527290" y="26887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7528559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752983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7531734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753364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7535544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7538719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7541894" y="278663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7544434" y="278663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7546975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7546975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7548880" y="26932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7550784" y="278282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7553325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755332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755650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7559040" y="2694051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7560944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7562850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7564119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7565390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7566659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7567930" y="2694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7568565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7569200" y="269481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7570469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7572375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7574915" y="2782823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7578090" y="269519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7579994" y="269595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7582534" y="269595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7585075" y="269671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7586980" y="269671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7591425" y="269747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635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7595996" y="2698242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7599680" y="269900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7602855" y="269900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7604125" y="2699004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7606030" y="269900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7607934" y="2699766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7609205" y="2699766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7610475" y="2699766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7612380" y="2700527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7613650" y="2700527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70" y="822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7614919" y="2701289"/>
            <a:ext cx="2540" cy="78105"/>
          </a:xfrm>
          <a:custGeom>
            <a:avLst/>
            <a:gdLst/>
            <a:ahLst/>
            <a:cxnLst/>
            <a:rect l="l" t="t" r="r" b="b"/>
            <a:pathLst>
              <a:path w="2540" h="78105">
                <a:moveTo>
                  <a:pt x="0" y="0"/>
                </a:moveTo>
                <a:lnTo>
                  <a:pt x="0" y="77724"/>
                </a:lnTo>
                <a:lnTo>
                  <a:pt x="2540" y="77724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7617459" y="2701289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69" y="7467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7618730" y="2702051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19">
                <a:moveTo>
                  <a:pt x="0" y="0"/>
                </a:moveTo>
                <a:lnTo>
                  <a:pt x="0" y="70865"/>
                </a:lnTo>
                <a:lnTo>
                  <a:pt x="2540" y="7086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7622540" y="270205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7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7623809" y="2702814"/>
            <a:ext cx="1270" cy="62865"/>
          </a:xfrm>
          <a:custGeom>
            <a:avLst/>
            <a:gdLst/>
            <a:ahLst/>
            <a:cxnLst/>
            <a:rect l="l" t="t" r="r" b="b"/>
            <a:pathLst>
              <a:path w="1270" h="62864">
                <a:moveTo>
                  <a:pt x="0" y="0"/>
                </a:moveTo>
                <a:lnTo>
                  <a:pt x="0" y="62484"/>
                </a:lnTo>
                <a:lnTo>
                  <a:pt x="1269" y="6248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7626350" y="2702814"/>
            <a:ext cx="0" cy="59055"/>
          </a:xfrm>
          <a:custGeom>
            <a:avLst/>
            <a:gdLst/>
            <a:ahLst/>
            <a:cxnLst/>
            <a:rect l="l" t="t" r="r" b="b"/>
            <a:pathLst>
              <a:path h="59055">
                <a:moveTo>
                  <a:pt x="0" y="0"/>
                </a:moveTo>
                <a:lnTo>
                  <a:pt x="0" y="58674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7628890" y="2702814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7630159" y="2702814"/>
            <a:ext cx="2540" cy="48895"/>
          </a:xfrm>
          <a:custGeom>
            <a:avLst/>
            <a:gdLst/>
            <a:ahLst/>
            <a:cxnLst/>
            <a:rect l="l" t="t" r="r" b="b"/>
            <a:pathLst>
              <a:path w="2540" h="48894">
                <a:moveTo>
                  <a:pt x="0" y="0"/>
                </a:moveTo>
                <a:lnTo>
                  <a:pt x="0" y="48768"/>
                </a:lnTo>
                <a:lnTo>
                  <a:pt x="2539" y="4876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7632700" y="2704338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0" y="0"/>
                </a:moveTo>
                <a:lnTo>
                  <a:pt x="0" y="42672"/>
                </a:lnTo>
                <a:lnTo>
                  <a:pt x="1270" y="4267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7633969" y="2704338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7635240" y="2704338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7636509" y="2704338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7637780" y="2704338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7639050" y="2704338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7640319" y="2704338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80">
                <a:moveTo>
                  <a:pt x="0" y="0"/>
                </a:moveTo>
                <a:lnTo>
                  <a:pt x="0" y="30480"/>
                </a:lnTo>
                <a:lnTo>
                  <a:pt x="1270" y="3048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7641590" y="2705861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6"/>
                </a:lnTo>
                <a:lnTo>
                  <a:pt x="1270" y="2514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7642859" y="2705861"/>
            <a:ext cx="1270" cy="22860"/>
          </a:xfrm>
          <a:custGeom>
            <a:avLst/>
            <a:gdLst/>
            <a:ahLst/>
            <a:cxnLst/>
            <a:rect l="l" t="t" r="r" b="b"/>
            <a:pathLst>
              <a:path w="1270" h="22860">
                <a:moveTo>
                  <a:pt x="0" y="0"/>
                </a:moveTo>
                <a:lnTo>
                  <a:pt x="0" y="22860"/>
                </a:lnTo>
                <a:lnTo>
                  <a:pt x="1269" y="2286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7644130" y="2705861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2"/>
                </a:lnTo>
                <a:lnTo>
                  <a:pt x="1270" y="1981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7645400" y="2705861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8"/>
                </a:lnTo>
                <a:lnTo>
                  <a:pt x="1270" y="1828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7646669" y="2705861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10">
                <a:moveTo>
                  <a:pt x="0" y="0"/>
                </a:moveTo>
                <a:lnTo>
                  <a:pt x="0" y="16002"/>
                </a:lnTo>
                <a:lnTo>
                  <a:pt x="1270" y="1600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7647940" y="2705861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0"/>
                </a:moveTo>
                <a:lnTo>
                  <a:pt x="0" y="14478"/>
                </a:lnTo>
                <a:lnTo>
                  <a:pt x="1270" y="1447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7649209" y="2706623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3"/>
                </a:lnTo>
                <a:lnTo>
                  <a:pt x="1269" y="9143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7650480" y="2706623"/>
            <a:ext cx="1270" cy="7620"/>
          </a:xfrm>
          <a:custGeom>
            <a:avLst/>
            <a:gdLst/>
            <a:ahLst/>
            <a:cxnLst/>
            <a:rect l="l" t="t" r="r" b="b"/>
            <a:pathLst>
              <a:path w="1270" h="7619">
                <a:moveTo>
                  <a:pt x="0" y="0"/>
                </a:moveTo>
                <a:lnTo>
                  <a:pt x="0" y="7619"/>
                </a:lnTo>
                <a:lnTo>
                  <a:pt x="1270" y="761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7651750" y="2706623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0" y="0"/>
                </a:moveTo>
                <a:lnTo>
                  <a:pt x="0" y="6095"/>
                </a:lnTo>
                <a:lnTo>
                  <a:pt x="1270" y="60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7653019" y="2706623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7"/>
                </a:lnTo>
                <a:lnTo>
                  <a:pt x="1270" y="304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7377430" y="2750820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7378700" y="2750820"/>
            <a:ext cx="1270" cy="19050"/>
          </a:xfrm>
          <a:custGeom>
            <a:avLst/>
            <a:gdLst/>
            <a:ahLst/>
            <a:cxnLst/>
            <a:rect l="l" t="t" r="r" b="b"/>
            <a:pathLst>
              <a:path w="1270" h="19050">
                <a:moveTo>
                  <a:pt x="0" y="0"/>
                </a:moveTo>
                <a:lnTo>
                  <a:pt x="0" y="19050"/>
                </a:lnTo>
                <a:lnTo>
                  <a:pt x="1270" y="1905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7379969" y="2745485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7381240" y="2742438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7382509" y="2742438"/>
            <a:ext cx="2540" cy="27940"/>
          </a:xfrm>
          <a:custGeom>
            <a:avLst/>
            <a:gdLst/>
            <a:ahLst/>
            <a:cxnLst/>
            <a:rect l="l" t="t" r="r" b="b"/>
            <a:pathLst>
              <a:path w="2540" h="27939">
                <a:moveTo>
                  <a:pt x="0" y="0"/>
                </a:moveTo>
                <a:lnTo>
                  <a:pt x="0" y="27432"/>
                </a:lnTo>
                <a:lnTo>
                  <a:pt x="2539" y="2743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7385050" y="2737866"/>
            <a:ext cx="1270" cy="33655"/>
          </a:xfrm>
          <a:custGeom>
            <a:avLst/>
            <a:gdLst/>
            <a:ahLst/>
            <a:cxnLst/>
            <a:rect l="l" t="t" r="r" b="b"/>
            <a:pathLst>
              <a:path w="1270" h="33655">
                <a:moveTo>
                  <a:pt x="0" y="0"/>
                </a:moveTo>
                <a:lnTo>
                  <a:pt x="0" y="33527"/>
                </a:lnTo>
                <a:lnTo>
                  <a:pt x="1270" y="3352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7386319" y="2732532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7387590" y="2731007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7388859" y="2731007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0" y="0"/>
                </a:moveTo>
                <a:lnTo>
                  <a:pt x="0" y="40386"/>
                </a:lnTo>
                <a:lnTo>
                  <a:pt x="1269" y="4038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7390130" y="2725673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09"/>
                </a:lnTo>
                <a:lnTo>
                  <a:pt x="1270" y="380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7391400" y="2725673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1"/>
                </a:lnTo>
                <a:lnTo>
                  <a:pt x="1270" y="4648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7392669" y="2724150"/>
            <a:ext cx="1270" cy="48260"/>
          </a:xfrm>
          <a:custGeom>
            <a:avLst/>
            <a:gdLst/>
            <a:ahLst/>
            <a:cxnLst/>
            <a:rect l="l" t="t" r="r" b="b"/>
            <a:pathLst>
              <a:path w="1270" h="48260">
                <a:moveTo>
                  <a:pt x="0" y="0"/>
                </a:moveTo>
                <a:lnTo>
                  <a:pt x="0" y="48005"/>
                </a:lnTo>
                <a:lnTo>
                  <a:pt x="1270" y="4800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7393940" y="2720339"/>
            <a:ext cx="2540" cy="52705"/>
          </a:xfrm>
          <a:custGeom>
            <a:avLst/>
            <a:gdLst/>
            <a:ahLst/>
            <a:cxnLst/>
            <a:rect l="l" t="t" r="r" b="b"/>
            <a:pathLst>
              <a:path w="2540" h="52705">
                <a:moveTo>
                  <a:pt x="0" y="0"/>
                </a:moveTo>
                <a:lnTo>
                  <a:pt x="0" y="52578"/>
                </a:lnTo>
                <a:lnTo>
                  <a:pt x="2539" y="5257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7396480" y="2715005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10"/>
                </a:lnTo>
                <a:lnTo>
                  <a:pt x="1270" y="381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7397750" y="2715005"/>
            <a:ext cx="1270" cy="58419"/>
          </a:xfrm>
          <a:custGeom>
            <a:avLst/>
            <a:gdLst/>
            <a:ahLst/>
            <a:cxnLst/>
            <a:rect l="l" t="t" r="r" b="b"/>
            <a:pathLst>
              <a:path w="1270" h="58419">
                <a:moveTo>
                  <a:pt x="0" y="0"/>
                </a:moveTo>
                <a:lnTo>
                  <a:pt x="0" y="57912"/>
                </a:lnTo>
                <a:lnTo>
                  <a:pt x="1270" y="5791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7399019" y="2711195"/>
            <a:ext cx="2540" cy="62230"/>
          </a:xfrm>
          <a:custGeom>
            <a:avLst/>
            <a:gdLst/>
            <a:ahLst/>
            <a:cxnLst/>
            <a:rect l="l" t="t" r="r" b="b"/>
            <a:pathLst>
              <a:path w="2540" h="62230">
                <a:moveTo>
                  <a:pt x="0" y="0"/>
                </a:moveTo>
                <a:lnTo>
                  <a:pt x="0" y="61722"/>
                </a:lnTo>
                <a:lnTo>
                  <a:pt x="2540" y="6172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7401559" y="2705861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69" y="228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7402830" y="2702814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7404100" y="2702814"/>
            <a:ext cx="1270" cy="71120"/>
          </a:xfrm>
          <a:custGeom>
            <a:avLst/>
            <a:gdLst/>
            <a:ahLst/>
            <a:cxnLst/>
            <a:rect l="l" t="t" r="r" b="b"/>
            <a:pathLst>
              <a:path w="1270" h="71119">
                <a:moveTo>
                  <a:pt x="0" y="0"/>
                </a:moveTo>
                <a:lnTo>
                  <a:pt x="0" y="70866"/>
                </a:lnTo>
                <a:lnTo>
                  <a:pt x="1270" y="7086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7405369" y="2700527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1"/>
                </a:lnTo>
                <a:lnTo>
                  <a:pt x="1270" y="7315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7406640" y="2695194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10"/>
                </a:lnTo>
                <a:lnTo>
                  <a:pt x="1270" y="381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7407909" y="2693670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69" y="15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7410450" y="2691383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7412990" y="2686811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7414259" y="2681477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7"/>
                </a:lnTo>
                <a:lnTo>
                  <a:pt x="1269" y="304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7416800" y="2679192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7418069" y="2673857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7419340" y="2671572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5"/>
                </a:lnTo>
                <a:lnTo>
                  <a:pt x="1270" y="228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7421244" y="267157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7423150" y="2671572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7426959" y="267233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7430134" y="267309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7432040" y="267309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7433944" y="267385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7436484" y="267385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7440294" y="267385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7442834" y="267538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7443469" y="267538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0"/>
                </a:moveTo>
                <a:lnTo>
                  <a:pt x="0" y="762"/>
                </a:lnTo>
                <a:lnTo>
                  <a:pt x="1270" y="76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7447915" y="26761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7452994" y="267614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7458087" y="26776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762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746442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7462519" y="27832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7467600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7466330" y="27835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7472044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7468869" y="278358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7476490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7476490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7479030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7479030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7480934" y="2679954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7484744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7489380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7489190" y="27870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7493000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7491730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7495540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7494269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7498651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682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7498080" y="27877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750189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7501890" y="278663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7505700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7503159" y="278815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7510144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7510144" y="278663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751205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7513955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7516494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7516494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7517130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7519034" y="278663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7522209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7522209" y="27866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7523480" y="268871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7525384" y="278663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7527290" y="26887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7528559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752983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7531734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7533640" y="268909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7536180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7539355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7542530" y="278663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7547609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7547609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7548880" y="26932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7550784" y="278282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7552690" y="2691383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0"/>
                </a:moveTo>
                <a:lnTo>
                  <a:pt x="0" y="762"/>
                </a:lnTo>
                <a:lnTo>
                  <a:pt x="1270" y="76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755650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7559040" y="269405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756158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7564755" y="2693670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756475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7565390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7566659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7567930" y="2694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7568565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7569200" y="269481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7570469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7572375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7575550" y="269519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7579359" y="269519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7581265" y="269595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7583805" y="269595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7586344" y="269671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7588250" y="269671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7592059" y="269747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7595248" y="2698242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7600315" y="269900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7604759" y="2699004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7606665" y="269900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7607934" y="2699766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7609840" y="2699766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7611744" y="2700527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7613650" y="2700527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7616190" y="2700527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7617459" y="2701289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2"/>
                </a:lnTo>
                <a:lnTo>
                  <a:pt x="1269" y="7315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7620000" y="270128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7621269" y="2702051"/>
            <a:ext cx="1270" cy="64769"/>
          </a:xfrm>
          <a:custGeom>
            <a:avLst/>
            <a:gdLst/>
            <a:ahLst/>
            <a:cxnLst/>
            <a:rect l="l" t="t" r="r" b="b"/>
            <a:pathLst>
              <a:path w="1270" h="64769">
                <a:moveTo>
                  <a:pt x="0" y="0"/>
                </a:moveTo>
                <a:lnTo>
                  <a:pt x="0" y="64769"/>
                </a:lnTo>
                <a:lnTo>
                  <a:pt x="1270" y="6476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7622540" y="2702051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7626350" y="2702814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7628890" y="2702814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7630159" y="2702814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4">
                <a:moveTo>
                  <a:pt x="0" y="0"/>
                </a:moveTo>
                <a:lnTo>
                  <a:pt x="0" y="48768"/>
                </a:lnTo>
                <a:lnTo>
                  <a:pt x="1269" y="4876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7631430" y="2702814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4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7632700" y="2704338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0" y="0"/>
                </a:moveTo>
                <a:lnTo>
                  <a:pt x="0" y="42672"/>
                </a:lnTo>
                <a:lnTo>
                  <a:pt x="1270" y="4267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7633969" y="2704338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7635240" y="2704338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70" y="3886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7636509" y="2704338"/>
            <a:ext cx="1270" cy="36830"/>
          </a:xfrm>
          <a:custGeom>
            <a:avLst/>
            <a:gdLst/>
            <a:ahLst/>
            <a:cxnLst/>
            <a:rect l="l" t="t" r="r" b="b"/>
            <a:pathLst>
              <a:path w="1270" h="36830">
                <a:moveTo>
                  <a:pt x="0" y="0"/>
                </a:moveTo>
                <a:lnTo>
                  <a:pt x="0" y="36576"/>
                </a:lnTo>
                <a:lnTo>
                  <a:pt x="1269" y="3657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7637780" y="2704338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7639050" y="2704338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7640319" y="2704338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7641590" y="2705861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6"/>
                </a:lnTo>
                <a:lnTo>
                  <a:pt x="1270" y="2514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7642859" y="2705861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6"/>
                </a:lnTo>
                <a:lnTo>
                  <a:pt x="1269" y="2133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7644130" y="2705861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2"/>
                </a:lnTo>
                <a:lnTo>
                  <a:pt x="1270" y="1981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7645400" y="2705861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2"/>
                </a:lnTo>
                <a:lnTo>
                  <a:pt x="1270" y="1981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7646669" y="2705861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0"/>
                </a:moveTo>
                <a:lnTo>
                  <a:pt x="0" y="14478"/>
                </a:lnTo>
                <a:lnTo>
                  <a:pt x="1270" y="1447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7647940" y="2705861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0"/>
                </a:moveTo>
                <a:lnTo>
                  <a:pt x="0" y="14478"/>
                </a:lnTo>
                <a:lnTo>
                  <a:pt x="1270" y="1447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7383977" y="2737866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0"/>
                </a:moveTo>
                <a:lnTo>
                  <a:pt x="0" y="33527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7385050" y="2734817"/>
            <a:ext cx="2540" cy="36830"/>
          </a:xfrm>
          <a:custGeom>
            <a:avLst/>
            <a:gdLst/>
            <a:ahLst/>
            <a:cxnLst/>
            <a:rect l="l" t="t" r="r" b="b"/>
            <a:pathLst>
              <a:path w="2540" h="36830">
                <a:moveTo>
                  <a:pt x="0" y="0"/>
                </a:moveTo>
                <a:lnTo>
                  <a:pt x="0" y="36575"/>
                </a:lnTo>
                <a:lnTo>
                  <a:pt x="2540" y="3657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7387590" y="2731007"/>
            <a:ext cx="2540" cy="40640"/>
          </a:xfrm>
          <a:custGeom>
            <a:avLst/>
            <a:gdLst/>
            <a:ahLst/>
            <a:cxnLst/>
            <a:rect l="l" t="t" r="r" b="b"/>
            <a:pathLst>
              <a:path w="2540" h="40639">
                <a:moveTo>
                  <a:pt x="0" y="0"/>
                </a:moveTo>
                <a:lnTo>
                  <a:pt x="0" y="40386"/>
                </a:lnTo>
                <a:lnTo>
                  <a:pt x="2539" y="4038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7391400" y="2724150"/>
            <a:ext cx="0" cy="48260"/>
          </a:xfrm>
          <a:custGeom>
            <a:avLst/>
            <a:gdLst/>
            <a:ahLst/>
            <a:cxnLst/>
            <a:rect l="l" t="t" r="r" b="b"/>
            <a:pathLst>
              <a:path h="48260">
                <a:moveTo>
                  <a:pt x="0" y="0"/>
                </a:moveTo>
                <a:lnTo>
                  <a:pt x="0" y="4800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7392669" y="2720339"/>
            <a:ext cx="2540" cy="52705"/>
          </a:xfrm>
          <a:custGeom>
            <a:avLst/>
            <a:gdLst/>
            <a:ahLst/>
            <a:cxnLst/>
            <a:rect l="l" t="t" r="r" b="b"/>
            <a:pathLst>
              <a:path w="2540" h="52705">
                <a:moveTo>
                  <a:pt x="0" y="0"/>
                </a:moveTo>
                <a:lnTo>
                  <a:pt x="0" y="52578"/>
                </a:lnTo>
                <a:lnTo>
                  <a:pt x="2540" y="5257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7395209" y="2718816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1"/>
                </a:lnTo>
                <a:lnTo>
                  <a:pt x="1269" y="54101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7397750" y="2713482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7400290" y="2709672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24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7401559" y="2705861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4">
                <a:moveTo>
                  <a:pt x="0" y="0"/>
                </a:moveTo>
                <a:lnTo>
                  <a:pt x="0" y="67818"/>
                </a:lnTo>
                <a:lnTo>
                  <a:pt x="1269" y="6781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7404100" y="2700527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7405369" y="2699004"/>
            <a:ext cx="1270" cy="75565"/>
          </a:xfrm>
          <a:custGeom>
            <a:avLst/>
            <a:gdLst/>
            <a:ahLst/>
            <a:cxnLst/>
            <a:rect l="l" t="t" r="r" b="b"/>
            <a:pathLst>
              <a:path w="1270" h="75564">
                <a:moveTo>
                  <a:pt x="0" y="0"/>
                </a:moveTo>
                <a:lnTo>
                  <a:pt x="0" y="75437"/>
                </a:lnTo>
                <a:lnTo>
                  <a:pt x="1270" y="7543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7406640" y="2695194"/>
            <a:ext cx="2540" cy="79375"/>
          </a:xfrm>
          <a:custGeom>
            <a:avLst/>
            <a:gdLst/>
            <a:ahLst/>
            <a:cxnLst/>
            <a:rect l="l" t="t" r="r" b="b"/>
            <a:pathLst>
              <a:path w="2540" h="79375">
                <a:moveTo>
                  <a:pt x="0" y="0"/>
                </a:moveTo>
                <a:lnTo>
                  <a:pt x="0" y="79248"/>
                </a:lnTo>
                <a:lnTo>
                  <a:pt x="2539" y="7924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7410450" y="2688335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7412355" y="2686811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7413625" y="2684526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7414894" y="2681477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7416165" y="2679192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7417434" y="2677667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7419340" y="2673857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7421880" y="2671572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7425690" y="267233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7428865" y="267309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7430769" y="267309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7432675" y="267385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7435215" y="267385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7439025" y="267385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7441565" y="267538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7443469" y="267538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7447280" y="26761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7451725" y="267614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7457833" y="26776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762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7463790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7461250" y="278320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746696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7466965" y="278282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7471409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7467600" y="278358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7475855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7475855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7477759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7477759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7479665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7479665" y="278282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7483475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7487284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7486650" y="27870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7489190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7487919" y="27870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7491730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7490459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7494269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7493000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7496175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7496175" y="278663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749808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7496809" y="27877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7500619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7500619" y="278663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7504430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7501890" y="278815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7508875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7508875" y="278663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751078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7512684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7515225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7515225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7515859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7517765" y="278663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7519669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7521575" y="27866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7523480" y="26887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7524750" y="278663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7526019" y="26887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7527290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7528559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7530465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7532369" y="268909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7534909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7538719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7541894" y="278663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7544434" y="278663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7546340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7546340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7549515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7549515" y="278282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7552690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755269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755650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7559040" y="2694051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7560944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7563484" y="2693670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7563484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7564119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7565390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7566659" y="2694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7567294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7567930" y="269481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7569200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7571740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7574915" y="2782823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7578090" y="269519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7579994" y="269595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7582534" y="269595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7585075" y="269671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7586980" y="269671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7590790" y="269747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7595628" y="2698242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7599680" y="269900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7603490" y="2699004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7605394" y="269900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7606665" y="2699766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7607934" y="2699766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7609205" y="2699766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7610475" y="2699766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7611744" y="2700527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7613650" y="2700527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7616190" y="2701289"/>
            <a:ext cx="0" cy="78105"/>
          </a:xfrm>
          <a:custGeom>
            <a:avLst/>
            <a:gdLst/>
            <a:ahLst/>
            <a:cxnLst/>
            <a:rect l="l" t="t" r="r" b="b"/>
            <a:pathLst>
              <a:path h="78105">
                <a:moveTo>
                  <a:pt x="0" y="0"/>
                </a:moveTo>
                <a:lnTo>
                  <a:pt x="0" y="77724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7617459" y="2701289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69" y="7467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7620000" y="2702051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7621269" y="2702051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40" y="64769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7623809" y="2702814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69" y="6019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7625080" y="2702814"/>
            <a:ext cx="2540" cy="57150"/>
          </a:xfrm>
          <a:custGeom>
            <a:avLst/>
            <a:gdLst/>
            <a:ahLst/>
            <a:cxnLst/>
            <a:rect l="l" t="t" r="r" b="b"/>
            <a:pathLst>
              <a:path w="2540" h="57150">
                <a:moveTo>
                  <a:pt x="0" y="0"/>
                </a:moveTo>
                <a:lnTo>
                  <a:pt x="0" y="57150"/>
                </a:lnTo>
                <a:lnTo>
                  <a:pt x="2540" y="57150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7628890" y="2702814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7630159" y="2702814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4">
                <a:moveTo>
                  <a:pt x="0" y="0"/>
                </a:moveTo>
                <a:lnTo>
                  <a:pt x="0" y="48768"/>
                </a:lnTo>
                <a:lnTo>
                  <a:pt x="1269" y="4876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7631430" y="2704338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0" y="0"/>
                </a:moveTo>
                <a:lnTo>
                  <a:pt x="0" y="42672"/>
                </a:lnTo>
                <a:lnTo>
                  <a:pt x="1270" y="4267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7632700" y="2704338"/>
            <a:ext cx="2540" cy="41275"/>
          </a:xfrm>
          <a:custGeom>
            <a:avLst/>
            <a:gdLst/>
            <a:ahLst/>
            <a:cxnLst/>
            <a:rect l="l" t="t" r="r" b="b"/>
            <a:pathLst>
              <a:path w="2540" h="41275">
                <a:moveTo>
                  <a:pt x="0" y="0"/>
                </a:moveTo>
                <a:lnTo>
                  <a:pt x="0" y="41148"/>
                </a:lnTo>
                <a:lnTo>
                  <a:pt x="2540" y="4114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7635240" y="2704338"/>
            <a:ext cx="2540" cy="39370"/>
          </a:xfrm>
          <a:custGeom>
            <a:avLst/>
            <a:gdLst/>
            <a:ahLst/>
            <a:cxnLst/>
            <a:rect l="l" t="t" r="r" b="b"/>
            <a:pathLst>
              <a:path w="2540" h="39369">
                <a:moveTo>
                  <a:pt x="0" y="0"/>
                </a:moveTo>
                <a:lnTo>
                  <a:pt x="0" y="38862"/>
                </a:lnTo>
                <a:lnTo>
                  <a:pt x="2539" y="3886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7637780" y="2704338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7639050" y="2704338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7391400" y="2725673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1"/>
                </a:lnTo>
                <a:lnTo>
                  <a:pt x="1270" y="4648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7393940" y="2720339"/>
            <a:ext cx="0" cy="52705"/>
          </a:xfrm>
          <a:custGeom>
            <a:avLst/>
            <a:gdLst/>
            <a:ahLst/>
            <a:cxnLst/>
            <a:rect l="l" t="t" r="r" b="b"/>
            <a:pathLst>
              <a:path h="52705">
                <a:moveTo>
                  <a:pt x="0" y="0"/>
                </a:moveTo>
                <a:lnTo>
                  <a:pt x="0" y="52578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7395209" y="2718816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1"/>
                </a:lnTo>
                <a:lnTo>
                  <a:pt x="1269" y="54101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7397750" y="2715005"/>
            <a:ext cx="0" cy="58419"/>
          </a:xfrm>
          <a:custGeom>
            <a:avLst/>
            <a:gdLst/>
            <a:ahLst/>
            <a:cxnLst/>
            <a:rect l="l" t="t" r="r" b="b"/>
            <a:pathLst>
              <a:path h="58419">
                <a:moveTo>
                  <a:pt x="0" y="0"/>
                </a:moveTo>
                <a:lnTo>
                  <a:pt x="0" y="57912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7400290" y="2709672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246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7401559" y="2708148"/>
            <a:ext cx="1270" cy="66040"/>
          </a:xfrm>
          <a:custGeom>
            <a:avLst/>
            <a:gdLst/>
            <a:ahLst/>
            <a:cxnLst/>
            <a:rect l="l" t="t" r="r" b="b"/>
            <a:pathLst>
              <a:path w="1270" h="66039">
                <a:moveTo>
                  <a:pt x="0" y="0"/>
                </a:moveTo>
                <a:lnTo>
                  <a:pt x="0" y="65531"/>
                </a:lnTo>
                <a:lnTo>
                  <a:pt x="1269" y="65531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7404100" y="2702814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6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7406640" y="2699004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0"/>
                </a:moveTo>
                <a:lnTo>
                  <a:pt x="0" y="75438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7407909" y="2695194"/>
            <a:ext cx="1270" cy="79375"/>
          </a:xfrm>
          <a:custGeom>
            <a:avLst/>
            <a:gdLst/>
            <a:ahLst/>
            <a:cxnLst/>
            <a:rect l="l" t="t" r="r" b="b"/>
            <a:pathLst>
              <a:path w="1270" h="79375">
                <a:moveTo>
                  <a:pt x="0" y="0"/>
                </a:moveTo>
                <a:lnTo>
                  <a:pt x="0" y="79248"/>
                </a:lnTo>
                <a:lnTo>
                  <a:pt x="1269" y="792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7410450" y="2691383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7412355" y="2688335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7413625" y="2686811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7414894" y="2684526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7416800" y="2679192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7418705" y="267614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7419975" y="2673857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7421244" y="267157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7423150" y="2671572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7426959" y="267233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7430134" y="267309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7432040" y="267309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7433944" y="267385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7436484" y="267385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7439659" y="267385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7441565" y="267538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7443469" y="267538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7447915" y="26761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7452359" y="267614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7457947" y="26776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9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746442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7462519" y="27832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746696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7466965" y="278282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7471409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7467600" y="278358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7475855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7475855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7478394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7476490" y="278434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7484109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7488555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7487919" y="27870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7490459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7489190" y="27870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7493000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7491730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7494905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7494905" y="278663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7496809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7495540" y="27877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7498715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7498715" y="278663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7501255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7499350" y="278815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7505700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7503159" y="278815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7509509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7509509" y="278663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751078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7512684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7515859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7515859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7517130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7519034" y="278663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7522209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7522209" y="27866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7523480" y="268871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7525384" y="278663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7527290" y="26887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7528559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752983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7531734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753364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7535544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7538719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7541894" y="278663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7544434" y="278663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7546975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7546975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7548880" y="26932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7550784" y="278282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7553325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755332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755650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7559040" y="2694051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7560944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7562850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7564119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7565390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7566659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7567930" y="2694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7568565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7569200" y="269481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7570469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7572375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7575550" y="269519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7578725" y="269519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7580630" y="269595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7583805" y="269595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7587615" y="269671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7592059" y="269747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7595743" y="2698242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7599680" y="269900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7602855" y="269900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7604125" y="2699004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7606030" y="269900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7607934" y="2699766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7609205" y="2699766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7610475" y="2699766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7611744" y="2700527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7613015" y="2700527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7613650" y="2700527"/>
            <a:ext cx="2540" cy="82550"/>
          </a:xfrm>
          <a:custGeom>
            <a:avLst/>
            <a:gdLst/>
            <a:ahLst/>
            <a:cxnLst/>
            <a:rect l="l" t="t" r="r" b="b"/>
            <a:pathLst>
              <a:path w="2540" h="82550">
                <a:moveTo>
                  <a:pt x="0" y="0"/>
                </a:moveTo>
                <a:lnTo>
                  <a:pt x="0" y="82295"/>
                </a:lnTo>
                <a:lnTo>
                  <a:pt x="2540" y="8229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7616190" y="2701289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5">
                <a:moveTo>
                  <a:pt x="0" y="0"/>
                </a:moveTo>
                <a:lnTo>
                  <a:pt x="0" y="77724"/>
                </a:lnTo>
                <a:lnTo>
                  <a:pt x="1270" y="777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7617459" y="2701289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69" y="7467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7620000" y="270128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7622540" y="270205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7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7623809" y="2702814"/>
            <a:ext cx="1270" cy="62865"/>
          </a:xfrm>
          <a:custGeom>
            <a:avLst/>
            <a:gdLst/>
            <a:ahLst/>
            <a:cxnLst/>
            <a:rect l="l" t="t" r="r" b="b"/>
            <a:pathLst>
              <a:path w="1270" h="62864">
                <a:moveTo>
                  <a:pt x="0" y="0"/>
                </a:moveTo>
                <a:lnTo>
                  <a:pt x="0" y="62484"/>
                </a:lnTo>
                <a:lnTo>
                  <a:pt x="1269" y="6248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7626350" y="2702814"/>
            <a:ext cx="0" cy="59055"/>
          </a:xfrm>
          <a:custGeom>
            <a:avLst/>
            <a:gdLst/>
            <a:ahLst/>
            <a:cxnLst/>
            <a:rect l="l" t="t" r="r" b="b"/>
            <a:pathLst>
              <a:path h="59055">
                <a:moveTo>
                  <a:pt x="0" y="0"/>
                </a:moveTo>
                <a:lnTo>
                  <a:pt x="0" y="58674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7628890" y="2702814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7630159" y="2702814"/>
            <a:ext cx="1270" cy="49530"/>
          </a:xfrm>
          <a:custGeom>
            <a:avLst/>
            <a:gdLst/>
            <a:ahLst/>
            <a:cxnLst/>
            <a:rect l="l" t="t" r="r" b="b"/>
            <a:pathLst>
              <a:path w="1270" h="49530">
                <a:moveTo>
                  <a:pt x="0" y="0"/>
                </a:moveTo>
                <a:lnTo>
                  <a:pt x="0" y="49530"/>
                </a:lnTo>
                <a:lnTo>
                  <a:pt x="1269" y="4953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7631430" y="2702814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4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7632572" y="2704338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1270" y="42672"/>
                </a:moveTo>
                <a:lnTo>
                  <a:pt x="1270" y="0"/>
                </a:lnTo>
                <a:lnTo>
                  <a:pt x="0" y="0"/>
                </a:lnTo>
                <a:lnTo>
                  <a:pt x="0" y="42672"/>
                </a:lnTo>
                <a:lnTo>
                  <a:pt x="1270" y="42672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7397750" y="2715005"/>
            <a:ext cx="1270" cy="58419"/>
          </a:xfrm>
          <a:custGeom>
            <a:avLst/>
            <a:gdLst/>
            <a:ahLst/>
            <a:cxnLst/>
            <a:rect l="l" t="t" r="r" b="b"/>
            <a:pathLst>
              <a:path w="1270" h="58419">
                <a:moveTo>
                  <a:pt x="0" y="0"/>
                </a:moveTo>
                <a:lnTo>
                  <a:pt x="0" y="57912"/>
                </a:lnTo>
                <a:lnTo>
                  <a:pt x="1270" y="5791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7399019" y="2711195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7400290" y="2711195"/>
            <a:ext cx="1270" cy="62230"/>
          </a:xfrm>
          <a:custGeom>
            <a:avLst/>
            <a:gdLst/>
            <a:ahLst/>
            <a:cxnLst/>
            <a:rect l="l" t="t" r="r" b="b"/>
            <a:pathLst>
              <a:path w="1270" h="62230">
                <a:moveTo>
                  <a:pt x="0" y="0"/>
                </a:moveTo>
                <a:lnTo>
                  <a:pt x="0" y="61722"/>
                </a:lnTo>
                <a:lnTo>
                  <a:pt x="1270" y="6172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7401559" y="2708148"/>
            <a:ext cx="1270" cy="66040"/>
          </a:xfrm>
          <a:custGeom>
            <a:avLst/>
            <a:gdLst/>
            <a:ahLst/>
            <a:cxnLst/>
            <a:rect l="l" t="t" r="r" b="b"/>
            <a:pathLst>
              <a:path w="1270" h="66039">
                <a:moveTo>
                  <a:pt x="0" y="0"/>
                </a:moveTo>
                <a:lnTo>
                  <a:pt x="0" y="65531"/>
                </a:lnTo>
                <a:lnTo>
                  <a:pt x="1269" y="65531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7404100" y="2702814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6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7406640" y="2699004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0"/>
                </a:moveTo>
                <a:lnTo>
                  <a:pt x="0" y="75438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7407909" y="2695194"/>
            <a:ext cx="1270" cy="79375"/>
          </a:xfrm>
          <a:custGeom>
            <a:avLst/>
            <a:gdLst/>
            <a:ahLst/>
            <a:cxnLst/>
            <a:rect l="l" t="t" r="r" b="b"/>
            <a:pathLst>
              <a:path w="1270" h="79375">
                <a:moveTo>
                  <a:pt x="0" y="0"/>
                </a:moveTo>
                <a:lnTo>
                  <a:pt x="0" y="79248"/>
                </a:lnTo>
                <a:lnTo>
                  <a:pt x="1269" y="792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7410450" y="2691383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7412355" y="2688335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7413625" y="2686811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7414894" y="2684526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7416165" y="2681477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7417434" y="2679192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7419340" y="2673857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7421244" y="267157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7423150" y="2671572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7426959" y="267233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7430134" y="267309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7432040" y="267309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7433944" y="267385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7436484" y="267385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7440294" y="267385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7442834" y="267538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7444105" y="267538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7447915" y="26761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7452994" y="267614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7458716" y="26776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746442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7462519" y="27832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7467600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7466330" y="27835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7472680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7468869" y="278358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7477125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7477125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7479030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7479030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7480934" y="2679954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7484744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7488555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7487919" y="27870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7490459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7489190" y="27870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7493000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7491730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7495540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7494269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7497444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7497444" y="278663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749935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7498080" y="27877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750189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7501890" y="278663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7505700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7503159" y="278815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7510144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7510144" y="278663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751205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7513955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7516494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7516494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7517130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7519034" y="278663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7522209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7522209" y="27866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7523480" y="268871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7525384" y="278663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7527290" y="26887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7528559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752983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7531734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7533640" y="268909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7536180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7539355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7542530" y="278663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7545705" y="278663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7547609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7547609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7548880" y="26932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7550784" y="278282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7553325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755332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755650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7559040" y="269405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756158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7564755" y="2693670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756475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7565390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7566659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7567930" y="2694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7568565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7569200" y="269481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7570469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7572375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7575550" y="269519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7579359" y="269519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7581265" y="269595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7583805" y="269595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7586344" y="269671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7588250" y="269671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7592059" y="269747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7596251" y="2698242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7600315" y="269900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7604759" y="2699004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7606665" y="269900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7607934" y="2699766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7609205" y="2699766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7610475" y="2699766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7611744" y="2700527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7613650" y="2700527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7616190" y="2700527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7617459" y="2701289"/>
            <a:ext cx="1270" cy="76200"/>
          </a:xfrm>
          <a:custGeom>
            <a:avLst/>
            <a:gdLst/>
            <a:ahLst/>
            <a:cxnLst/>
            <a:rect l="l" t="t" r="r" b="b"/>
            <a:pathLst>
              <a:path w="1270" h="76200">
                <a:moveTo>
                  <a:pt x="0" y="0"/>
                </a:moveTo>
                <a:lnTo>
                  <a:pt x="0" y="76200"/>
                </a:lnTo>
                <a:lnTo>
                  <a:pt x="1269" y="7620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7620000" y="270128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7621269" y="2702051"/>
            <a:ext cx="1270" cy="69850"/>
          </a:xfrm>
          <a:custGeom>
            <a:avLst/>
            <a:gdLst/>
            <a:ahLst/>
            <a:cxnLst/>
            <a:rect l="l" t="t" r="r" b="b"/>
            <a:pathLst>
              <a:path w="1270" h="69850">
                <a:moveTo>
                  <a:pt x="0" y="0"/>
                </a:moveTo>
                <a:lnTo>
                  <a:pt x="0" y="69341"/>
                </a:lnTo>
                <a:lnTo>
                  <a:pt x="1270" y="6934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7622540" y="2702051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7625080" y="2702814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7406830" y="2699004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0"/>
                </a:moveTo>
                <a:lnTo>
                  <a:pt x="0" y="75438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7407909" y="2695194"/>
            <a:ext cx="1270" cy="79375"/>
          </a:xfrm>
          <a:custGeom>
            <a:avLst/>
            <a:gdLst/>
            <a:ahLst/>
            <a:cxnLst/>
            <a:rect l="l" t="t" r="r" b="b"/>
            <a:pathLst>
              <a:path w="1270" h="79375">
                <a:moveTo>
                  <a:pt x="0" y="0"/>
                </a:moveTo>
                <a:lnTo>
                  <a:pt x="0" y="79248"/>
                </a:lnTo>
                <a:lnTo>
                  <a:pt x="1269" y="792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7410450" y="2691383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7412355" y="2688335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7413625" y="2686811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7414894" y="2684526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7416165" y="2681477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7417434" y="2679192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7419340" y="2673857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7421244" y="267157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7423150" y="2671572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7426959" y="267233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7430134" y="267309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7432040" y="267309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7433944" y="267385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7436484" y="267385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7440294" y="267385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7442834" y="267538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7444105" y="267538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7447915" y="26761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7452994" y="267614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7458716" y="26776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746442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7462519" y="27832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7467600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7466330" y="27835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7472680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7468869" y="278358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7477125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7477125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7479030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7479030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7480934" y="2679954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7484744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7488555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7487919" y="27870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7490459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7489190" y="27870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7493000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7491730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7495540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7494269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7497444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7497444" y="278663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749935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7498080" y="27877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750189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7501890" y="278663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7505700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7503159" y="278815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7510144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7510144" y="278663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751205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7513955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7516494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7516494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7517130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7519034" y="278663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7522209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7522209" y="27866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7523480" y="268871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7525384" y="278663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7527290" y="26887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7528559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752983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7531734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7533640" y="268909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7536180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7539355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7542530" y="278663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7545705" y="278663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7547609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7547609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7548880" y="26932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7550784" y="278282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7553325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755332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755650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7559040" y="269405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756158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7564755" y="2693670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756475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7565390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7566659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7567930" y="2694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7568565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7569200" y="269481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7570469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7572375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7575550" y="269519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7579359" y="269519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7581265" y="269595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7583805" y="269595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7586344" y="269671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7588250" y="269671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7592059" y="269747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7596251" y="2698242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7600315" y="269900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7604759" y="2699004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7606665" y="269900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7607934" y="2699766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7609205" y="2699766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7610475" y="2699766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7611744" y="2700527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7613650" y="2700527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7616190" y="2700527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7617459" y="2701289"/>
            <a:ext cx="1270" cy="76200"/>
          </a:xfrm>
          <a:custGeom>
            <a:avLst/>
            <a:gdLst/>
            <a:ahLst/>
            <a:cxnLst/>
            <a:rect l="l" t="t" r="r" b="b"/>
            <a:pathLst>
              <a:path w="1270" h="76200">
                <a:moveTo>
                  <a:pt x="0" y="0"/>
                </a:moveTo>
                <a:lnTo>
                  <a:pt x="0" y="76200"/>
                </a:lnTo>
                <a:lnTo>
                  <a:pt x="1269" y="7620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7618730" y="2701289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2"/>
                </a:lnTo>
                <a:lnTo>
                  <a:pt x="1270" y="7315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7412355" y="2688335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7413625" y="2686811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7414894" y="2684526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7416165" y="2681477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7417434" y="2679192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7419340" y="2673857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7421244" y="267157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7423150" y="2671572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7426959" y="267233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7430134" y="267309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7432040" y="267309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7433944" y="267385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7436484" y="267385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7440294" y="267385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7442834" y="2675382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7444105" y="267538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7447915" y="26761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7452994" y="267614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7458716" y="26776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746442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7462519" y="27832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7467600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7466330" y="27835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7472680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7468869" y="278358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7477125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7477125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7479030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7479030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7480934" y="2679954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7484744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7488555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7487919" y="27870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7490459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7489190" y="27870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7493000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7491730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7495540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7494269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7497444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7497444" y="278663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749935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7498080" y="27877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750189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7501890" y="278663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7505700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7503159" y="278815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7510144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7510144" y="278663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751205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7513955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7516494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7516494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7517130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7519034" y="278663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7522209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7522209" y="27866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7523480" y="268871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7525384" y="278663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7527290" y="26887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7528559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752983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7531734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7533640" y="268909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7536180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7539355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7542530" y="278663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7545705" y="278663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7547609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7547609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7548880" y="26932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7550784" y="278282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7553325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755332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755650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7559040" y="269405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756158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7564755" y="2693670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756475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7565390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7566659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7567930" y="2694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7568565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7569200" y="269481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7570469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7572375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7575550" y="269519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7579359" y="269519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7581265" y="269595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7583805" y="269595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7586344" y="269671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7588250" y="269671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7592059" y="269747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7596251" y="2698242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7600315" y="269900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7604759" y="2699004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7606665" y="269900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7607934" y="2699766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7609205" y="2699766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7610475" y="2699766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7611884" y="2700527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7420609" y="267614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7426325" y="2676144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5"/>
                </a:lnTo>
              </a:path>
            </a:pathLst>
          </a:custGeom>
          <a:ln w="889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7432675" y="2676144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7436484" y="2676144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7440930" y="2676144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2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7447280" y="26761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762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7452994" y="267614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7458716" y="26776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7464425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7462519" y="27832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7467600" y="2678429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7466330" y="27835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7472680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7468869" y="278358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7477125" y="2679192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7477125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7479030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7479030" y="278282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7480934" y="2679954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7484744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7488555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7487919" y="27870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7490459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7489190" y="27870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7493000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7491730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7495540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7494269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7497444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7497444" y="278663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749935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7498080" y="27877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750189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7501890" y="278663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7505700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7503159" y="278815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7510144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7510144" y="278663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751205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7513955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7516494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7516494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7517130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7519034" y="278663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7522209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7522209" y="27866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7523480" y="268871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7525384" y="278663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7527290" y="26887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7528559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752983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7531734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7533640" y="268909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7536180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7539355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7542530" y="278663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7545705" y="278663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7547609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7547609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7548880" y="26932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7550784" y="278282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7553325" y="26913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755332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755650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7559040" y="269405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7561580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7564755" y="2693670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7564755" y="278282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7565390" y="26944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7566659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7567930" y="2694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7568565" y="278282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7569200" y="269481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7570469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7572375" y="278282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7575550" y="269519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7579359" y="269519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7583169" y="269595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7587615" y="269671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7592059" y="269747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7595869" y="2698242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7601584" y="2699004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888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7428865" y="2679954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53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7432675" y="2679954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7436484" y="2679954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7440930" y="267995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7447280" y="2679954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762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7452994" y="2679954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7458709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761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7464425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7462519" y="27832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7471409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7466330" y="2783585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7478394" y="267995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7476490" y="278434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7480934" y="2679954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7484744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7488555" y="268147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7487919" y="27870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7490459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7489190" y="27870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7493000" y="2682239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7491730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7495540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7494269" y="27873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7497444" y="268300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7497444" y="278663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749935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7498080" y="27877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7501890" y="268376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7501890" y="278663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7505700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7503159" y="278815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7510144" y="26845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7510144" y="278663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751205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7513955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7516494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7516494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7517130" y="268833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7519034" y="278663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7522209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7522209" y="27866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7523480" y="268871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7525384" y="278663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7527290" y="26887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7528559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7529830" y="268909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7531734" y="278663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7533640" y="268909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7536180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7539355" y="278663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7542530" y="278663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7545705" y="278663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7546340" y="269328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761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7550150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761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7556500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7559040" y="269405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7561580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7564119" y="269443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7566025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7567930" y="269481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7569834" y="278282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7576184" y="2695194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5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7583169" y="269595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7587615" y="2696717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7592059" y="2697479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7595869" y="2698242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7436484" y="2686050"/>
            <a:ext cx="0" cy="93345"/>
          </a:xfrm>
          <a:custGeom>
            <a:avLst/>
            <a:gdLst/>
            <a:ahLst/>
            <a:cxnLst/>
            <a:rect l="l" t="t" r="r" b="b"/>
            <a:pathLst>
              <a:path h="93344">
                <a:moveTo>
                  <a:pt x="0" y="0"/>
                </a:moveTo>
                <a:lnTo>
                  <a:pt x="0" y="92963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7440930" y="268605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7447280" y="26860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762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7452994" y="26860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7458709" y="268605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761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7464425" y="268605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7462519" y="27832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7466330" y="2690622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7466330" y="2783585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7478394" y="268605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7476490" y="278434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7480300" y="2687954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7487919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7487919" y="278701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7491730" y="268795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7491730" y="278739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7496809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7496809" y="27877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7500619" y="2687954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7500619" y="27881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750824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7510144" y="278663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7512050" y="268795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7513955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7516494" y="26868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7516494" y="278663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7517130" y="26883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7517130" y="278930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7523480" y="268871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7523480" y="278930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7529830" y="2689098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7529830" y="2789301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7538719" y="2789301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7546340" y="269328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761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7550150" y="278282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761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7556500" y="278282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7559040" y="269405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7561580" y="278282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7564119" y="269443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7566025" y="278282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7567930" y="269481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7569834" y="278282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7576184" y="269519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7583169" y="2695955"/>
            <a:ext cx="0" cy="96520"/>
          </a:xfrm>
          <a:custGeom>
            <a:avLst/>
            <a:gdLst/>
            <a:ahLst/>
            <a:cxnLst/>
            <a:rect l="l" t="t" r="r" b="b"/>
            <a:pathLst>
              <a:path h="96519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7587615" y="2696717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7590155" y="2697479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7442200" y="2689860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7447280" y="2689860"/>
            <a:ext cx="0" cy="90805"/>
          </a:xfrm>
          <a:custGeom>
            <a:avLst/>
            <a:gdLst/>
            <a:ahLst/>
            <a:cxnLst/>
            <a:rect l="l" t="t" r="r" b="b"/>
            <a:pathLst>
              <a:path h="90805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762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7452994" y="2689860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7454900" y="269252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4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7464425" y="268986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7462519" y="27832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7466330" y="2692526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7466330" y="2783585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7478394" y="268986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7476490" y="278434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7480300" y="2692526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7480300" y="2784729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7546340" y="269328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7546340" y="278472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7553959" y="26936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7553959" y="27847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7559040" y="269405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7559040" y="27847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7564119" y="269443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7564119" y="278472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7567930" y="269481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7567930" y="278472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7576184" y="2695194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888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7581900" y="2695955"/>
            <a:ext cx="0" cy="90805"/>
          </a:xfrm>
          <a:custGeom>
            <a:avLst/>
            <a:gdLst/>
            <a:ahLst/>
            <a:cxnLst/>
            <a:rect l="l" t="t" r="r" b="b"/>
            <a:pathLst>
              <a:path h="90805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7449819" y="2695194"/>
            <a:ext cx="1270" cy="85725"/>
          </a:xfrm>
          <a:custGeom>
            <a:avLst/>
            <a:gdLst/>
            <a:ahLst/>
            <a:cxnLst/>
            <a:rect l="l" t="t" r="r" b="b"/>
            <a:pathLst>
              <a:path w="1270" h="85725">
                <a:moveTo>
                  <a:pt x="0" y="0"/>
                </a:moveTo>
                <a:lnTo>
                  <a:pt x="0" y="85343"/>
                </a:lnTo>
                <a:lnTo>
                  <a:pt x="1270" y="8534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7452994" y="2695194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6"/>
                </a:lnTo>
              </a:path>
            </a:pathLst>
          </a:custGeom>
          <a:ln w="3809">
            <a:solidFill>
              <a:srgbClr val="0202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7454900" y="2695194"/>
            <a:ext cx="121920" cy="87630"/>
          </a:xfrm>
          <a:custGeom>
            <a:avLst/>
            <a:gdLst/>
            <a:ahLst/>
            <a:cxnLst/>
            <a:rect l="l" t="t" r="r" b="b"/>
            <a:pathLst>
              <a:path w="121920" h="87630">
                <a:moveTo>
                  <a:pt x="0" y="0"/>
                </a:moveTo>
                <a:lnTo>
                  <a:pt x="0" y="87630"/>
                </a:lnTo>
                <a:lnTo>
                  <a:pt x="121920" y="87630"/>
                </a:lnTo>
                <a:lnTo>
                  <a:pt x="12192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7456055" y="2699766"/>
            <a:ext cx="111760" cy="76200"/>
          </a:xfrm>
          <a:custGeom>
            <a:avLst/>
            <a:gdLst/>
            <a:ahLst/>
            <a:cxnLst/>
            <a:rect l="l" t="t" r="r" b="b"/>
            <a:pathLst>
              <a:path w="111759" h="76200">
                <a:moveTo>
                  <a:pt x="0" y="76200"/>
                </a:moveTo>
                <a:lnTo>
                  <a:pt x="111251" y="76200"/>
                </a:lnTo>
                <a:lnTo>
                  <a:pt x="11125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202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7462901" y="2705861"/>
            <a:ext cx="97790" cy="66040"/>
          </a:xfrm>
          <a:custGeom>
            <a:avLst/>
            <a:gdLst/>
            <a:ahLst/>
            <a:cxnLst/>
            <a:rect l="l" t="t" r="r" b="b"/>
            <a:pathLst>
              <a:path w="97790" h="66039">
                <a:moveTo>
                  <a:pt x="0" y="65532"/>
                </a:moveTo>
                <a:lnTo>
                  <a:pt x="97535" y="65532"/>
                </a:lnTo>
                <a:lnTo>
                  <a:pt x="97535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0202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7470520" y="2709672"/>
            <a:ext cx="82550" cy="56515"/>
          </a:xfrm>
          <a:custGeom>
            <a:avLst/>
            <a:gdLst/>
            <a:ahLst/>
            <a:cxnLst/>
            <a:rect l="l" t="t" r="r" b="b"/>
            <a:pathLst>
              <a:path w="82550" h="56514">
                <a:moveTo>
                  <a:pt x="0" y="0"/>
                </a:moveTo>
                <a:lnTo>
                  <a:pt x="0" y="56387"/>
                </a:lnTo>
                <a:lnTo>
                  <a:pt x="82296" y="56387"/>
                </a:lnTo>
                <a:lnTo>
                  <a:pt x="82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7478153" y="2715005"/>
            <a:ext cx="67945" cy="46990"/>
          </a:xfrm>
          <a:custGeom>
            <a:avLst/>
            <a:gdLst/>
            <a:ahLst/>
            <a:cxnLst/>
            <a:rect l="l" t="t" r="r" b="b"/>
            <a:pathLst>
              <a:path w="67945" h="46989">
                <a:moveTo>
                  <a:pt x="0" y="0"/>
                </a:moveTo>
                <a:lnTo>
                  <a:pt x="0" y="46481"/>
                </a:lnTo>
                <a:lnTo>
                  <a:pt x="67818" y="46481"/>
                </a:lnTo>
                <a:lnTo>
                  <a:pt x="67818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7484998" y="2720339"/>
            <a:ext cx="53340" cy="36195"/>
          </a:xfrm>
          <a:custGeom>
            <a:avLst/>
            <a:gdLst/>
            <a:ahLst/>
            <a:cxnLst/>
            <a:rect l="l" t="t" r="r" b="b"/>
            <a:pathLst>
              <a:path w="53340" h="36194">
                <a:moveTo>
                  <a:pt x="0" y="0"/>
                </a:moveTo>
                <a:lnTo>
                  <a:pt x="0" y="35814"/>
                </a:lnTo>
                <a:lnTo>
                  <a:pt x="53340" y="35814"/>
                </a:lnTo>
                <a:lnTo>
                  <a:pt x="533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7491869" y="2725673"/>
            <a:ext cx="40640" cy="26034"/>
          </a:xfrm>
          <a:custGeom>
            <a:avLst/>
            <a:gdLst/>
            <a:ahLst/>
            <a:cxnLst/>
            <a:rect l="l" t="t" r="r" b="b"/>
            <a:pathLst>
              <a:path w="40640" h="26035">
                <a:moveTo>
                  <a:pt x="0" y="0"/>
                </a:moveTo>
                <a:lnTo>
                  <a:pt x="0" y="25907"/>
                </a:lnTo>
                <a:lnTo>
                  <a:pt x="40385" y="25907"/>
                </a:lnTo>
                <a:lnTo>
                  <a:pt x="40385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7499477" y="2729483"/>
            <a:ext cx="24130" cy="16510"/>
          </a:xfrm>
          <a:custGeom>
            <a:avLst/>
            <a:gdLst/>
            <a:ahLst/>
            <a:cxnLst/>
            <a:rect l="l" t="t" r="r" b="b"/>
            <a:pathLst>
              <a:path w="24129" h="16510">
                <a:moveTo>
                  <a:pt x="0" y="0"/>
                </a:moveTo>
                <a:lnTo>
                  <a:pt x="0" y="16001"/>
                </a:lnTo>
                <a:lnTo>
                  <a:pt x="23622" y="16001"/>
                </a:lnTo>
                <a:lnTo>
                  <a:pt x="2362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7369936" y="2671572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79" h="133350">
                <a:moveTo>
                  <a:pt x="50304" y="0"/>
                </a:moveTo>
                <a:lnTo>
                  <a:pt x="0" y="96011"/>
                </a:lnTo>
                <a:lnTo>
                  <a:pt x="231660" y="133349"/>
                </a:lnTo>
                <a:lnTo>
                  <a:pt x="233184" y="131825"/>
                </a:lnTo>
                <a:lnTo>
                  <a:pt x="233184" y="131063"/>
                </a:lnTo>
                <a:lnTo>
                  <a:pt x="233934" y="128777"/>
                </a:lnTo>
                <a:lnTo>
                  <a:pt x="234708" y="127253"/>
                </a:lnTo>
                <a:lnTo>
                  <a:pt x="237756" y="124205"/>
                </a:lnTo>
                <a:lnTo>
                  <a:pt x="237756" y="121919"/>
                </a:lnTo>
                <a:lnTo>
                  <a:pt x="239280" y="118871"/>
                </a:lnTo>
                <a:lnTo>
                  <a:pt x="241566" y="115061"/>
                </a:lnTo>
                <a:lnTo>
                  <a:pt x="243840" y="112013"/>
                </a:lnTo>
                <a:lnTo>
                  <a:pt x="246126" y="108203"/>
                </a:lnTo>
                <a:lnTo>
                  <a:pt x="247650" y="103631"/>
                </a:lnTo>
                <a:lnTo>
                  <a:pt x="249936" y="100583"/>
                </a:lnTo>
                <a:lnTo>
                  <a:pt x="252234" y="96011"/>
                </a:lnTo>
                <a:lnTo>
                  <a:pt x="254520" y="91439"/>
                </a:lnTo>
                <a:lnTo>
                  <a:pt x="256806" y="86867"/>
                </a:lnTo>
                <a:lnTo>
                  <a:pt x="259092" y="83057"/>
                </a:lnTo>
                <a:lnTo>
                  <a:pt x="261378" y="78485"/>
                </a:lnTo>
                <a:lnTo>
                  <a:pt x="262890" y="73913"/>
                </a:lnTo>
                <a:lnTo>
                  <a:pt x="266700" y="69341"/>
                </a:lnTo>
                <a:lnTo>
                  <a:pt x="268986" y="65531"/>
                </a:lnTo>
                <a:lnTo>
                  <a:pt x="271284" y="60959"/>
                </a:lnTo>
                <a:lnTo>
                  <a:pt x="272808" y="57149"/>
                </a:lnTo>
                <a:lnTo>
                  <a:pt x="274332" y="54101"/>
                </a:lnTo>
                <a:lnTo>
                  <a:pt x="276618" y="50291"/>
                </a:lnTo>
                <a:lnTo>
                  <a:pt x="278142" y="47243"/>
                </a:lnTo>
                <a:lnTo>
                  <a:pt x="279666" y="44195"/>
                </a:lnTo>
                <a:lnTo>
                  <a:pt x="281190" y="41909"/>
                </a:lnTo>
                <a:lnTo>
                  <a:pt x="281940" y="39623"/>
                </a:lnTo>
                <a:lnTo>
                  <a:pt x="283464" y="38099"/>
                </a:lnTo>
                <a:lnTo>
                  <a:pt x="284226" y="36575"/>
                </a:lnTo>
                <a:lnTo>
                  <a:pt x="284226" y="35051"/>
                </a:lnTo>
                <a:lnTo>
                  <a:pt x="503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7634351" y="2759201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47256" y="3809"/>
                </a:moveTo>
                <a:lnTo>
                  <a:pt x="25920" y="0"/>
                </a:lnTo>
                <a:lnTo>
                  <a:pt x="0" y="50291"/>
                </a:lnTo>
                <a:lnTo>
                  <a:pt x="19812" y="54863"/>
                </a:lnTo>
                <a:lnTo>
                  <a:pt x="47256" y="3809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7634351" y="2759201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25920" y="0"/>
                </a:moveTo>
                <a:lnTo>
                  <a:pt x="0" y="50291"/>
                </a:lnTo>
                <a:lnTo>
                  <a:pt x="19812" y="54863"/>
                </a:lnTo>
                <a:lnTo>
                  <a:pt x="47256" y="3809"/>
                </a:lnTo>
                <a:lnTo>
                  <a:pt x="259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7663319" y="2769870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762" y="9143"/>
                </a:moveTo>
                <a:lnTo>
                  <a:pt x="762" y="3810"/>
                </a:lnTo>
                <a:lnTo>
                  <a:pt x="0" y="4572"/>
                </a:lnTo>
                <a:lnTo>
                  <a:pt x="0" y="8381"/>
                </a:lnTo>
                <a:lnTo>
                  <a:pt x="762" y="9143"/>
                </a:lnTo>
                <a:close/>
              </a:path>
              <a:path w="13970" h="13335">
                <a:moveTo>
                  <a:pt x="13703" y="2286"/>
                </a:moveTo>
                <a:lnTo>
                  <a:pt x="13703" y="0"/>
                </a:lnTo>
                <a:lnTo>
                  <a:pt x="6096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10668"/>
                </a:lnTo>
                <a:lnTo>
                  <a:pt x="3048" y="11430"/>
                </a:lnTo>
                <a:lnTo>
                  <a:pt x="3048" y="12954"/>
                </a:lnTo>
                <a:lnTo>
                  <a:pt x="6858" y="12954"/>
                </a:lnTo>
                <a:lnTo>
                  <a:pt x="8369" y="11430"/>
                </a:lnTo>
                <a:lnTo>
                  <a:pt x="8369" y="10668"/>
                </a:lnTo>
                <a:lnTo>
                  <a:pt x="9131" y="9906"/>
                </a:lnTo>
                <a:lnTo>
                  <a:pt x="9131" y="7619"/>
                </a:lnTo>
                <a:lnTo>
                  <a:pt x="9893" y="7619"/>
                </a:lnTo>
                <a:lnTo>
                  <a:pt x="9893" y="6096"/>
                </a:lnTo>
                <a:lnTo>
                  <a:pt x="11417" y="6096"/>
                </a:lnTo>
                <a:lnTo>
                  <a:pt x="11417" y="5334"/>
                </a:lnTo>
                <a:lnTo>
                  <a:pt x="12179" y="4572"/>
                </a:lnTo>
                <a:lnTo>
                  <a:pt x="12179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03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7663319" y="2769870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0" y="5334"/>
                </a:moveTo>
                <a:lnTo>
                  <a:pt x="0" y="8381"/>
                </a:lnTo>
                <a:lnTo>
                  <a:pt x="762" y="9143"/>
                </a:lnTo>
                <a:lnTo>
                  <a:pt x="762" y="10668"/>
                </a:lnTo>
                <a:lnTo>
                  <a:pt x="3048" y="11430"/>
                </a:lnTo>
                <a:lnTo>
                  <a:pt x="3048" y="12954"/>
                </a:lnTo>
                <a:lnTo>
                  <a:pt x="6858" y="12954"/>
                </a:lnTo>
                <a:lnTo>
                  <a:pt x="8369" y="11430"/>
                </a:lnTo>
                <a:lnTo>
                  <a:pt x="8369" y="10668"/>
                </a:lnTo>
                <a:lnTo>
                  <a:pt x="9131" y="9906"/>
                </a:lnTo>
                <a:lnTo>
                  <a:pt x="9131" y="7619"/>
                </a:lnTo>
                <a:lnTo>
                  <a:pt x="9893" y="7619"/>
                </a:lnTo>
                <a:lnTo>
                  <a:pt x="9893" y="6096"/>
                </a:lnTo>
                <a:lnTo>
                  <a:pt x="11417" y="5334"/>
                </a:lnTo>
                <a:lnTo>
                  <a:pt x="12179" y="4572"/>
                </a:lnTo>
                <a:lnTo>
                  <a:pt x="12179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03" y="2286"/>
                </a:lnTo>
                <a:lnTo>
                  <a:pt x="13703" y="0"/>
                </a:lnTo>
                <a:lnTo>
                  <a:pt x="6096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7650365" y="2791967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69">
                <a:moveTo>
                  <a:pt x="762" y="8381"/>
                </a:moveTo>
                <a:lnTo>
                  <a:pt x="762" y="3809"/>
                </a:lnTo>
                <a:lnTo>
                  <a:pt x="0" y="4571"/>
                </a:lnTo>
                <a:lnTo>
                  <a:pt x="0" y="7619"/>
                </a:lnTo>
                <a:lnTo>
                  <a:pt x="762" y="8381"/>
                </a:lnTo>
                <a:close/>
              </a:path>
              <a:path w="14604" h="13969">
                <a:moveTo>
                  <a:pt x="9906" y="11430"/>
                </a:moveTo>
                <a:lnTo>
                  <a:pt x="9906" y="762"/>
                </a:lnTo>
                <a:lnTo>
                  <a:pt x="8382" y="762"/>
                </a:lnTo>
                <a:lnTo>
                  <a:pt x="6083" y="1524"/>
                </a:lnTo>
                <a:lnTo>
                  <a:pt x="5321" y="1524"/>
                </a:lnTo>
                <a:lnTo>
                  <a:pt x="4559" y="2286"/>
                </a:lnTo>
                <a:lnTo>
                  <a:pt x="3797" y="2286"/>
                </a:lnTo>
                <a:lnTo>
                  <a:pt x="1511" y="3048"/>
                </a:lnTo>
                <a:lnTo>
                  <a:pt x="762" y="3048"/>
                </a:lnTo>
                <a:lnTo>
                  <a:pt x="762" y="9906"/>
                </a:lnTo>
                <a:lnTo>
                  <a:pt x="1511" y="10668"/>
                </a:lnTo>
                <a:lnTo>
                  <a:pt x="1511" y="11430"/>
                </a:lnTo>
                <a:lnTo>
                  <a:pt x="3035" y="11430"/>
                </a:lnTo>
                <a:lnTo>
                  <a:pt x="3797" y="12954"/>
                </a:lnTo>
                <a:lnTo>
                  <a:pt x="4559" y="12954"/>
                </a:lnTo>
                <a:lnTo>
                  <a:pt x="5321" y="13715"/>
                </a:lnTo>
                <a:lnTo>
                  <a:pt x="8382" y="13715"/>
                </a:lnTo>
                <a:lnTo>
                  <a:pt x="8382" y="12954"/>
                </a:lnTo>
                <a:lnTo>
                  <a:pt x="9906" y="11430"/>
                </a:lnTo>
                <a:close/>
              </a:path>
              <a:path w="14604" h="13969">
                <a:moveTo>
                  <a:pt x="14477" y="2286"/>
                </a:moveTo>
                <a:lnTo>
                  <a:pt x="14477" y="0"/>
                </a:lnTo>
                <a:lnTo>
                  <a:pt x="9906" y="0"/>
                </a:lnTo>
                <a:lnTo>
                  <a:pt x="9906" y="7619"/>
                </a:lnTo>
                <a:lnTo>
                  <a:pt x="11430" y="6857"/>
                </a:lnTo>
                <a:lnTo>
                  <a:pt x="12953" y="5333"/>
                </a:lnTo>
                <a:lnTo>
                  <a:pt x="12953" y="4571"/>
                </a:lnTo>
                <a:lnTo>
                  <a:pt x="13716" y="3809"/>
                </a:lnTo>
                <a:lnTo>
                  <a:pt x="13716" y="3048"/>
                </a:lnTo>
                <a:lnTo>
                  <a:pt x="14477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7650365" y="2791967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69">
                <a:moveTo>
                  <a:pt x="0" y="6857"/>
                </a:moveTo>
                <a:lnTo>
                  <a:pt x="0" y="7619"/>
                </a:lnTo>
                <a:lnTo>
                  <a:pt x="762" y="8381"/>
                </a:lnTo>
                <a:lnTo>
                  <a:pt x="762" y="9906"/>
                </a:lnTo>
                <a:lnTo>
                  <a:pt x="1511" y="10668"/>
                </a:lnTo>
                <a:lnTo>
                  <a:pt x="1511" y="11430"/>
                </a:lnTo>
                <a:lnTo>
                  <a:pt x="3035" y="11430"/>
                </a:lnTo>
                <a:lnTo>
                  <a:pt x="3797" y="12954"/>
                </a:lnTo>
                <a:lnTo>
                  <a:pt x="4559" y="12954"/>
                </a:lnTo>
                <a:lnTo>
                  <a:pt x="5321" y="13715"/>
                </a:lnTo>
                <a:lnTo>
                  <a:pt x="8382" y="13715"/>
                </a:lnTo>
                <a:lnTo>
                  <a:pt x="8382" y="12954"/>
                </a:lnTo>
                <a:lnTo>
                  <a:pt x="9906" y="11430"/>
                </a:lnTo>
                <a:lnTo>
                  <a:pt x="9906" y="7619"/>
                </a:lnTo>
                <a:lnTo>
                  <a:pt x="11430" y="6857"/>
                </a:lnTo>
                <a:lnTo>
                  <a:pt x="12953" y="5333"/>
                </a:lnTo>
                <a:lnTo>
                  <a:pt x="12953" y="4571"/>
                </a:lnTo>
                <a:lnTo>
                  <a:pt x="13716" y="3809"/>
                </a:lnTo>
                <a:lnTo>
                  <a:pt x="13716" y="3048"/>
                </a:lnTo>
                <a:lnTo>
                  <a:pt x="14477" y="2286"/>
                </a:lnTo>
                <a:lnTo>
                  <a:pt x="14477" y="0"/>
                </a:lnTo>
                <a:lnTo>
                  <a:pt x="9906" y="0"/>
                </a:lnTo>
                <a:lnTo>
                  <a:pt x="9906" y="762"/>
                </a:lnTo>
                <a:lnTo>
                  <a:pt x="8382" y="762"/>
                </a:lnTo>
                <a:lnTo>
                  <a:pt x="6083" y="1524"/>
                </a:lnTo>
                <a:lnTo>
                  <a:pt x="5321" y="1524"/>
                </a:lnTo>
                <a:lnTo>
                  <a:pt x="4559" y="2286"/>
                </a:lnTo>
                <a:lnTo>
                  <a:pt x="3797" y="2286"/>
                </a:lnTo>
                <a:lnTo>
                  <a:pt x="1511" y="3048"/>
                </a:lnTo>
                <a:lnTo>
                  <a:pt x="762" y="3048"/>
                </a:lnTo>
                <a:lnTo>
                  <a:pt x="762" y="3809"/>
                </a:lnTo>
                <a:lnTo>
                  <a:pt x="0" y="4571"/>
                </a:lnTo>
                <a:lnTo>
                  <a:pt x="0" y="68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7379093" y="2503170"/>
            <a:ext cx="36830" cy="144780"/>
          </a:xfrm>
          <a:custGeom>
            <a:avLst/>
            <a:gdLst/>
            <a:ahLst/>
            <a:cxnLst/>
            <a:rect l="l" t="t" r="r" b="b"/>
            <a:pathLst>
              <a:path w="36829" h="144780">
                <a:moveTo>
                  <a:pt x="36575" y="0"/>
                </a:moveTo>
                <a:lnTo>
                  <a:pt x="0" y="14478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7423277" y="2947416"/>
            <a:ext cx="0" cy="654685"/>
          </a:xfrm>
          <a:custGeom>
            <a:avLst/>
            <a:gdLst/>
            <a:ahLst/>
            <a:cxnLst/>
            <a:rect l="l" t="t" r="r" b="b"/>
            <a:pathLst>
              <a:path h="654685">
                <a:moveTo>
                  <a:pt x="0" y="0"/>
                </a:moveTo>
                <a:lnTo>
                  <a:pt x="0" y="654557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1" name="object 1801"/>
          <p:cNvSpPr txBox="1"/>
          <p:nvPr/>
        </p:nvSpPr>
        <p:spPr>
          <a:xfrm>
            <a:off x="7834248" y="2258821"/>
            <a:ext cx="1365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Mobile</a:t>
            </a:r>
            <a:r>
              <a:rPr sz="1800" spc="-9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Node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802" name="object 1802"/>
          <p:cNvSpPr txBox="1"/>
          <p:nvPr/>
        </p:nvSpPr>
        <p:spPr>
          <a:xfrm>
            <a:off x="7834248" y="2533141"/>
            <a:ext cx="123571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“visiting”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a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foreign</a:t>
            </a:r>
            <a:r>
              <a:rPr sz="1800" spc="-95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link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803" name="object 1803"/>
          <p:cNvSpPr/>
          <p:nvPr/>
        </p:nvSpPr>
        <p:spPr>
          <a:xfrm>
            <a:off x="2478671" y="2675382"/>
            <a:ext cx="4307205" cy="1031240"/>
          </a:xfrm>
          <a:custGeom>
            <a:avLst/>
            <a:gdLst/>
            <a:ahLst/>
            <a:cxnLst/>
            <a:rect l="l" t="t" r="r" b="b"/>
            <a:pathLst>
              <a:path w="4307205" h="1031239">
                <a:moveTo>
                  <a:pt x="3216401" y="327369"/>
                </a:moveTo>
                <a:lnTo>
                  <a:pt x="3216401" y="155448"/>
                </a:lnTo>
                <a:lnTo>
                  <a:pt x="0" y="867156"/>
                </a:lnTo>
                <a:lnTo>
                  <a:pt x="35814" y="1030986"/>
                </a:lnTo>
                <a:lnTo>
                  <a:pt x="3216401" y="327369"/>
                </a:lnTo>
                <a:close/>
              </a:path>
              <a:path w="4307205" h="1031239">
                <a:moveTo>
                  <a:pt x="4306824" y="0"/>
                </a:moveTo>
                <a:lnTo>
                  <a:pt x="3198875" y="73913"/>
                </a:lnTo>
                <a:lnTo>
                  <a:pt x="3216401" y="155448"/>
                </a:lnTo>
                <a:lnTo>
                  <a:pt x="3216401" y="327369"/>
                </a:lnTo>
                <a:lnTo>
                  <a:pt x="3252978" y="319278"/>
                </a:lnTo>
                <a:lnTo>
                  <a:pt x="3271265" y="400812"/>
                </a:lnTo>
                <a:lnTo>
                  <a:pt x="4306824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478671" y="2675382"/>
            <a:ext cx="4307205" cy="1031240"/>
          </a:xfrm>
          <a:custGeom>
            <a:avLst/>
            <a:gdLst/>
            <a:ahLst/>
            <a:cxnLst/>
            <a:rect l="l" t="t" r="r" b="b"/>
            <a:pathLst>
              <a:path w="4307205" h="1031239">
                <a:moveTo>
                  <a:pt x="3198875" y="73913"/>
                </a:moveTo>
                <a:lnTo>
                  <a:pt x="3216401" y="155448"/>
                </a:lnTo>
                <a:lnTo>
                  <a:pt x="0" y="867156"/>
                </a:lnTo>
                <a:lnTo>
                  <a:pt x="35814" y="1030986"/>
                </a:lnTo>
                <a:lnTo>
                  <a:pt x="3252978" y="319278"/>
                </a:lnTo>
                <a:lnTo>
                  <a:pt x="3271265" y="400812"/>
                </a:lnTo>
                <a:lnTo>
                  <a:pt x="4306824" y="0"/>
                </a:lnTo>
                <a:lnTo>
                  <a:pt x="3198875" y="73913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5" name="object 180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8063" y="1166875"/>
            <a:ext cx="40970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Care-of</a:t>
            </a:r>
            <a:r>
              <a:rPr sz="4400" spc="-35" dirty="0"/>
              <a:t> </a:t>
            </a:r>
            <a:r>
              <a:rPr sz="4400" spc="-5" dirty="0"/>
              <a:t>Address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248268"/>
            <a:ext cx="7290434" cy="164274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Two conceptual types of care-of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addresses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Foreign agent care-of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address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Collocated care-of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address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6237" y="1166875"/>
            <a:ext cx="77647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Foreign Agent Care-of</a:t>
            </a:r>
            <a:r>
              <a:rPr sz="4400" spc="15" dirty="0"/>
              <a:t> </a:t>
            </a:r>
            <a:r>
              <a:rPr sz="4400" spc="-5" dirty="0"/>
              <a:t>Address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349500"/>
            <a:ext cx="7282180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984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CC00CC"/>
                </a:solidFill>
                <a:latin typeface="Times New Roman"/>
                <a:cs typeface="Times New Roman"/>
              </a:rPr>
              <a:t>IP address of a foreign agent </a:t>
            </a:r>
            <a:r>
              <a:rPr sz="3200" spc="-5" dirty="0">
                <a:latin typeface="Times New Roman"/>
                <a:cs typeface="Times New Roman"/>
              </a:rPr>
              <a:t>which has an  interface on the foreign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link.</a:t>
            </a:r>
            <a:endParaRPr sz="3200">
              <a:latin typeface="Times New Roman"/>
              <a:cs typeface="Times New Roman"/>
            </a:endParaRPr>
          </a:p>
          <a:p>
            <a:pPr marL="755650" marR="5080" indent="-286385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Times New Roman"/>
                <a:cs typeface="Times New Roman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The foreign agent may have more than one IP  address; hence, the network-prefix need not  equal the network prefix of the foreign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link</a:t>
            </a:r>
            <a:endParaRPr sz="2800">
              <a:latin typeface="Times New Roman"/>
              <a:cs typeface="Times New Roman"/>
            </a:endParaRPr>
          </a:p>
          <a:p>
            <a:pPr marL="355600" marR="195580" indent="-342900">
              <a:lnSpc>
                <a:spcPct val="10000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same address can be </a:t>
            </a: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shared by many  mobile nodes</a:t>
            </a:r>
            <a:r>
              <a:rPr sz="3200" spc="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simultaneously.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792" y="1166875"/>
            <a:ext cx="68929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Collocated Care-of</a:t>
            </a:r>
            <a:r>
              <a:rPr sz="4400" dirty="0"/>
              <a:t> </a:t>
            </a:r>
            <a:r>
              <a:rPr sz="4400" spc="-5" dirty="0"/>
              <a:t>Address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349628" y="2322830"/>
            <a:ext cx="7990840" cy="3656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4490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An IP address </a:t>
            </a: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temporarily assigned to a  mobile</a:t>
            </a:r>
            <a:r>
              <a:rPr sz="3200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node</a:t>
            </a:r>
            <a:r>
              <a:rPr sz="3200" spc="-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95"/>
              </a:spcBef>
            </a:pPr>
            <a:r>
              <a:rPr sz="2800" dirty="0">
                <a:latin typeface="Times New Roman"/>
                <a:cs typeface="Times New Roman"/>
              </a:rPr>
              <a:t>– It </a:t>
            </a:r>
            <a:r>
              <a:rPr sz="2800" spc="-5" dirty="0">
                <a:latin typeface="Times New Roman"/>
                <a:cs typeface="Times New Roman"/>
              </a:rPr>
              <a:t>can be used by only one mobile node at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time.</a:t>
            </a:r>
            <a:endParaRPr sz="2800">
              <a:latin typeface="Times New Roman"/>
              <a:cs typeface="Times New Roman"/>
            </a:endParaRPr>
          </a:p>
          <a:p>
            <a:pPr marL="355600" marR="581660" indent="-342900">
              <a:lnSpc>
                <a:spcPct val="10000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network prefix must equal the network  prefix of the foreign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link.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It might be used by a mobile node in situations  where </a:t>
            </a:r>
            <a:r>
              <a:rPr sz="3200" spc="-5" dirty="0">
                <a:solidFill>
                  <a:srgbClr val="CC00CC"/>
                </a:solidFill>
                <a:latin typeface="Times New Roman"/>
                <a:cs typeface="Times New Roman"/>
              </a:rPr>
              <a:t>no foreign agents are</a:t>
            </a:r>
            <a:r>
              <a:rPr sz="3200" spc="25" dirty="0">
                <a:solidFill>
                  <a:srgbClr val="CC00CC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CC00CC"/>
                </a:solidFill>
                <a:latin typeface="Times New Roman"/>
                <a:cs typeface="Times New Roman"/>
              </a:rPr>
              <a:t>available</a:t>
            </a:r>
            <a:r>
              <a:rPr sz="3200" spc="-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7448" y="1166875"/>
            <a:ext cx="47790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Three</a:t>
            </a:r>
            <a:r>
              <a:rPr sz="4400" spc="-40" dirty="0"/>
              <a:t> </a:t>
            </a:r>
            <a:r>
              <a:rPr sz="4400" spc="-5" dirty="0"/>
              <a:t>Mechanisms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252434"/>
            <a:ext cx="3401060" cy="177800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Times New Roman"/>
                <a:cs typeface="Times New Roman"/>
              </a:rPr>
              <a:t>Agent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Discovery</a:t>
            </a:r>
            <a:endParaRPr sz="3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Times New Roman"/>
                <a:cs typeface="Times New Roman"/>
              </a:rPr>
              <a:t>Registration</a:t>
            </a:r>
            <a:endParaRPr sz="3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Times New Roman"/>
                <a:cs typeface="Times New Roman"/>
              </a:rPr>
              <a:t>Routing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7167" y="1136395"/>
            <a:ext cx="47186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1. Agent</a:t>
            </a:r>
            <a:r>
              <a:rPr sz="4400" spc="-25" dirty="0"/>
              <a:t> </a:t>
            </a:r>
            <a:r>
              <a:rPr sz="4400" spc="-5" dirty="0"/>
              <a:t>Discovery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711835" marR="5080" indent="-342900">
              <a:lnSpc>
                <a:spcPts val="3450"/>
              </a:lnSpc>
              <a:spcBef>
                <a:spcPts val="535"/>
              </a:spcBef>
              <a:buChar char="•"/>
              <a:tabLst>
                <a:tab pos="711835" algn="l"/>
                <a:tab pos="712470" algn="l"/>
              </a:tabLst>
            </a:pPr>
            <a:r>
              <a:rPr spc="-5" dirty="0">
                <a:solidFill>
                  <a:srgbClr val="000000"/>
                </a:solidFill>
              </a:rPr>
              <a:t>Home Agents and Foreign Agents </a:t>
            </a:r>
            <a:r>
              <a:rPr spc="-5" dirty="0"/>
              <a:t>periodically  broadcasts </a:t>
            </a:r>
            <a:r>
              <a:rPr i="1" spc="-5" dirty="0">
                <a:latin typeface="Times New Roman"/>
                <a:cs typeface="Times New Roman"/>
              </a:rPr>
              <a:t>Agent</a:t>
            </a:r>
            <a:r>
              <a:rPr i="1" spc="0" dirty="0">
                <a:latin typeface="Times New Roman"/>
                <a:cs typeface="Times New Roman"/>
              </a:rPr>
              <a:t> </a:t>
            </a:r>
            <a:r>
              <a:rPr i="1" spc="-5" dirty="0">
                <a:latin typeface="Times New Roman"/>
                <a:cs typeface="Times New Roman"/>
              </a:rPr>
              <a:t>Advertisements</a:t>
            </a:r>
            <a:r>
              <a:rPr spc="-5" dirty="0">
                <a:solidFill>
                  <a:srgbClr val="000000"/>
                </a:solidFill>
              </a:rPr>
              <a:t>.</a:t>
            </a:r>
          </a:p>
          <a:p>
            <a:pPr marL="1111885" lvl="1" indent="-285750">
              <a:lnSpc>
                <a:spcPct val="100000"/>
              </a:lnSpc>
              <a:spcBef>
                <a:spcPts val="305"/>
              </a:spcBef>
              <a:buChar char="–"/>
              <a:tabLst>
                <a:tab pos="1112520" algn="l"/>
              </a:tabLst>
            </a:pPr>
            <a:r>
              <a:rPr sz="2800" spc="-5" dirty="0">
                <a:latin typeface="Times New Roman"/>
                <a:cs typeface="Times New Roman"/>
              </a:rPr>
              <a:t>e.g. once every few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seconds</a:t>
            </a:r>
            <a:endParaRPr sz="2800">
              <a:latin typeface="Times New Roman"/>
              <a:cs typeface="Times New Roman"/>
            </a:endParaRPr>
          </a:p>
          <a:p>
            <a:pPr marL="1111885" marR="150495" lvl="1" indent="-285750">
              <a:lnSpc>
                <a:spcPct val="90100"/>
              </a:lnSpc>
              <a:spcBef>
                <a:spcPts val="665"/>
              </a:spcBef>
              <a:buChar char="–"/>
              <a:tabLst>
                <a:tab pos="1112520" algn="l"/>
              </a:tabLst>
            </a:pPr>
            <a:r>
              <a:rPr sz="2800" spc="-5" dirty="0">
                <a:latin typeface="Times New Roman"/>
                <a:cs typeface="Times New Roman"/>
              </a:rPr>
              <a:t>If the mobile node does not want to wait for the  periodic advertisement, it can </a:t>
            </a:r>
            <a:r>
              <a:rPr sz="2800" spc="-5" dirty="0">
                <a:solidFill>
                  <a:srgbClr val="008000"/>
                </a:solidFill>
                <a:latin typeface="Times New Roman"/>
                <a:cs typeface="Times New Roman"/>
              </a:rPr>
              <a:t>broadcast </a:t>
            </a:r>
            <a:r>
              <a:rPr sz="2800" i="1" spc="-5" dirty="0">
                <a:solidFill>
                  <a:srgbClr val="008000"/>
                </a:solidFill>
                <a:latin typeface="Times New Roman"/>
                <a:cs typeface="Times New Roman"/>
              </a:rPr>
              <a:t>Agent  Solicitations </a:t>
            </a:r>
            <a:r>
              <a:rPr sz="2800" spc="-5" dirty="0">
                <a:latin typeface="Times New Roman"/>
                <a:cs typeface="Times New Roman"/>
              </a:rPr>
              <a:t>that will be answered by any foreign  agent that receives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it.</a:t>
            </a:r>
            <a:endParaRPr sz="2800">
              <a:latin typeface="Times New Roman"/>
              <a:cs typeface="Times New Roman"/>
            </a:endParaRPr>
          </a:p>
          <a:p>
            <a:pPr marL="711200" marR="571500" indent="-342265">
              <a:lnSpc>
                <a:spcPts val="3450"/>
              </a:lnSpc>
              <a:spcBef>
                <a:spcPts val="805"/>
              </a:spcBef>
              <a:buChar char="•"/>
              <a:tabLst>
                <a:tab pos="711835" algn="l"/>
                <a:tab pos="712470" algn="l"/>
              </a:tabLst>
            </a:pPr>
            <a:r>
              <a:rPr spc="-5" dirty="0">
                <a:solidFill>
                  <a:srgbClr val="000000"/>
                </a:solidFill>
              </a:rPr>
              <a:t>Mobile nodes </a:t>
            </a:r>
            <a:r>
              <a:rPr spc="-5" dirty="0">
                <a:solidFill>
                  <a:srgbClr val="CC009A"/>
                </a:solidFill>
              </a:rPr>
              <a:t>determine whether they have  moved </a:t>
            </a:r>
            <a:r>
              <a:rPr spc="-5" dirty="0">
                <a:solidFill>
                  <a:srgbClr val="000000"/>
                </a:solidFill>
              </a:rPr>
              <a:t>from one link to another.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i="1" spc="-5" dirty="0">
                <a:latin typeface="Times New Roman"/>
                <a:cs typeface="Times New Roman"/>
              </a:rPr>
              <a:t>(How?)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9026270" y="6644414"/>
            <a:ext cx="139700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z="1400" spc="-5" dirty="0">
                <a:latin typeface="Times New Roman"/>
                <a:cs typeface="Times New Roman"/>
              </a:rPr>
              <a:t>2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7921" y="1166875"/>
            <a:ext cx="179705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Outline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248268"/>
            <a:ext cx="7155815" cy="278320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How to support Internet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mobility?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Times New Roman"/>
                <a:cs typeface="Times New Roman"/>
              </a:rPr>
              <a:t>– by </a:t>
            </a:r>
            <a:r>
              <a:rPr sz="2800" spc="-5" dirty="0">
                <a:latin typeface="Times New Roman"/>
                <a:cs typeface="Times New Roman"/>
              </a:rPr>
              <a:t>Mobile</a:t>
            </a:r>
            <a:r>
              <a:rPr sz="2800" spc="1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IP.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Our discussion will be based on IPv4 (the  current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version).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1789" y="1166875"/>
            <a:ext cx="39096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Move</a:t>
            </a:r>
            <a:r>
              <a:rPr sz="4400" spc="-50" dirty="0"/>
              <a:t> </a:t>
            </a:r>
            <a:r>
              <a:rPr sz="4400" spc="-5" dirty="0"/>
              <a:t>Detection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248268"/>
            <a:ext cx="7409180" cy="402717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i="1" spc="-5" dirty="0">
                <a:latin typeface="Times New Roman"/>
                <a:cs typeface="Times New Roman"/>
              </a:rPr>
              <a:t>Agent Advertisement </a:t>
            </a:r>
            <a:r>
              <a:rPr sz="3200" spc="-5" dirty="0">
                <a:latin typeface="Times New Roman"/>
                <a:cs typeface="Times New Roman"/>
              </a:rPr>
              <a:t>has a </a:t>
            </a:r>
            <a:r>
              <a:rPr sz="32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Lifetime</a:t>
            </a:r>
            <a:r>
              <a:rPr sz="3200" i="1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field</a:t>
            </a:r>
            <a:r>
              <a:rPr sz="3200" spc="-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755650" marR="5080" indent="-286385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Times New Roman"/>
                <a:cs typeface="Times New Roman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specify how soon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mobile node should expect  to hear another advertisement from that same  agent.</a:t>
            </a:r>
            <a:endParaRPr sz="2800">
              <a:latin typeface="Times New Roman"/>
              <a:cs typeface="Times New Roman"/>
            </a:endParaRPr>
          </a:p>
          <a:p>
            <a:pPr marL="355600" marR="415290" indent="-342900">
              <a:lnSpc>
                <a:spcPct val="10000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If the mobile node </a:t>
            </a: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fails to hear an  advertisement from that agent within the  specified </a:t>
            </a:r>
            <a:r>
              <a:rPr sz="3200" i="1" spc="-5" dirty="0">
                <a:solidFill>
                  <a:srgbClr val="3333CC"/>
                </a:solidFill>
                <a:latin typeface="Times New Roman"/>
                <a:cs typeface="Times New Roman"/>
              </a:rPr>
              <a:t>Lifetime</a:t>
            </a:r>
            <a:r>
              <a:rPr sz="3200" spc="-5" dirty="0">
                <a:latin typeface="Times New Roman"/>
                <a:cs typeface="Times New Roman"/>
              </a:rPr>
              <a:t>, then it assumes that it  has moved to a different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link.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8063" y="1166875"/>
            <a:ext cx="40970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Care-of</a:t>
            </a:r>
            <a:r>
              <a:rPr sz="4400" spc="-35" dirty="0"/>
              <a:t> </a:t>
            </a:r>
            <a:r>
              <a:rPr sz="4400" spc="-5" dirty="0"/>
              <a:t>Address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309113"/>
            <a:ext cx="7607300" cy="409321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5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A mobile node connected to a foreign link </a:t>
            </a: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 acquire a foreign agent care-of-address from  the </a:t>
            </a:r>
            <a:r>
              <a:rPr sz="3200" i="1" spc="-5" dirty="0">
                <a:solidFill>
                  <a:srgbClr val="3333CC"/>
                </a:solidFill>
                <a:latin typeface="Times New Roman"/>
                <a:cs typeface="Times New Roman"/>
              </a:rPr>
              <a:t>Agent Advertisements</a:t>
            </a:r>
            <a:r>
              <a:rPr sz="3200" spc="-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755650" marR="85090" indent="-286385">
              <a:lnSpc>
                <a:spcPts val="3020"/>
              </a:lnSpc>
              <a:spcBef>
                <a:spcPts val="690"/>
              </a:spcBef>
            </a:pPr>
            <a:r>
              <a:rPr sz="2800" dirty="0">
                <a:latin typeface="Times New Roman"/>
                <a:cs typeface="Times New Roman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If multiple care-of-addresses are listed, any one  of them can be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used.</a:t>
            </a:r>
            <a:endParaRPr sz="2800">
              <a:latin typeface="Times New Roman"/>
              <a:cs typeface="Times New Roman"/>
            </a:endParaRPr>
          </a:p>
          <a:p>
            <a:pPr marL="355600" marR="154305" indent="-342900">
              <a:lnSpc>
                <a:spcPts val="345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If a foreign agent is unavailable, the mobile  node </a:t>
            </a:r>
            <a:r>
              <a:rPr sz="3200" spc="-5" dirty="0">
                <a:solidFill>
                  <a:srgbClr val="CC00CC"/>
                </a:solidFill>
                <a:latin typeface="Times New Roman"/>
                <a:cs typeface="Times New Roman"/>
              </a:rPr>
              <a:t>obtain a collocated care-of address by  Dynamic Host Configuration Protocol  (DHCP).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2421" y="1166875"/>
            <a:ext cx="16071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DHCP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248268"/>
            <a:ext cx="7389495" cy="272288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Comic Sans MS"/>
              <a:buChar char="•"/>
              <a:tabLst>
                <a:tab pos="354965" algn="l"/>
                <a:tab pos="356235" algn="l"/>
              </a:tabLst>
            </a:pPr>
            <a:r>
              <a:rPr sz="3200" spc="-5" dirty="0">
                <a:latin typeface="Times New Roman"/>
                <a:cs typeface="Times New Roman"/>
              </a:rPr>
              <a:t>Goal</a:t>
            </a:r>
            <a:endParaRPr sz="3200">
              <a:latin typeface="Times New Roman"/>
              <a:cs typeface="Times New Roman"/>
            </a:endParaRPr>
          </a:p>
          <a:p>
            <a:pPr marL="755650" marR="5080" indent="-286385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Comic Sans MS"/>
                <a:cs typeface="Comic Sans MS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allow host to </a:t>
            </a:r>
            <a:r>
              <a:rPr sz="2800" i="1" spc="-5" dirty="0">
                <a:latin typeface="Times New Roman"/>
                <a:cs typeface="Times New Roman"/>
              </a:rPr>
              <a:t>dynamically </a:t>
            </a:r>
            <a:r>
              <a:rPr sz="2800" spc="-5" dirty="0">
                <a:latin typeface="Times New Roman"/>
                <a:cs typeface="Times New Roman"/>
              </a:rPr>
              <a:t>obtain its IP address  from network server when it joins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network</a:t>
            </a:r>
            <a:endParaRPr sz="2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A client-server protocol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Four-way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handshake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2904" y="1166875"/>
            <a:ext cx="738568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DHCP Client-Server Scenario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504184" y="2507932"/>
            <a:ext cx="5215523" cy="3090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63951" y="2633725"/>
            <a:ext cx="87439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223.1.1.1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3049663" y="4214888"/>
            <a:ext cx="87439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223.1.1.3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41675" y="3226104"/>
            <a:ext cx="2548890" cy="5867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dirty="0">
                <a:latin typeface="Arial"/>
                <a:cs typeface="Arial"/>
              </a:rPr>
              <a:t>223.1.1.2</a:t>
            </a:r>
            <a:endParaRPr sz="1600">
              <a:latin typeface="Arial"/>
              <a:cs typeface="Arial"/>
            </a:endParaRPr>
          </a:p>
          <a:p>
            <a:pPr marL="611505">
              <a:lnSpc>
                <a:spcPct val="100000"/>
              </a:lnSpc>
              <a:spcBef>
                <a:spcPts val="290"/>
              </a:spcBef>
              <a:tabLst>
                <a:tab pos="1687195" algn="l"/>
              </a:tabLst>
            </a:pPr>
            <a:r>
              <a:rPr sz="1600" dirty="0">
                <a:latin typeface="Arial"/>
                <a:cs typeface="Arial"/>
              </a:rPr>
              <a:t>223.1.1.4	</a:t>
            </a:r>
            <a:r>
              <a:rPr sz="2400" baseline="1736" dirty="0">
                <a:latin typeface="Arial"/>
                <a:cs typeface="Arial"/>
              </a:rPr>
              <a:t>223.1.2.9</a:t>
            </a:r>
            <a:endParaRPr sz="2400" baseline="1736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51765" y="2522486"/>
            <a:ext cx="87439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223.1.2.1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49473" y="4752860"/>
            <a:ext cx="87439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223.1.3.1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76648" y="4217923"/>
            <a:ext cx="9861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223.1.3.27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26507" y="3964177"/>
            <a:ext cx="1202690" cy="10204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"/>
                <a:cs typeface="Arial"/>
              </a:rPr>
              <a:t>223.1.2.2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3000" spc="-7" baseline="-38888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endParaRPr sz="3000" baseline="-38888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Arial"/>
                <a:cs typeface="Arial"/>
              </a:rPr>
              <a:t>223.1.3.2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15383" y="2523997"/>
            <a:ext cx="674370" cy="56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25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DHCP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25"/>
              </a:lnSpc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server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20077" y="3999991"/>
            <a:ext cx="149923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arriving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DHCP  client </a:t>
            </a:r>
            <a:r>
              <a:rPr sz="1800" spc="-10" dirty="0">
                <a:latin typeface="Arial"/>
                <a:cs typeface="Arial"/>
              </a:rPr>
              <a:t>needs  </a:t>
            </a:r>
            <a:r>
              <a:rPr sz="1800" spc="-5" dirty="0">
                <a:latin typeface="Arial"/>
                <a:cs typeface="Arial"/>
              </a:rPr>
              <a:t>address in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this  </a:t>
            </a:r>
            <a:r>
              <a:rPr sz="1800" spc="-10" dirty="0">
                <a:latin typeface="Arial"/>
                <a:cs typeface="Arial"/>
              </a:rPr>
              <a:t>network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9690" y="5000497"/>
            <a:ext cx="4051935" cy="1464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846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DHCP relay agent  (typically a router)</a:t>
            </a:r>
            <a:r>
              <a:rPr sz="18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for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223.1.1 and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223.1.3.</a:t>
            </a:r>
            <a:endParaRPr sz="1800">
              <a:latin typeface="Arial"/>
              <a:cs typeface="Arial"/>
            </a:endParaRPr>
          </a:p>
          <a:p>
            <a:pPr marL="788035" marR="508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Arial"/>
                <a:cs typeface="Arial"/>
              </a:rPr>
              <a:t>It </a:t>
            </a:r>
            <a:r>
              <a:rPr sz="1800" spc="-5" dirty="0">
                <a:latin typeface="Arial"/>
                <a:cs typeface="Arial"/>
              </a:rPr>
              <a:t>knows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address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DHCP  server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these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networks.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5201" y="1156207"/>
            <a:ext cx="22161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DHCP server:</a:t>
            </a:r>
            <a:r>
              <a:rPr sz="1600" spc="-6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223.1.2.5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30715" y="2125217"/>
            <a:ext cx="4396740" cy="574675"/>
          </a:xfrm>
          <a:custGeom>
            <a:avLst/>
            <a:gdLst/>
            <a:ahLst/>
            <a:cxnLst/>
            <a:rect l="l" t="t" r="r" b="b"/>
            <a:pathLst>
              <a:path w="4396740" h="574675">
                <a:moveTo>
                  <a:pt x="74282" y="527294"/>
                </a:moveTo>
                <a:lnTo>
                  <a:pt x="70866" y="499110"/>
                </a:lnTo>
                <a:lnTo>
                  <a:pt x="0" y="546354"/>
                </a:lnTo>
                <a:lnTo>
                  <a:pt x="61722" y="568103"/>
                </a:lnTo>
                <a:lnTo>
                  <a:pt x="61722" y="528828"/>
                </a:lnTo>
                <a:lnTo>
                  <a:pt x="74282" y="527294"/>
                </a:lnTo>
                <a:close/>
              </a:path>
              <a:path w="4396740" h="574675">
                <a:moveTo>
                  <a:pt x="76591" y="546342"/>
                </a:moveTo>
                <a:lnTo>
                  <a:pt x="74282" y="527294"/>
                </a:lnTo>
                <a:lnTo>
                  <a:pt x="61722" y="528828"/>
                </a:lnTo>
                <a:lnTo>
                  <a:pt x="64008" y="547878"/>
                </a:lnTo>
                <a:lnTo>
                  <a:pt x="76591" y="546342"/>
                </a:lnTo>
                <a:close/>
              </a:path>
              <a:path w="4396740" h="574675">
                <a:moveTo>
                  <a:pt x="80010" y="574548"/>
                </a:moveTo>
                <a:lnTo>
                  <a:pt x="76591" y="546342"/>
                </a:lnTo>
                <a:lnTo>
                  <a:pt x="64008" y="547878"/>
                </a:lnTo>
                <a:lnTo>
                  <a:pt x="61722" y="528828"/>
                </a:lnTo>
                <a:lnTo>
                  <a:pt x="61722" y="568103"/>
                </a:lnTo>
                <a:lnTo>
                  <a:pt x="80010" y="574548"/>
                </a:lnTo>
                <a:close/>
              </a:path>
              <a:path w="4396740" h="574675">
                <a:moveTo>
                  <a:pt x="4396740" y="19050"/>
                </a:moveTo>
                <a:lnTo>
                  <a:pt x="4394454" y="0"/>
                </a:lnTo>
                <a:lnTo>
                  <a:pt x="74282" y="527294"/>
                </a:lnTo>
                <a:lnTo>
                  <a:pt x="76591" y="546342"/>
                </a:lnTo>
                <a:lnTo>
                  <a:pt x="4396740" y="1905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97187" y="2090166"/>
            <a:ext cx="0" cy="2643505"/>
          </a:xfrm>
          <a:custGeom>
            <a:avLst/>
            <a:gdLst/>
            <a:ahLst/>
            <a:cxnLst/>
            <a:rect l="l" t="t" r="r" b="b"/>
            <a:pathLst>
              <a:path h="2643504">
                <a:moveTo>
                  <a:pt x="0" y="0"/>
                </a:moveTo>
                <a:lnTo>
                  <a:pt x="0" y="2643378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97187" y="5126735"/>
            <a:ext cx="0" cy="725170"/>
          </a:xfrm>
          <a:custGeom>
            <a:avLst/>
            <a:gdLst/>
            <a:ahLst/>
            <a:cxnLst/>
            <a:rect l="l" t="t" r="r" b="b"/>
            <a:pathLst>
              <a:path h="725170">
                <a:moveTo>
                  <a:pt x="0" y="0"/>
                </a:moveTo>
                <a:lnTo>
                  <a:pt x="0" y="724662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23467" y="2166366"/>
            <a:ext cx="0" cy="3763010"/>
          </a:xfrm>
          <a:custGeom>
            <a:avLst/>
            <a:gdLst/>
            <a:ahLst/>
            <a:cxnLst/>
            <a:rect l="l" t="t" r="r" b="b"/>
            <a:pathLst>
              <a:path h="3763010">
                <a:moveTo>
                  <a:pt x="0" y="0"/>
                </a:moveTo>
                <a:lnTo>
                  <a:pt x="0" y="3762755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03817" y="2853689"/>
            <a:ext cx="76200" cy="1911985"/>
          </a:xfrm>
          <a:custGeom>
            <a:avLst/>
            <a:gdLst/>
            <a:ahLst/>
            <a:cxnLst/>
            <a:rect l="l" t="t" r="r" b="b"/>
            <a:pathLst>
              <a:path w="76200" h="1911985">
                <a:moveTo>
                  <a:pt x="76200" y="1835658"/>
                </a:moveTo>
                <a:lnTo>
                  <a:pt x="0" y="1835658"/>
                </a:lnTo>
                <a:lnTo>
                  <a:pt x="32765" y="1901189"/>
                </a:lnTo>
                <a:lnTo>
                  <a:pt x="32765" y="1850898"/>
                </a:lnTo>
                <a:lnTo>
                  <a:pt x="35051" y="1853184"/>
                </a:lnTo>
                <a:lnTo>
                  <a:pt x="40385" y="1853184"/>
                </a:lnTo>
                <a:lnTo>
                  <a:pt x="42671" y="1850898"/>
                </a:lnTo>
                <a:lnTo>
                  <a:pt x="42671" y="1902714"/>
                </a:lnTo>
                <a:lnTo>
                  <a:pt x="76200" y="1835658"/>
                </a:lnTo>
                <a:close/>
              </a:path>
              <a:path w="76200" h="1911985">
                <a:moveTo>
                  <a:pt x="42671" y="1835658"/>
                </a:moveTo>
                <a:lnTo>
                  <a:pt x="42671" y="2286"/>
                </a:lnTo>
                <a:lnTo>
                  <a:pt x="40385" y="0"/>
                </a:lnTo>
                <a:lnTo>
                  <a:pt x="35051" y="0"/>
                </a:lnTo>
                <a:lnTo>
                  <a:pt x="32765" y="2286"/>
                </a:lnTo>
                <a:lnTo>
                  <a:pt x="32765" y="1835658"/>
                </a:lnTo>
                <a:lnTo>
                  <a:pt x="42671" y="1835658"/>
                </a:lnTo>
                <a:close/>
              </a:path>
              <a:path w="76200" h="1911985">
                <a:moveTo>
                  <a:pt x="42671" y="1902714"/>
                </a:moveTo>
                <a:lnTo>
                  <a:pt x="42671" y="1850898"/>
                </a:lnTo>
                <a:lnTo>
                  <a:pt x="40385" y="1853184"/>
                </a:lnTo>
                <a:lnTo>
                  <a:pt x="35051" y="1853184"/>
                </a:lnTo>
                <a:lnTo>
                  <a:pt x="32765" y="1850898"/>
                </a:lnTo>
                <a:lnTo>
                  <a:pt x="32765" y="1901189"/>
                </a:lnTo>
                <a:lnTo>
                  <a:pt x="38100" y="1911858"/>
                </a:lnTo>
                <a:lnTo>
                  <a:pt x="42671" y="190271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2837" y="4733544"/>
            <a:ext cx="560070" cy="393700"/>
          </a:xfrm>
          <a:custGeom>
            <a:avLst/>
            <a:gdLst/>
            <a:ahLst/>
            <a:cxnLst/>
            <a:rect l="l" t="t" r="r" b="b"/>
            <a:pathLst>
              <a:path w="560069" h="393700">
                <a:moveTo>
                  <a:pt x="0" y="0"/>
                </a:moveTo>
                <a:lnTo>
                  <a:pt x="0" y="393191"/>
                </a:lnTo>
                <a:lnTo>
                  <a:pt x="560069" y="393191"/>
                </a:lnTo>
                <a:lnTo>
                  <a:pt x="56006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62326" y="4760467"/>
            <a:ext cx="31432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10" dirty="0">
                <a:latin typeface="Comic Sans MS"/>
                <a:cs typeface="Comic Sans MS"/>
              </a:rPr>
              <a:t>time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35465" y="1965198"/>
            <a:ext cx="182245" cy="92710"/>
          </a:xfrm>
          <a:custGeom>
            <a:avLst/>
            <a:gdLst/>
            <a:ahLst/>
            <a:cxnLst/>
            <a:rect l="l" t="t" r="r" b="b"/>
            <a:pathLst>
              <a:path w="182244" h="92710">
                <a:moveTo>
                  <a:pt x="182118" y="0"/>
                </a:moveTo>
                <a:lnTo>
                  <a:pt x="70104" y="0"/>
                </a:lnTo>
                <a:lnTo>
                  <a:pt x="0" y="92201"/>
                </a:lnTo>
                <a:lnTo>
                  <a:pt x="112014" y="92201"/>
                </a:lnTo>
                <a:lnTo>
                  <a:pt x="182118" y="0"/>
                </a:lnTo>
                <a:close/>
              </a:path>
            </a:pathLst>
          </a:custGeom>
          <a:solidFill>
            <a:srgbClr val="3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69196" y="1659635"/>
            <a:ext cx="0" cy="306705"/>
          </a:xfrm>
          <a:custGeom>
            <a:avLst/>
            <a:gdLst/>
            <a:ahLst/>
            <a:cxnLst/>
            <a:rect l="l" t="t" r="r" b="b"/>
            <a:pathLst>
              <a:path h="306705">
                <a:moveTo>
                  <a:pt x="0" y="0"/>
                </a:moveTo>
                <a:lnTo>
                  <a:pt x="0" y="306324"/>
                </a:lnTo>
              </a:path>
            </a:pathLst>
          </a:custGeom>
          <a:ln w="84581">
            <a:solidFill>
              <a:srgbClr val="34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36989" y="1747266"/>
            <a:ext cx="116205" cy="306705"/>
          </a:xfrm>
          <a:custGeom>
            <a:avLst/>
            <a:gdLst/>
            <a:ahLst/>
            <a:cxnLst/>
            <a:rect l="l" t="t" r="r" b="b"/>
            <a:pathLst>
              <a:path w="116205" h="306705">
                <a:moveTo>
                  <a:pt x="0" y="0"/>
                </a:moveTo>
                <a:lnTo>
                  <a:pt x="0" y="306323"/>
                </a:lnTo>
                <a:lnTo>
                  <a:pt x="115824" y="306323"/>
                </a:lnTo>
                <a:lnTo>
                  <a:pt x="115824" y="0"/>
                </a:lnTo>
                <a:lnTo>
                  <a:pt x="0" y="0"/>
                </a:lnTo>
                <a:close/>
              </a:path>
            </a:pathLst>
          </a:custGeom>
          <a:solidFill>
            <a:srgbClr val="3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36989" y="1747266"/>
            <a:ext cx="116205" cy="306705"/>
          </a:xfrm>
          <a:custGeom>
            <a:avLst/>
            <a:gdLst/>
            <a:ahLst/>
            <a:cxnLst/>
            <a:rect l="l" t="t" r="r" b="b"/>
            <a:pathLst>
              <a:path w="116205" h="306705">
                <a:moveTo>
                  <a:pt x="0" y="0"/>
                </a:moveTo>
                <a:lnTo>
                  <a:pt x="0" y="306323"/>
                </a:lnTo>
                <a:lnTo>
                  <a:pt x="115824" y="306323"/>
                </a:lnTo>
                <a:lnTo>
                  <a:pt x="11582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30703" y="1652587"/>
            <a:ext cx="191643" cy="100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52813" y="1663445"/>
            <a:ext cx="64769" cy="390525"/>
          </a:xfrm>
          <a:custGeom>
            <a:avLst/>
            <a:gdLst/>
            <a:ahLst/>
            <a:cxnLst/>
            <a:rect l="l" t="t" r="r" b="b"/>
            <a:pathLst>
              <a:path w="64769" h="390525">
                <a:moveTo>
                  <a:pt x="64769" y="0"/>
                </a:moveTo>
                <a:lnTo>
                  <a:pt x="64769" y="301751"/>
                </a:lnTo>
                <a:lnTo>
                  <a:pt x="0" y="390143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88805" y="1786889"/>
            <a:ext cx="0" cy="177800"/>
          </a:xfrm>
          <a:custGeom>
            <a:avLst/>
            <a:gdLst/>
            <a:ahLst/>
            <a:cxnLst/>
            <a:rect l="l" t="t" r="r" b="b"/>
            <a:pathLst>
              <a:path h="177800">
                <a:moveTo>
                  <a:pt x="0" y="0"/>
                </a:moveTo>
                <a:lnTo>
                  <a:pt x="0" y="177545"/>
                </a:lnTo>
              </a:path>
            </a:pathLst>
          </a:custGeom>
          <a:ln w="76200">
            <a:solidFill>
              <a:srgbClr val="343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51467" y="1786889"/>
            <a:ext cx="76200" cy="178435"/>
          </a:xfrm>
          <a:custGeom>
            <a:avLst/>
            <a:gdLst/>
            <a:ahLst/>
            <a:cxnLst/>
            <a:rect l="l" t="t" r="r" b="b"/>
            <a:pathLst>
              <a:path w="76200" h="178435">
                <a:moveTo>
                  <a:pt x="0" y="0"/>
                </a:moveTo>
                <a:lnTo>
                  <a:pt x="0" y="178307"/>
                </a:lnTo>
                <a:lnTo>
                  <a:pt x="76200" y="178307"/>
                </a:lnTo>
                <a:lnTo>
                  <a:pt x="762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62135" y="1840992"/>
            <a:ext cx="59055" cy="62230"/>
          </a:xfrm>
          <a:custGeom>
            <a:avLst/>
            <a:gdLst/>
            <a:ahLst/>
            <a:cxnLst/>
            <a:rect l="l" t="t" r="r" b="b"/>
            <a:pathLst>
              <a:path w="59055" h="62230">
                <a:moveTo>
                  <a:pt x="0" y="0"/>
                </a:moveTo>
                <a:lnTo>
                  <a:pt x="0" y="61721"/>
                </a:lnTo>
                <a:lnTo>
                  <a:pt x="58674" y="61721"/>
                </a:lnTo>
                <a:lnTo>
                  <a:pt x="586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438777" y="1299464"/>
            <a:ext cx="1125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DHCP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discover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66729" y="1575816"/>
            <a:ext cx="2566035" cy="809625"/>
          </a:xfrm>
          <a:custGeom>
            <a:avLst/>
            <a:gdLst/>
            <a:ahLst/>
            <a:cxnLst/>
            <a:rect l="l" t="t" r="r" b="b"/>
            <a:pathLst>
              <a:path w="2566034" h="809625">
                <a:moveTo>
                  <a:pt x="0" y="0"/>
                </a:moveTo>
                <a:lnTo>
                  <a:pt x="0" y="809244"/>
                </a:lnTo>
                <a:lnTo>
                  <a:pt x="2565654" y="809244"/>
                </a:lnTo>
                <a:lnTo>
                  <a:pt x="256565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467491" y="1575816"/>
            <a:ext cx="2565400" cy="81026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96520">
              <a:lnSpc>
                <a:spcPts val="1435"/>
              </a:lnSpc>
              <a:spcBef>
                <a:spcPts val="375"/>
              </a:spcBef>
            </a:pPr>
            <a:r>
              <a:rPr sz="1200" dirty="0">
                <a:latin typeface="Arial"/>
                <a:cs typeface="Arial"/>
              </a:rPr>
              <a:t>src : 0.0.0.0,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68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dest.: </a:t>
            </a:r>
            <a:r>
              <a:rPr sz="1200" spc="-10" dirty="0">
                <a:latin typeface="Arial"/>
                <a:cs typeface="Arial"/>
              </a:rPr>
              <a:t>255.255.255.255,67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  <a:tabLst>
                <a:tab pos="725170" algn="l"/>
              </a:tabLst>
            </a:pPr>
            <a:r>
              <a:rPr sz="1200" spc="-5" dirty="0">
                <a:latin typeface="Arial"/>
                <a:cs typeface="Arial"/>
              </a:rPr>
              <a:t>yiaddr:	</a:t>
            </a:r>
            <a:r>
              <a:rPr sz="1200" dirty="0">
                <a:latin typeface="Arial"/>
                <a:cs typeface="Arial"/>
              </a:rPr>
              <a:t>0.0.0.0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transaction </a:t>
            </a:r>
            <a:r>
              <a:rPr sz="1200" dirty="0">
                <a:latin typeface="Arial"/>
                <a:cs typeface="Arial"/>
              </a:rPr>
              <a:t>ID:</a:t>
            </a:r>
            <a:r>
              <a:rPr sz="1200" spc="-5" dirty="0">
                <a:latin typeface="Arial"/>
                <a:cs typeface="Arial"/>
              </a:rPr>
              <a:t> 654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72625" y="3111245"/>
            <a:ext cx="4396740" cy="576580"/>
          </a:xfrm>
          <a:custGeom>
            <a:avLst/>
            <a:gdLst/>
            <a:ahLst/>
            <a:cxnLst/>
            <a:rect l="l" t="t" r="r" b="b"/>
            <a:pathLst>
              <a:path w="4396740" h="576579">
                <a:moveTo>
                  <a:pt x="4322450" y="528813"/>
                </a:moveTo>
                <a:lnTo>
                  <a:pt x="2286" y="0"/>
                </a:lnTo>
                <a:lnTo>
                  <a:pt x="0" y="19049"/>
                </a:lnTo>
                <a:lnTo>
                  <a:pt x="4320144" y="547861"/>
                </a:lnTo>
                <a:lnTo>
                  <a:pt x="4322450" y="528813"/>
                </a:lnTo>
                <a:close/>
              </a:path>
              <a:path w="4396740" h="576579">
                <a:moveTo>
                  <a:pt x="4335017" y="569627"/>
                </a:moveTo>
                <a:lnTo>
                  <a:pt x="4335017" y="530351"/>
                </a:lnTo>
                <a:lnTo>
                  <a:pt x="4332732" y="549401"/>
                </a:lnTo>
                <a:lnTo>
                  <a:pt x="4320144" y="547861"/>
                </a:lnTo>
                <a:lnTo>
                  <a:pt x="4316730" y="576071"/>
                </a:lnTo>
                <a:lnTo>
                  <a:pt x="4335017" y="569627"/>
                </a:lnTo>
                <a:close/>
              </a:path>
              <a:path w="4396740" h="576579">
                <a:moveTo>
                  <a:pt x="4335017" y="530351"/>
                </a:moveTo>
                <a:lnTo>
                  <a:pt x="4322450" y="528813"/>
                </a:lnTo>
                <a:lnTo>
                  <a:pt x="4320144" y="547861"/>
                </a:lnTo>
                <a:lnTo>
                  <a:pt x="4332732" y="549401"/>
                </a:lnTo>
                <a:lnTo>
                  <a:pt x="4335017" y="530351"/>
                </a:lnTo>
                <a:close/>
              </a:path>
              <a:path w="4396740" h="576579">
                <a:moveTo>
                  <a:pt x="4396739" y="547877"/>
                </a:moveTo>
                <a:lnTo>
                  <a:pt x="4325861" y="500633"/>
                </a:lnTo>
                <a:lnTo>
                  <a:pt x="4322450" y="528813"/>
                </a:lnTo>
                <a:lnTo>
                  <a:pt x="4335017" y="530351"/>
                </a:lnTo>
                <a:lnTo>
                  <a:pt x="4335017" y="569627"/>
                </a:lnTo>
                <a:lnTo>
                  <a:pt x="4396739" y="54787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32261" y="2506217"/>
            <a:ext cx="1379220" cy="330200"/>
          </a:xfrm>
          <a:custGeom>
            <a:avLst/>
            <a:gdLst/>
            <a:ahLst/>
            <a:cxnLst/>
            <a:rect l="l" t="t" r="r" b="b"/>
            <a:pathLst>
              <a:path w="1379220" h="330200">
                <a:moveTo>
                  <a:pt x="0" y="0"/>
                </a:moveTo>
                <a:lnTo>
                  <a:pt x="0" y="329945"/>
                </a:lnTo>
                <a:lnTo>
                  <a:pt x="1379220" y="329945"/>
                </a:lnTo>
                <a:lnTo>
                  <a:pt x="13792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611751" y="2536190"/>
            <a:ext cx="838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DHCP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offer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629035" y="2758439"/>
            <a:ext cx="2424430" cy="965835"/>
          </a:xfrm>
          <a:custGeom>
            <a:avLst/>
            <a:gdLst/>
            <a:ahLst/>
            <a:cxnLst/>
            <a:rect l="l" t="t" r="r" b="b"/>
            <a:pathLst>
              <a:path w="2424429" h="965835">
                <a:moveTo>
                  <a:pt x="0" y="0"/>
                </a:moveTo>
                <a:lnTo>
                  <a:pt x="0" y="965454"/>
                </a:lnTo>
                <a:lnTo>
                  <a:pt x="2423922" y="965453"/>
                </a:lnTo>
                <a:lnTo>
                  <a:pt x="242392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629035" y="2758439"/>
            <a:ext cx="2425065" cy="965835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96520">
              <a:lnSpc>
                <a:spcPts val="1435"/>
              </a:lnSpc>
              <a:spcBef>
                <a:spcPts val="375"/>
              </a:spcBef>
            </a:pPr>
            <a:r>
              <a:rPr sz="1200" dirty="0">
                <a:latin typeface="Arial"/>
                <a:cs typeface="Arial"/>
              </a:rPr>
              <a:t>src: </a:t>
            </a:r>
            <a:r>
              <a:rPr sz="1200" spc="-5" dirty="0">
                <a:latin typeface="Arial"/>
                <a:cs typeface="Arial"/>
              </a:rPr>
              <a:t>223.1.2.5, 67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dest: 255.255.255.255,</a:t>
            </a:r>
            <a:r>
              <a:rPr sz="1200" spc="-10" dirty="0">
                <a:latin typeface="Arial"/>
                <a:cs typeface="Arial"/>
              </a:rPr>
              <a:t> 68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yiaddrr: 223.1.2.4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transaction </a:t>
            </a:r>
            <a:r>
              <a:rPr sz="1200" dirty="0">
                <a:latin typeface="Arial"/>
                <a:cs typeface="Arial"/>
              </a:rPr>
              <a:t>ID:</a:t>
            </a:r>
            <a:r>
              <a:rPr sz="1200" spc="-5" dirty="0">
                <a:latin typeface="Arial"/>
                <a:cs typeface="Arial"/>
              </a:rPr>
              <a:t> 654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Lifetime: </a:t>
            </a:r>
            <a:r>
              <a:rPr sz="1200" spc="-10" dirty="0">
                <a:latin typeface="Arial"/>
                <a:cs typeface="Arial"/>
              </a:rPr>
              <a:t>3600</a:t>
            </a:r>
            <a:r>
              <a:rPr sz="1200" dirty="0">
                <a:latin typeface="Arial"/>
                <a:cs typeface="Arial"/>
              </a:rPr>
              <a:t> secs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765183" y="4340352"/>
            <a:ext cx="4398010" cy="574675"/>
          </a:xfrm>
          <a:custGeom>
            <a:avLst/>
            <a:gdLst/>
            <a:ahLst/>
            <a:cxnLst/>
            <a:rect l="l" t="t" r="r" b="b"/>
            <a:pathLst>
              <a:path w="4398009" h="574675">
                <a:moveTo>
                  <a:pt x="75100" y="527288"/>
                </a:moveTo>
                <a:lnTo>
                  <a:pt x="71628" y="498348"/>
                </a:lnTo>
                <a:lnTo>
                  <a:pt x="0" y="545592"/>
                </a:lnTo>
                <a:lnTo>
                  <a:pt x="62484" y="567991"/>
                </a:lnTo>
                <a:lnTo>
                  <a:pt x="62484" y="528828"/>
                </a:lnTo>
                <a:lnTo>
                  <a:pt x="75100" y="527288"/>
                </a:lnTo>
                <a:close/>
              </a:path>
              <a:path w="4398009" h="574675">
                <a:moveTo>
                  <a:pt x="77296" y="545587"/>
                </a:moveTo>
                <a:lnTo>
                  <a:pt x="75100" y="527288"/>
                </a:lnTo>
                <a:lnTo>
                  <a:pt x="62484" y="528828"/>
                </a:lnTo>
                <a:lnTo>
                  <a:pt x="64769" y="547116"/>
                </a:lnTo>
                <a:lnTo>
                  <a:pt x="77296" y="545587"/>
                </a:lnTo>
                <a:close/>
              </a:path>
              <a:path w="4398009" h="574675">
                <a:moveTo>
                  <a:pt x="80772" y="574548"/>
                </a:moveTo>
                <a:lnTo>
                  <a:pt x="77296" y="545587"/>
                </a:lnTo>
                <a:lnTo>
                  <a:pt x="64769" y="547116"/>
                </a:lnTo>
                <a:lnTo>
                  <a:pt x="62484" y="528828"/>
                </a:lnTo>
                <a:lnTo>
                  <a:pt x="62484" y="567991"/>
                </a:lnTo>
                <a:lnTo>
                  <a:pt x="80772" y="574548"/>
                </a:lnTo>
                <a:close/>
              </a:path>
              <a:path w="4398009" h="574675">
                <a:moveTo>
                  <a:pt x="4397489" y="18287"/>
                </a:moveTo>
                <a:lnTo>
                  <a:pt x="4395203" y="0"/>
                </a:lnTo>
                <a:lnTo>
                  <a:pt x="75100" y="527288"/>
                </a:lnTo>
                <a:lnTo>
                  <a:pt x="77296" y="545587"/>
                </a:lnTo>
                <a:lnTo>
                  <a:pt x="4397489" y="1828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16123" y="3722623"/>
            <a:ext cx="10483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DHCP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request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66935" y="3954017"/>
            <a:ext cx="2757805" cy="942975"/>
          </a:xfrm>
          <a:custGeom>
            <a:avLst/>
            <a:gdLst/>
            <a:ahLst/>
            <a:cxnLst/>
            <a:rect l="l" t="t" r="r" b="b"/>
            <a:pathLst>
              <a:path w="2757804" h="942975">
                <a:moveTo>
                  <a:pt x="0" y="0"/>
                </a:moveTo>
                <a:lnTo>
                  <a:pt x="0" y="942593"/>
                </a:lnTo>
                <a:lnTo>
                  <a:pt x="2757677" y="942593"/>
                </a:lnTo>
                <a:lnTo>
                  <a:pt x="27576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066935" y="3954017"/>
            <a:ext cx="2757805" cy="94361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96520">
              <a:lnSpc>
                <a:spcPts val="1435"/>
              </a:lnSpc>
              <a:spcBef>
                <a:spcPts val="375"/>
              </a:spcBef>
            </a:pPr>
            <a:r>
              <a:rPr sz="1200" dirty="0">
                <a:latin typeface="Arial"/>
                <a:cs typeface="Arial"/>
              </a:rPr>
              <a:t>src: 0.0.0.0,</a:t>
            </a:r>
            <a:r>
              <a:rPr sz="1200" spc="-5" dirty="0">
                <a:latin typeface="Arial"/>
                <a:cs typeface="Arial"/>
              </a:rPr>
              <a:t> 68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</a:pPr>
            <a:r>
              <a:rPr sz="1200" dirty="0">
                <a:latin typeface="Arial"/>
                <a:cs typeface="Arial"/>
              </a:rPr>
              <a:t>dest:: </a:t>
            </a:r>
            <a:r>
              <a:rPr sz="1200" spc="-5" dirty="0">
                <a:latin typeface="Arial"/>
                <a:cs typeface="Arial"/>
              </a:rPr>
              <a:t>255.255.255.255, 67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yiaddrr: 223.1.2.4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transaction </a:t>
            </a:r>
            <a:r>
              <a:rPr sz="1200" dirty="0">
                <a:latin typeface="Arial"/>
                <a:cs typeface="Arial"/>
              </a:rPr>
              <a:t>ID:</a:t>
            </a:r>
            <a:r>
              <a:rPr sz="1200" spc="-5" dirty="0">
                <a:latin typeface="Arial"/>
                <a:cs typeface="Arial"/>
              </a:rPr>
              <a:t> 655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300"/>
              </a:lnSpc>
            </a:pPr>
            <a:r>
              <a:rPr sz="1200" spc="-5" dirty="0">
                <a:latin typeface="Arial"/>
                <a:cs typeface="Arial"/>
              </a:rPr>
              <a:t>Lifetime: </a:t>
            </a:r>
            <a:r>
              <a:rPr sz="1200" spc="-10" dirty="0">
                <a:latin typeface="Arial"/>
                <a:cs typeface="Arial"/>
              </a:rPr>
              <a:t>3600</a:t>
            </a:r>
            <a:r>
              <a:rPr sz="1200" dirty="0">
                <a:latin typeface="Arial"/>
                <a:cs typeface="Arial"/>
              </a:rPr>
              <a:t> secs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49765" y="5370576"/>
            <a:ext cx="4398010" cy="576580"/>
          </a:xfrm>
          <a:custGeom>
            <a:avLst/>
            <a:gdLst/>
            <a:ahLst/>
            <a:cxnLst/>
            <a:rect l="l" t="t" r="r" b="b"/>
            <a:pathLst>
              <a:path w="4398009" h="576579">
                <a:moveTo>
                  <a:pt x="4322932" y="528779"/>
                </a:moveTo>
                <a:lnTo>
                  <a:pt x="2286" y="0"/>
                </a:lnTo>
                <a:lnTo>
                  <a:pt x="0" y="18287"/>
                </a:lnTo>
                <a:lnTo>
                  <a:pt x="4320425" y="547893"/>
                </a:lnTo>
                <a:lnTo>
                  <a:pt x="4322932" y="528779"/>
                </a:lnTo>
                <a:close/>
              </a:path>
              <a:path w="4398009" h="576579">
                <a:moveTo>
                  <a:pt x="4335780" y="569242"/>
                </a:moveTo>
                <a:lnTo>
                  <a:pt x="4335780" y="530351"/>
                </a:lnTo>
                <a:lnTo>
                  <a:pt x="4332732" y="549401"/>
                </a:lnTo>
                <a:lnTo>
                  <a:pt x="4320425" y="547893"/>
                </a:lnTo>
                <a:lnTo>
                  <a:pt x="4316730" y="576071"/>
                </a:lnTo>
                <a:lnTo>
                  <a:pt x="4335780" y="569242"/>
                </a:lnTo>
                <a:close/>
              </a:path>
              <a:path w="4398009" h="576579">
                <a:moveTo>
                  <a:pt x="4335780" y="530351"/>
                </a:moveTo>
                <a:lnTo>
                  <a:pt x="4322932" y="528779"/>
                </a:lnTo>
                <a:lnTo>
                  <a:pt x="4320425" y="547893"/>
                </a:lnTo>
                <a:lnTo>
                  <a:pt x="4332732" y="549401"/>
                </a:lnTo>
                <a:lnTo>
                  <a:pt x="4335780" y="530351"/>
                </a:lnTo>
                <a:close/>
              </a:path>
              <a:path w="4398009" h="576579">
                <a:moveTo>
                  <a:pt x="4397501" y="547115"/>
                </a:moveTo>
                <a:lnTo>
                  <a:pt x="4326623" y="500633"/>
                </a:lnTo>
                <a:lnTo>
                  <a:pt x="4322932" y="528779"/>
                </a:lnTo>
                <a:lnTo>
                  <a:pt x="4335780" y="530351"/>
                </a:lnTo>
                <a:lnTo>
                  <a:pt x="4335780" y="569242"/>
                </a:lnTo>
                <a:lnTo>
                  <a:pt x="4397501" y="54711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89589" y="5095494"/>
            <a:ext cx="1379220" cy="328930"/>
          </a:xfrm>
          <a:custGeom>
            <a:avLst/>
            <a:gdLst/>
            <a:ahLst/>
            <a:cxnLst/>
            <a:rect l="l" t="t" r="r" b="b"/>
            <a:pathLst>
              <a:path w="1379220" h="328929">
                <a:moveTo>
                  <a:pt x="0" y="0"/>
                </a:moveTo>
                <a:lnTo>
                  <a:pt x="0" y="328422"/>
                </a:lnTo>
                <a:lnTo>
                  <a:pt x="1379219" y="328422"/>
                </a:lnTo>
                <a:lnTo>
                  <a:pt x="1379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569078" y="5125466"/>
            <a:ext cx="828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DHCP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586363" y="5347715"/>
            <a:ext cx="2413000" cy="963930"/>
          </a:xfrm>
          <a:custGeom>
            <a:avLst/>
            <a:gdLst/>
            <a:ahLst/>
            <a:cxnLst/>
            <a:rect l="l" t="t" r="r" b="b"/>
            <a:pathLst>
              <a:path w="2413000" h="963929">
                <a:moveTo>
                  <a:pt x="0" y="0"/>
                </a:moveTo>
                <a:lnTo>
                  <a:pt x="0" y="963930"/>
                </a:lnTo>
                <a:lnTo>
                  <a:pt x="2412492" y="963930"/>
                </a:lnTo>
                <a:lnTo>
                  <a:pt x="241249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586363" y="5347715"/>
            <a:ext cx="2413635" cy="96393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96520">
              <a:lnSpc>
                <a:spcPts val="1435"/>
              </a:lnSpc>
              <a:spcBef>
                <a:spcPts val="375"/>
              </a:spcBef>
            </a:pPr>
            <a:r>
              <a:rPr sz="1200" dirty="0">
                <a:latin typeface="Arial"/>
                <a:cs typeface="Arial"/>
              </a:rPr>
              <a:t>src: </a:t>
            </a:r>
            <a:r>
              <a:rPr sz="1200" spc="-5" dirty="0">
                <a:latin typeface="Arial"/>
                <a:cs typeface="Arial"/>
              </a:rPr>
              <a:t>223.1.2.5, 67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dest: 255.255.255.255,</a:t>
            </a:r>
            <a:r>
              <a:rPr sz="1200" spc="-10" dirty="0">
                <a:latin typeface="Arial"/>
                <a:cs typeface="Arial"/>
              </a:rPr>
              <a:t> 68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yiaddrr: 223.1.2.4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transaction </a:t>
            </a:r>
            <a:r>
              <a:rPr sz="1200" dirty="0">
                <a:latin typeface="Arial"/>
                <a:cs typeface="Arial"/>
              </a:rPr>
              <a:t>ID:</a:t>
            </a:r>
            <a:r>
              <a:rPr sz="1200" spc="-5" dirty="0">
                <a:latin typeface="Arial"/>
                <a:cs typeface="Arial"/>
              </a:rPr>
              <a:t> 655</a:t>
            </a:r>
            <a:endParaRPr sz="1200">
              <a:latin typeface="Arial"/>
              <a:cs typeface="Arial"/>
            </a:endParaRPr>
          </a:p>
          <a:p>
            <a:pPr marL="9652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Lifetime: </a:t>
            </a:r>
            <a:r>
              <a:rPr sz="1200" spc="-10" dirty="0">
                <a:latin typeface="Arial"/>
                <a:cs typeface="Arial"/>
              </a:rPr>
              <a:t>3600</a:t>
            </a:r>
            <a:r>
              <a:rPr sz="1200" dirty="0">
                <a:latin typeface="Arial"/>
                <a:cs typeface="Arial"/>
              </a:rPr>
              <a:t> secs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36" name="object 36"/>
          <p:cNvSpPr txBox="1"/>
          <p:nvPr/>
        </p:nvSpPr>
        <p:spPr>
          <a:xfrm>
            <a:off x="7703946" y="3495547"/>
            <a:ext cx="156210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Choose an  offer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if </a:t>
            </a: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more 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than </a:t>
            </a: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one 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server</a:t>
            </a:r>
            <a:r>
              <a:rPr sz="1800" spc="-8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replies.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7098169" y="804926"/>
            <a:ext cx="185991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771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Broadcast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400" baseline="-8680" dirty="0">
                <a:latin typeface="Comic Sans MS"/>
                <a:cs typeface="Comic Sans MS"/>
              </a:rPr>
              <a:t>arriving</a:t>
            </a:r>
            <a:r>
              <a:rPr sz="2400" spc="-472" baseline="-8680" dirty="0"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Address: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26960" y="1214843"/>
            <a:ext cx="2498090" cy="85153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90"/>
              </a:spcBef>
            </a:pPr>
            <a:r>
              <a:rPr sz="1600" spc="-5" dirty="0">
                <a:latin typeface="Comic Sans MS"/>
                <a:cs typeface="Comic Sans MS"/>
              </a:rPr>
              <a:t>client</a:t>
            </a:r>
            <a:r>
              <a:rPr sz="1600" spc="114" dirty="0"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255.255.255.255</a:t>
            </a:r>
            <a:endParaRPr sz="1800">
              <a:latin typeface="Comic Sans MS"/>
              <a:cs typeface="Comic Sans MS"/>
            </a:endParaRPr>
          </a:p>
          <a:p>
            <a:pPr marL="109220" algn="ctr">
              <a:lnSpc>
                <a:spcPct val="100000"/>
              </a:lnSpc>
              <a:spcBef>
                <a:spcPts val="1095"/>
              </a:spcBef>
            </a:pP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UDP port</a:t>
            </a:r>
            <a:r>
              <a:rPr sz="1800" spc="-25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67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53298" y="2179586"/>
            <a:ext cx="1636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CC"/>
                </a:solidFill>
                <a:latin typeface="Comic Sans MS"/>
                <a:cs typeface="Comic Sans MS"/>
              </a:rPr>
              <a:t>What </a:t>
            </a:r>
            <a:r>
              <a:rPr sz="1800" spc="-5" dirty="0">
                <a:solidFill>
                  <a:srgbClr val="CC00CC"/>
                </a:solidFill>
                <a:latin typeface="Comic Sans MS"/>
                <a:cs typeface="Comic Sans MS"/>
              </a:rPr>
              <a:t>is</a:t>
            </a:r>
            <a:r>
              <a:rPr sz="1800" spc="-95" dirty="0">
                <a:solidFill>
                  <a:srgbClr val="CC00CC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CC"/>
                </a:solidFill>
                <a:latin typeface="Comic Sans MS"/>
                <a:cs typeface="Comic Sans MS"/>
              </a:rPr>
              <a:t>source  address?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54320" y="1790217"/>
            <a:ext cx="1632585" cy="167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CC"/>
                </a:solidFill>
                <a:latin typeface="Comic Sans MS"/>
                <a:cs typeface="Comic Sans MS"/>
              </a:rPr>
              <a:t>Allocates </a:t>
            </a:r>
            <a:r>
              <a:rPr sz="1800" dirty="0">
                <a:solidFill>
                  <a:srgbClr val="CC00CC"/>
                </a:solidFill>
                <a:latin typeface="Comic Sans MS"/>
                <a:cs typeface="Comic Sans MS"/>
              </a:rPr>
              <a:t>an</a:t>
            </a:r>
            <a:r>
              <a:rPr sz="1800" spc="-90" dirty="0">
                <a:solidFill>
                  <a:srgbClr val="CC00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C00CC"/>
                </a:solidFill>
                <a:latin typeface="Comic Sans MS"/>
                <a:cs typeface="Comic Sans MS"/>
              </a:rPr>
              <a:t>IP  </a:t>
            </a:r>
            <a:r>
              <a:rPr sz="1800" dirty="0">
                <a:solidFill>
                  <a:srgbClr val="CC00CC"/>
                </a:solidFill>
                <a:latin typeface="Comic Sans MS"/>
                <a:cs typeface="Comic Sans MS"/>
              </a:rPr>
              <a:t>address and  set </a:t>
            </a:r>
            <a:r>
              <a:rPr sz="1800" spc="-5" dirty="0">
                <a:solidFill>
                  <a:srgbClr val="CC00CC"/>
                </a:solidFill>
                <a:latin typeface="Comic Sans MS"/>
                <a:cs typeface="Comic Sans MS"/>
              </a:rPr>
              <a:t>the time  for which the  </a:t>
            </a:r>
            <a:r>
              <a:rPr sz="1800" dirty="0">
                <a:solidFill>
                  <a:srgbClr val="CC00CC"/>
                </a:solidFill>
                <a:latin typeface="Comic Sans MS"/>
                <a:cs typeface="Comic Sans MS"/>
              </a:rPr>
              <a:t>address </a:t>
            </a:r>
            <a:r>
              <a:rPr sz="1800" spc="-5" dirty="0">
                <a:solidFill>
                  <a:srgbClr val="CC00CC"/>
                </a:solidFill>
                <a:latin typeface="Comic Sans MS"/>
                <a:cs typeface="Comic Sans MS"/>
              </a:rPr>
              <a:t>will be  valid.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1234" y="1166875"/>
            <a:ext cx="36315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2.</a:t>
            </a:r>
            <a:r>
              <a:rPr sz="4400" spc="-35" dirty="0"/>
              <a:t> </a:t>
            </a:r>
            <a:r>
              <a:rPr sz="4400" spc="-5" dirty="0"/>
              <a:t>Registration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349500"/>
            <a:ext cx="7381875" cy="34817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4836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Registration is the process by which a  mobile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node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requests routing services from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foreign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agent;</a:t>
            </a:r>
            <a:endParaRPr sz="2800">
              <a:latin typeface="Times New Roman"/>
              <a:cs typeface="Times New Roman"/>
            </a:endParaRPr>
          </a:p>
          <a:p>
            <a:pPr marL="755650" marR="349250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informs its home agent of its current care-of  address;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85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renews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registration which is due to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expire;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deregisters when it returns to its home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link.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0347" y="721867"/>
            <a:ext cx="717169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0760" marR="5080" indent="-988694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Scenario 1: Registering</a:t>
            </a:r>
            <a:r>
              <a:rPr spc="-100" dirty="0"/>
              <a:t> </a:t>
            </a:r>
            <a:r>
              <a:rPr dirty="0"/>
              <a:t>Foreign  Agent Care-of</a:t>
            </a:r>
            <a:r>
              <a:rPr spc="-20" dirty="0"/>
              <a:t> </a:t>
            </a:r>
            <a:r>
              <a:rPr dirty="0"/>
              <a:t>Address</a:t>
            </a:r>
          </a:p>
        </p:txBody>
      </p:sp>
      <p:sp>
        <p:nvSpPr>
          <p:cNvPr id="3" name="object 3"/>
          <p:cNvSpPr/>
          <p:nvPr/>
        </p:nvSpPr>
        <p:spPr>
          <a:xfrm>
            <a:off x="2914916" y="3602354"/>
            <a:ext cx="169926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35059" y="3653028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380238" y="95250"/>
                </a:move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  <a:lnTo>
                  <a:pt x="0" y="18287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35059" y="3653028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0" y="2286"/>
                </a:moveTo>
                <a:lnTo>
                  <a:pt x="0" y="18287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02165" y="3637788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60960" y="6096"/>
                </a:move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4" y="26670"/>
                </a:lnTo>
                <a:lnTo>
                  <a:pt x="16764" y="29717"/>
                </a:lnTo>
                <a:lnTo>
                  <a:pt x="0" y="39624"/>
                </a:lnTo>
                <a:lnTo>
                  <a:pt x="0" y="44958"/>
                </a:lnTo>
                <a:lnTo>
                  <a:pt x="18287" y="33527"/>
                </a:lnTo>
                <a:lnTo>
                  <a:pt x="22860" y="33527"/>
                </a:lnTo>
                <a:lnTo>
                  <a:pt x="45720" y="19050"/>
                </a:lnTo>
                <a:lnTo>
                  <a:pt x="45720" y="16001"/>
                </a:lnTo>
                <a:lnTo>
                  <a:pt x="60960" y="6096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02165" y="3637788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0" y="38862"/>
                </a:moveTo>
                <a:lnTo>
                  <a:pt x="0" y="44958"/>
                </a:lnTo>
                <a:lnTo>
                  <a:pt x="18287" y="33527"/>
                </a:lnTo>
                <a:lnTo>
                  <a:pt x="22860" y="33527"/>
                </a:lnTo>
                <a:lnTo>
                  <a:pt x="45720" y="19050"/>
                </a:lnTo>
                <a:lnTo>
                  <a:pt x="45720" y="16001"/>
                </a:lnTo>
                <a:lnTo>
                  <a:pt x="60960" y="6096"/>
                </a:ln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4" y="26670"/>
                </a:lnTo>
                <a:lnTo>
                  <a:pt x="16764" y="29717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16643" y="3671315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3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1789" y="365302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1027" y="3656838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685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99879" y="3674364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3809" y="11430"/>
                </a:moveTo>
                <a:lnTo>
                  <a:pt x="3809" y="0"/>
                </a:lnTo>
                <a:lnTo>
                  <a:pt x="0" y="762"/>
                </a:lnTo>
                <a:lnTo>
                  <a:pt x="0" y="12191"/>
                </a:lnTo>
                <a:lnTo>
                  <a:pt x="3809" y="1143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99879" y="3674364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0" y="762"/>
                </a:moveTo>
                <a:lnTo>
                  <a:pt x="0" y="12191"/>
                </a:lnTo>
                <a:lnTo>
                  <a:pt x="3809" y="11430"/>
                </a:lnTo>
                <a:lnTo>
                  <a:pt x="3809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31071" y="3602735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5" h="66039">
                <a:moveTo>
                  <a:pt x="0" y="0"/>
                </a:moveTo>
                <a:lnTo>
                  <a:pt x="368808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35059" y="3585209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549402" y="17525"/>
                </a:moveTo>
                <a:lnTo>
                  <a:pt x="518160" y="12953"/>
                </a:lnTo>
                <a:lnTo>
                  <a:pt x="177546" y="8381"/>
                </a:lnTo>
                <a:lnTo>
                  <a:pt x="132587" y="0"/>
                </a:lnTo>
                <a:lnTo>
                  <a:pt x="96012" y="17525"/>
                </a:lnTo>
                <a:lnTo>
                  <a:pt x="96012" y="22860"/>
                </a:lnTo>
                <a:lnTo>
                  <a:pt x="0" y="68579"/>
                </a:lnTo>
                <a:lnTo>
                  <a:pt x="380238" y="146303"/>
                </a:lnTo>
                <a:lnTo>
                  <a:pt x="464820" y="90677"/>
                </a:lnTo>
                <a:lnTo>
                  <a:pt x="464820" y="83057"/>
                </a:lnTo>
                <a:lnTo>
                  <a:pt x="502158" y="59436"/>
                </a:lnTo>
                <a:lnTo>
                  <a:pt x="510540" y="41910"/>
                </a:lnTo>
                <a:lnTo>
                  <a:pt x="549402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35059" y="3585209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132587" y="0"/>
                </a:moveTo>
                <a:lnTo>
                  <a:pt x="96012" y="17525"/>
                </a:lnTo>
                <a:lnTo>
                  <a:pt x="96012" y="22098"/>
                </a:lnTo>
                <a:lnTo>
                  <a:pt x="0" y="68579"/>
                </a:lnTo>
                <a:lnTo>
                  <a:pt x="380238" y="146303"/>
                </a:lnTo>
                <a:lnTo>
                  <a:pt x="464820" y="90677"/>
                </a:lnTo>
                <a:lnTo>
                  <a:pt x="464820" y="83057"/>
                </a:lnTo>
                <a:lnTo>
                  <a:pt x="502158" y="59436"/>
                </a:lnTo>
                <a:lnTo>
                  <a:pt x="510540" y="41910"/>
                </a:lnTo>
                <a:lnTo>
                  <a:pt x="549402" y="17525"/>
                </a:lnTo>
                <a:lnTo>
                  <a:pt x="518160" y="12953"/>
                </a:lnTo>
                <a:lnTo>
                  <a:pt x="177546" y="8381"/>
                </a:lnTo>
                <a:lnTo>
                  <a:pt x="132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40977" y="3596640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32766" y="3810"/>
                </a:moveTo>
                <a:lnTo>
                  <a:pt x="12192" y="0"/>
                </a:lnTo>
                <a:lnTo>
                  <a:pt x="0" y="5334"/>
                </a:lnTo>
                <a:lnTo>
                  <a:pt x="20574" y="9906"/>
                </a:lnTo>
                <a:lnTo>
                  <a:pt x="32766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40977" y="3596640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12192" y="0"/>
                </a:moveTo>
                <a:lnTo>
                  <a:pt x="0" y="5334"/>
                </a:lnTo>
                <a:lnTo>
                  <a:pt x="20574" y="9906"/>
                </a:lnTo>
                <a:lnTo>
                  <a:pt x="32766" y="3810"/>
                </a:lnTo>
                <a:lnTo>
                  <a:pt x="121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91447" y="3615690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329184" y="52577"/>
                </a:moveTo>
                <a:lnTo>
                  <a:pt x="320040" y="50292"/>
                </a:lnTo>
                <a:lnTo>
                  <a:pt x="43434" y="0"/>
                </a:lnTo>
                <a:lnTo>
                  <a:pt x="24384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60" y="91439"/>
                </a:lnTo>
                <a:lnTo>
                  <a:pt x="304800" y="80010"/>
                </a:lnTo>
                <a:lnTo>
                  <a:pt x="329184" y="5257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91447" y="3615690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43434" y="0"/>
                </a:moveTo>
                <a:lnTo>
                  <a:pt x="24384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60" y="91439"/>
                </a:lnTo>
                <a:lnTo>
                  <a:pt x="304800" y="80010"/>
                </a:lnTo>
                <a:lnTo>
                  <a:pt x="329184" y="52577"/>
                </a:lnTo>
                <a:lnTo>
                  <a:pt x="320040" y="50292"/>
                </a:lnTo>
                <a:lnTo>
                  <a:pt x="434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28023" y="3625596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5" h="49529">
                <a:moveTo>
                  <a:pt x="0" y="0"/>
                </a:moveTo>
                <a:lnTo>
                  <a:pt x="273557" y="49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18879" y="3632453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7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09735" y="3641597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60" h="52070">
                <a:moveTo>
                  <a:pt x="0" y="0"/>
                </a:moveTo>
                <a:lnTo>
                  <a:pt x="276605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17736" y="3620642"/>
            <a:ext cx="355091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30309" y="3608832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356616" y="66293"/>
                </a:moveTo>
                <a:lnTo>
                  <a:pt x="353568" y="60959"/>
                </a:lnTo>
                <a:lnTo>
                  <a:pt x="7620" y="0"/>
                </a:lnTo>
                <a:lnTo>
                  <a:pt x="0" y="3809"/>
                </a:lnTo>
                <a:lnTo>
                  <a:pt x="0" y="7619"/>
                </a:lnTo>
                <a:lnTo>
                  <a:pt x="348234" y="71627"/>
                </a:lnTo>
                <a:lnTo>
                  <a:pt x="356616" y="66293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30309" y="3608832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7620" y="0"/>
                </a:moveTo>
                <a:lnTo>
                  <a:pt x="0" y="3809"/>
                </a:lnTo>
                <a:lnTo>
                  <a:pt x="0" y="7619"/>
                </a:lnTo>
                <a:lnTo>
                  <a:pt x="348234" y="71627"/>
                </a:lnTo>
                <a:lnTo>
                  <a:pt x="356616" y="66293"/>
                </a:lnTo>
                <a:lnTo>
                  <a:pt x="353568" y="60959"/>
                </a:lnTo>
                <a:lnTo>
                  <a:pt x="76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43644" y="3610736"/>
            <a:ext cx="339851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31071" y="3612641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8" y="62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57538" y="3621404"/>
            <a:ext cx="371094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99879" y="3674364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57969" y="3618738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27431" y="0"/>
                </a:moveTo>
                <a:lnTo>
                  <a:pt x="12954" y="8382"/>
                </a:lnTo>
                <a:lnTo>
                  <a:pt x="0" y="18287"/>
                </a:lnTo>
                <a:lnTo>
                  <a:pt x="6095" y="24384"/>
                </a:lnTo>
                <a:lnTo>
                  <a:pt x="25907" y="15239"/>
                </a:lnTo>
                <a:lnTo>
                  <a:pt x="27431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57969" y="3617976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39" h="25400">
                <a:moveTo>
                  <a:pt x="12954" y="9144"/>
                </a:moveTo>
                <a:lnTo>
                  <a:pt x="0" y="19050"/>
                </a:lnTo>
                <a:lnTo>
                  <a:pt x="6095" y="25146"/>
                </a:lnTo>
                <a:lnTo>
                  <a:pt x="25907" y="16001"/>
                </a:lnTo>
                <a:lnTo>
                  <a:pt x="27431" y="0"/>
                </a:lnTo>
                <a:lnTo>
                  <a:pt x="12954" y="91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63075" y="3564635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326136" y="44958"/>
                </a:moveTo>
                <a:lnTo>
                  <a:pt x="53339" y="0"/>
                </a:lnTo>
                <a:lnTo>
                  <a:pt x="40386" y="19812"/>
                </a:lnTo>
                <a:lnTo>
                  <a:pt x="0" y="14477"/>
                </a:lnTo>
                <a:lnTo>
                  <a:pt x="4571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63075" y="3564635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0" y="14477"/>
                </a:moveTo>
                <a:lnTo>
                  <a:pt x="4571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8"/>
                </a:lnTo>
                <a:lnTo>
                  <a:pt x="53339" y="0"/>
                </a:lnTo>
                <a:lnTo>
                  <a:pt x="40386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20225" y="3569208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14129" y="3577590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266700" y="44196"/>
                </a:moveTo>
                <a:lnTo>
                  <a:pt x="15239" y="0"/>
                </a:lnTo>
                <a:lnTo>
                  <a:pt x="0" y="6858"/>
                </a:lnTo>
                <a:lnTo>
                  <a:pt x="36575" y="16001"/>
                </a:lnTo>
                <a:lnTo>
                  <a:pt x="252983" y="51815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4129" y="3577590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15239" y="0"/>
                </a:moveTo>
                <a:lnTo>
                  <a:pt x="0" y="6858"/>
                </a:lnTo>
                <a:lnTo>
                  <a:pt x="36575" y="16001"/>
                </a:lnTo>
                <a:lnTo>
                  <a:pt x="252983" y="51815"/>
                </a:lnTo>
                <a:lnTo>
                  <a:pt x="266700" y="44196"/>
                </a:ln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1843" y="3584447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57556" y="42672"/>
                </a:moveTo>
                <a:lnTo>
                  <a:pt x="2286" y="0"/>
                </a:lnTo>
                <a:lnTo>
                  <a:pt x="0" y="15239"/>
                </a:lnTo>
                <a:lnTo>
                  <a:pt x="252221" y="58674"/>
                </a:lnTo>
                <a:lnTo>
                  <a:pt x="257556" y="42672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11843" y="3584447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286" y="0"/>
                </a:moveTo>
                <a:lnTo>
                  <a:pt x="0" y="15239"/>
                </a:lnTo>
                <a:lnTo>
                  <a:pt x="252221" y="58674"/>
                </a:lnTo>
                <a:lnTo>
                  <a:pt x="257556" y="42672"/>
                </a:lnTo>
                <a:lnTo>
                  <a:pt x="22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34525" y="3601211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16001" y="6858"/>
                </a:moveTo>
                <a:lnTo>
                  <a:pt x="16001" y="1524"/>
                </a:lnTo>
                <a:lnTo>
                  <a:pt x="15239" y="762"/>
                </a:lnTo>
                <a:lnTo>
                  <a:pt x="12192" y="762"/>
                </a:lnTo>
                <a:lnTo>
                  <a:pt x="10668" y="0"/>
                </a:lnTo>
                <a:lnTo>
                  <a:pt x="5333" y="0"/>
                </a:lnTo>
                <a:lnTo>
                  <a:pt x="5333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6"/>
                </a:lnTo>
                <a:lnTo>
                  <a:pt x="1524" y="6096"/>
                </a:lnTo>
                <a:lnTo>
                  <a:pt x="3048" y="7620"/>
                </a:lnTo>
                <a:lnTo>
                  <a:pt x="15239" y="7620"/>
                </a:lnTo>
                <a:lnTo>
                  <a:pt x="16001" y="6858"/>
                </a:lnTo>
                <a:close/>
              </a:path>
              <a:path w="17144" h="7620">
                <a:moveTo>
                  <a:pt x="16763" y="5334"/>
                </a:moveTo>
                <a:lnTo>
                  <a:pt x="16763" y="3810"/>
                </a:lnTo>
                <a:lnTo>
                  <a:pt x="16001" y="2286"/>
                </a:lnTo>
                <a:lnTo>
                  <a:pt x="16001" y="6096"/>
                </a:lnTo>
                <a:lnTo>
                  <a:pt x="16763" y="5334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34525" y="3601211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0" y="4572"/>
                </a:moveTo>
                <a:lnTo>
                  <a:pt x="0" y="6096"/>
                </a:lnTo>
                <a:lnTo>
                  <a:pt x="1524" y="6096"/>
                </a:lnTo>
                <a:lnTo>
                  <a:pt x="3048" y="7620"/>
                </a:lnTo>
                <a:lnTo>
                  <a:pt x="15239" y="7620"/>
                </a:lnTo>
                <a:lnTo>
                  <a:pt x="16001" y="6096"/>
                </a:lnTo>
                <a:lnTo>
                  <a:pt x="16763" y="5334"/>
                </a:lnTo>
                <a:lnTo>
                  <a:pt x="16763" y="3810"/>
                </a:lnTo>
                <a:lnTo>
                  <a:pt x="16001" y="2286"/>
                </a:lnTo>
                <a:lnTo>
                  <a:pt x="16001" y="1524"/>
                </a:lnTo>
                <a:lnTo>
                  <a:pt x="15239" y="762"/>
                </a:lnTo>
                <a:lnTo>
                  <a:pt x="12192" y="762"/>
                </a:lnTo>
                <a:lnTo>
                  <a:pt x="10668" y="0"/>
                </a:lnTo>
                <a:lnTo>
                  <a:pt x="5333" y="0"/>
                </a:lnTo>
                <a:lnTo>
                  <a:pt x="5333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39275" y="3584447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6857" y="0"/>
                </a:moveTo>
                <a:lnTo>
                  <a:pt x="0" y="4572"/>
                </a:lnTo>
                <a:lnTo>
                  <a:pt x="0" y="9143"/>
                </a:lnTo>
                <a:lnTo>
                  <a:pt x="2286" y="9143"/>
                </a:lnTo>
                <a:lnTo>
                  <a:pt x="2286" y="5334"/>
                </a:lnTo>
                <a:lnTo>
                  <a:pt x="3048" y="5334"/>
                </a:lnTo>
                <a:lnTo>
                  <a:pt x="9906" y="0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54515" y="3587496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1"/>
                </a:moveTo>
                <a:lnTo>
                  <a:pt x="7620" y="0"/>
                </a:lnTo>
                <a:lnTo>
                  <a:pt x="10668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59849" y="3588258"/>
            <a:ext cx="6985" cy="3810"/>
          </a:xfrm>
          <a:custGeom>
            <a:avLst/>
            <a:gdLst/>
            <a:ahLst/>
            <a:cxnLst/>
            <a:rect l="l" t="t" r="r" b="b"/>
            <a:pathLst>
              <a:path w="6985" h="3810">
                <a:moveTo>
                  <a:pt x="6857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95663" y="3593591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2"/>
                </a:moveTo>
                <a:lnTo>
                  <a:pt x="6857" y="0"/>
                </a:lnTo>
                <a:lnTo>
                  <a:pt x="10668" y="762"/>
                </a:lnTo>
                <a:lnTo>
                  <a:pt x="4572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06331" y="3595878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4572"/>
                </a:moveTo>
                <a:lnTo>
                  <a:pt x="6095" y="0"/>
                </a:lnTo>
                <a:lnTo>
                  <a:pt x="9906" y="762"/>
                </a:lnTo>
                <a:lnTo>
                  <a:pt x="3048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65183" y="3589782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4" h="3810">
                <a:moveTo>
                  <a:pt x="0" y="3809"/>
                </a:moveTo>
                <a:lnTo>
                  <a:pt x="8381" y="0"/>
                </a:lnTo>
                <a:lnTo>
                  <a:pt x="10668" y="0"/>
                </a:lnTo>
                <a:lnTo>
                  <a:pt x="5334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73565" y="3590544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30" h="5079">
                <a:moveTo>
                  <a:pt x="0" y="4571"/>
                </a:moveTo>
                <a:lnTo>
                  <a:pt x="7620" y="0"/>
                </a:lnTo>
                <a:lnTo>
                  <a:pt x="11430" y="761"/>
                </a:lnTo>
                <a:lnTo>
                  <a:pt x="5334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84995" y="3592067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4" h="5714">
                <a:moveTo>
                  <a:pt x="0" y="4572"/>
                </a:moveTo>
                <a:lnTo>
                  <a:pt x="6095" y="0"/>
                </a:lnTo>
                <a:lnTo>
                  <a:pt x="10668" y="1524"/>
                </a:lnTo>
                <a:lnTo>
                  <a:pt x="3048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26321" y="3582923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6858" y="0"/>
                </a:moveTo>
                <a:lnTo>
                  <a:pt x="0" y="4572"/>
                </a:lnTo>
                <a:lnTo>
                  <a:pt x="0" y="10667"/>
                </a:lnTo>
                <a:lnTo>
                  <a:pt x="3048" y="10667"/>
                </a:lnTo>
                <a:lnTo>
                  <a:pt x="3048" y="5334"/>
                </a:lnTo>
                <a:lnTo>
                  <a:pt x="9906" y="762"/>
                </a:lnTo>
                <a:lnTo>
                  <a:pt x="68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73590" y="3493389"/>
            <a:ext cx="130302" cy="152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63075" y="3442715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24383" y="140752"/>
                </a:moveTo>
                <a:lnTo>
                  <a:pt x="24383" y="92201"/>
                </a:lnTo>
                <a:lnTo>
                  <a:pt x="0" y="136398"/>
                </a:lnTo>
                <a:lnTo>
                  <a:pt x="24383" y="140752"/>
                </a:lnTo>
                <a:close/>
              </a:path>
              <a:path w="434339" h="196214">
                <a:moveTo>
                  <a:pt x="434339" y="51054"/>
                </a:moveTo>
                <a:lnTo>
                  <a:pt x="393954" y="43434"/>
                </a:lnTo>
                <a:lnTo>
                  <a:pt x="124968" y="6858"/>
                </a:lnTo>
                <a:lnTo>
                  <a:pt x="67056" y="0"/>
                </a:lnTo>
                <a:lnTo>
                  <a:pt x="22098" y="81534"/>
                </a:lnTo>
                <a:lnTo>
                  <a:pt x="24383" y="92201"/>
                </a:lnTo>
                <a:lnTo>
                  <a:pt x="24383" y="140752"/>
                </a:lnTo>
                <a:lnTo>
                  <a:pt x="42671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23850" y="190717"/>
                </a:lnTo>
                <a:lnTo>
                  <a:pt x="359663" y="195834"/>
                </a:lnTo>
                <a:lnTo>
                  <a:pt x="434339" y="51054"/>
                </a:lnTo>
                <a:close/>
              </a:path>
              <a:path w="434339" h="196214">
                <a:moveTo>
                  <a:pt x="323850" y="190717"/>
                </a:moveTo>
                <a:lnTo>
                  <a:pt x="323850" y="169925"/>
                </a:lnTo>
                <a:lnTo>
                  <a:pt x="311657" y="188975"/>
                </a:lnTo>
                <a:lnTo>
                  <a:pt x="323850" y="19071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63075" y="3442715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67056" y="0"/>
                </a:moveTo>
                <a:lnTo>
                  <a:pt x="22098" y="81534"/>
                </a:lnTo>
                <a:lnTo>
                  <a:pt x="24383" y="92201"/>
                </a:lnTo>
                <a:lnTo>
                  <a:pt x="0" y="136398"/>
                </a:lnTo>
                <a:lnTo>
                  <a:pt x="42671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11657" y="188975"/>
                </a:lnTo>
                <a:lnTo>
                  <a:pt x="359663" y="195834"/>
                </a:lnTo>
                <a:lnTo>
                  <a:pt x="434339" y="51054"/>
                </a:lnTo>
                <a:lnTo>
                  <a:pt x="393954" y="43434"/>
                </a:lnTo>
                <a:lnTo>
                  <a:pt x="124968" y="6858"/>
                </a:lnTo>
                <a:lnTo>
                  <a:pt x="67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72219" y="3560826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89" h="7620">
                <a:moveTo>
                  <a:pt x="0" y="0"/>
                </a:moveTo>
                <a:lnTo>
                  <a:pt x="46481" y="7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86925" y="3612641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19" h="8889">
                <a:moveTo>
                  <a:pt x="0" y="0"/>
                </a:moveTo>
                <a:lnTo>
                  <a:pt x="45719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84792" y="3446145"/>
            <a:ext cx="100583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47885" y="3486150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5">
                <a:moveTo>
                  <a:pt x="3047" y="92201"/>
                </a:moveTo>
                <a:lnTo>
                  <a:pt x="3047" y="86105"/>
                </a:lnTo>
                <a:lnTo>
                  <a:pt x="2285" y="86105"/>
                </a:lnTo>
                <a:lnTo>
                  <a:pt x="2285" y="87629"/>
                </a:lnTo>
                <a:lnTo>
                  <a:pt x="1523" y="87629"/>
                </a:lnTo>
                <a:lnTo>
                  <a:pt x="1523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47" y="92201"/>
                </a:lnTo>
                <a:close/>
              </a:path>
              <a:path w="50800" h="93345">
                <a:moveTo>
                  <a:pt x="6857" y="92963"/>
                </a:moveTo>
                <a:lnTo>
                  <a:pt x="6857" y="78486"/>
                </a:lnTo>
                <a:lnTo>
                  <a:pt x="6095" y="78486"/>
                </a:lnTo>
                <a:lnTo>
                  <a:pt x="6095" y="80772"/>
                </a:lnTo>
                <a:lnTo>
                  <a:pt x="5333" y="80772"/>
                </a:lnTo>
                <a:lnTo>
                  <a:pt x="5333" y="82296"/>
                </a:lnTo>
                <a:lnTo>
                  <a:pt x="3809" y="82296"/>
                </a:lnTo>
                <a:lnTo>
                  <a:pt x="3809" y="83820"/>
                </a:lnTo>
                <a:lnTo>
                  <a:pt x="3047" y="83820"/>
                </a:lnTo>
                <a:lnTo>
                  <a:pt x="3047" y="92963"/>
                </a:lnTo>
                <a:lnTo>
                  <a:pt x="6857" y="92963"/>
                </a:lnTo>
                <a:close/>
              </a:path>
              <a:path w="50800" h="93345">
                <a:moveTo>
                  <a:pt x="36575" y="7620"/>
                </a:moveTo>
                <a:lnTo>
                  <a:pt x="36575" y="4572"/>
                </a:lnTo>
                <a:lnTo>
                  <a:pt x="33527" y="4572"/>
                </a:lnTo>
                <a:lnTo>
                  <a:pt x="33527" y="3810"/>
                </a:lnTo>
                <a:lnTo>
                  <a:pt x="26669" y="3810"/>
                </a:lnTo>
                <a:lnTo>
                  <a:pt x="26669" y="3048"/>
                </a:lnTo>
                <a:lnTo>
                  <a:pt x="23621" y="3048"/>
                </a:lnTo>
                <a:lnTo>
                  <a:pt x="23621" y="2286"/>
                </a:lnTo>
                <a:lnTo>
                  <a:pt x="19811" y="2286"/>
                </a:lnTo>
                <a:lnTo>
                  <a:pt x="19811" y="1524"/>
                </a:lnTo>
                <a:lnTo>
                  <a:pt x="17525" y="1524"/>
                </a:lnTo>
                <a:lnTo>
                  <a:pt x="17525" y="762"/>
                </a:lnTo>
                <a:lnTo>
                  <a:pt x="12953" y="762"/>
                </a:lnTo>
                <a:lnTo>
                  <a:pt x="12953" y="0"/>
                </a:lnTo>
                <a:lnTo>
                  <a:pt x="5333" y="0"/>
                </a:lnTo>
                <a:lnTo>
                  <a:pt x="5333" y="1524"/>
                </a:lnTo>
                <a:lnTo>
                  <a:pt x="3809" y="1524"/>
                </a:lnTo>
                <a:lnTo>
                  <a:pt x="3809" y="2286"/>
                </a:lnTo>
                <a:lnTo>
                  <a:pt x="6857" y="2286"/>
                </a:lnTo>
                <a:lnTo>
                  <a:pt x="6857" y="3048"/>
                </a:lnTo>
                <a:lnTo>
                  <a:pt x="11429" y="3048"/>
                </a:lnTo>
                <a:lnTo>
                  <a:pt x="11429" y="3810"/>
                </a:lnTo>
                <a:lnTo>
                  <a:pt x="18287" y="3810"/>
                </a:lnTo>
                <a:lnTo>
                  <a:pt x="18287" y="4572"/>
                </a:lnTo>
                <a:lnTo>
                  <a:pt x="21335" y="4572"/>
                </a:lnTo>
                <a:lnTo>
                  <a:pt x="21335" y="5334"/>
                </a:lnTo>
                <a:lnTo>
                  <a:pt x="24383" y="5334"/>
                </a:lnTo>
                <a:lnTo>
                  <a:pt x="24383" y="6096"/>
                </a:lnTo>
                <a:lnTo>
                  <a:pt x="27431" y="6096"/>
                </a:lnTo>
                <a:lnTo>
                  <a:pt x="27431" y="6858"/>
                </a:lnTo>
                <a:lnTo>
                  <a:pt x="30479" y="6858"/>
                </a:lnTo>
                <a:lnTo>
                  <a:pt x="30479" y="7620"/>
                </a:lnTo>
                <a:lnTo>
                  <a:pt x="36575" y="7620"/>
                </a:lnTo>
                <a:close/>
              </a:path>
              <a:path w="50800" h="93345">
                <a:moveTo>
                  <a:pt x="9143" y="92201"/>
                </a:moveTo>
                <a:lnTo>
                  <a:pt x="9143" y="76200"/>
                </a:lnTo>
                <a:lnTo>
                  <a:pt x="6857" y="76200"/>
                </a:lnTo>
                <a:lnTo>
                  <a:pt x="6857" y="92201"/>
                </a:lnTo>
                <a:lnTo>
                  <a:pt x="9143" y="92201"/>
                </a:lnTo>
                <a:close/>
              </a:path>
              <a:path w="50800" h="93345">
                <a:moveTo>
                  <a:pt x="10667" y="88391"/>
                </a:moveTo>
                <a:lnTo>
                  <a:pt x="10667" y="73151"/>
                </a:lnTo>
                <a:lnTo>
                  <a:pt x="9143" y="73151"/>
                </a:lnTo>
                <a:lnTo>
                  <a:pt x="9143" y="88391"/>
                </a:lnTo>
                <a:lnTo>
                  <a:pt x="10667" y="88391"/>
                </a:lnTo>
                <a:close/>
              </a:path>
              <a:path w="50800" h="93345">
                <a:moveTo>
                  <a:pt x="11429" y="86105"/>
                </a:moveTo>
                <a:lnTo>
                  <a:pt x="11429" y="71627"/>
                </a:lnTo>
                <a:lnTo>
                  <a:pt x="10667" y="71627"/>
                </a:lnTo>
                <a:lnTo>
                  <a:pt x="10667" y="86105"/>
                </a:lnTo>
                <a:lnTo>
                  <a:pt x="11429" y="86105"/>
                </a:lnTo>
                <a:close/>
              </a:path>
              <a:path w="50800" h="93345">
                <a:moveTo>
                  <a:pt x="12191" y="84582"/>
                </a:moveTo>
                <a:lnTo>
                  <a:pt x="12191" y="70103"/>
                </a:lnTo>
                <a:lnTo>
                  <a:pt x="11429" y="70103"/>
                </a:lnTo>
                <a:lnTo>
                  <a:pt x="11429" y="84582"/>
                </a:lnTo>
                <a:lnTo>
                  <a:pt x="12191" y="84582"/>
                </a:lnTo>
                <a:close/>
              </a:path>
              <a:path w="50800" h="93345">
                <a:moveTo>
                  <a:pt x="12953" y="83058"/>
                </a:moveTo>
                <a:lnTo>
                  <a:pt x="12953" y="67817"/>
                </a:lnTo>
                <a:lnTo>
                  <a:pt x="12191" y="67817"/>
                </a:lnTo>
                <a:lnTo>
                  <a:pt x="12191" y="83058"/>
                </a:lnTo>
                <a:lnTo>
                  <a:pt x="12953" y="83058"/>
                </a:lnTo>
                <a:close/>
              </a:path>
              <a:path w="50800" h="93345">
                <a:moveTo>
                  <a:pt x="14477" y="81534"/>
                </a:moveTo>
                <a:lnTo>
                  <a:pt x="14477" y="66294"/>
                </a:lnTo>
                <a:lnTo>
                  <a:pt x="12953" y="66294"/>
                </a:lnTo>
                <a:lnTo>
                  <a:pt x="12953" y="81534"/>
                </a:lnTo>
                <a:lnTo>
                  <a:pt x="14477" y="81534"/>
                </a:lnTo>
                <a:close/>
              </a:path>
              <a:path w="50800" h="93345">
                <a:moveTo>
                  <a:pt x="15239" y="78486"/>
                </a:moveTo>
                <a:lnTo>
                  <a:pt x="15239" y="64008"/>
                </a:lnTo>
                <a:lnTo>
                  <a:pt x="14477" y="64008"/>
                </a:lnTo>
                <a:lnTo>
                  <a:pt x="14477" y="78486"/>
                </a:lnTo>
                <a:lnTo>
                  <a:pt x="15239" y="78486"/>
                </a:lnTo>
                <a:close/>
              </a:path>
              <a:path w="50800" h="93345">
                <a:moveTo>
                  <a:pt x="16001" y="76962"/>
                </a:moveTo>
                <a:lnTo>
                  <a:pt x="16001" y="63246"/>
                </a:lnTo>
                <a:lnTo>
                  <a:pt x="15239" y="63246"/>
                </a:lnTo>
                <a:lnTo>
                  <a:pt x="15239" y="76962"/>
                </a:lnTo>
                <a:lnTo>
                  <a:pt x="16001" y="76962"/>
                </a:lnTo>
                <a:close/>
              </a:path>
              <a:path w="50800" h="93345">
                <a:moveTo>
                  <a:pt x="17525" y="75437"/>
                </a:moveTo>
                <a:lnTo>
                  <a:pt x="17525" y="60960"/>
                </a:lnTo>
                <a:lnTo>
                  <a:pt x="16001" y="60960"/>
                </a:lnTo>
                <a:lnTo>
                  <a:pt x="16001" y="75437"/>
                </a:lnTo>
                <a:lnTo>
                  <a:pt x="17525" y="75437"/>
                </a:lnTo>
                <a:close/>
              </a:path>
              <a:path w="50800" h="93345">
                <a:moveTo>
                  <a:pt x="18287" y="73151"/>
                </a:moveTo>
                <a:lnTo>
                  <a:pt x="18287" y="58674"/>
                </a:lnTo>
                <a:lnTo>
                  <a:pt x="17525" y="58674"/>
                </a:lnTo>
                <a:lnTo>
                  <a:pt x="17525" y="73151"/>
                </a:lnTo>
                <a:lnTo>
                  <a:pt x="18287" y="73151"/>
                </a:lnTo>
                <a:close/>
              </a:path>
              <a:path w="50800" h="93345">
                <a:moveTo>
                  <a:pt x="19050" y="71627"/>
                </a:moveTo>
                <a:lnTo>
                  <a:pt x="19050" y="57150"/>
                </a:lnTo>
                <a:lnTo>
                  <a:pt x="18287" y="57150"/>
                </a:lnTo>
                <a:lnTo>
                  <a:pt x="18287" y="71627"/>
                </a:lnTo>
                <a:lnTo>
                  <a:pt x="19050" y="71627"/>
                </a:lnTo>
                <a:close/>
              </a:path>
              <a:path w="50800" h="93345">
                <a:moveTo>
                  <a:pt x="19811" y="68579"/>
                </a:moveTo>
                <a:lnTo>
                  <a:pt x="19811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11" y="68579"/>
                </a:lnTo>
                <a:close/>
              </a:path>
              <a:path w="50800" h="93345">
                <a:moveTo>
                  <a:pt x="21335" y="67055"/>
                </a:moveTo>
                <a:lnTo>
                  <a:pt x="21335" y="53339"/>
                </a:lnTo>
                <a:lnTo>
                  <a:pt x="19811" y="53339"/>
                </a:lnTo>
                <a:lnTo>
                  <a:pt x="19811" y="67055"/>
                </a:lnTo>
                <a:lnTo>
                  <a:pt x="21335" y="67055"/>
                </a:lnTo>
                <a:close/>
              </a:path>
              <a:path w="50800" h="93345">
                <a:moveTo>
                  <a:pt x="22097" y="66294"/>
                </a:moveTo>
                <a:lnTo>
                  <a:pt x="22097" y="51815"/>
                </a:lnTo>
                <a:lnTo>
                  <a:pt x="21335" y="51815"/>
                </a:lnTo>
                <a:lnTo>
                  <a:pt x="21335" y="66294"/>
                </a:lnTo>
                <a:lnTo>
                  <a:pt x="22097" y="66294"/>
                </a:lnTo>
                <a:close/>
              </a:path>
              <a:path w="50800" h="93345">
                <a:moveTo>
                  <a:pt x="23621" y="64008"/>
                </a:moveTo>
                <a:lnTo>
                  <a:pt x="23621" y="50291"/>
                </a:lnTo>
                <a:lnTo>
                  <a:pt x="22097" y="50291"/>
                </a:lnTo>
                <a:lnTo>
                  <a:pt x="22097" y="64008"/>
                </a:lnTo>
                <a:lnTo>
                  <a:pt x="23621" y="64008"/>
                </a:lnTo>
                <a:close/>
              </a:path>
              <a:path w="50800" h="93345">
                <a:moveTo>
                  <a:pt x="24383" y="60198"/>
                </a:moveTo>
                <a:lnTo>
                  <a:pt x="24383" y="46482"/>
                </a:lnTo>
                <a:lnTo>
                  <a:pt x="23621" y="46482"/>
                </a:lnTo>
                <a:lnTo>
                  <a:pt x="23621" y="60198"/>
                </a:lnTo>
                <a:lnTo>
                  <a:pt x="24383" y="60198"/>
                </a:lnTo>
                <a:close/>
              </a:path>
              <a:path w="50800" h="93345">
                <a:moveTo>
                  <a:pt x="25145" y="57912"/>
                </a:moveTo>
                <a:lnTo>
                  <a:pt x="25145" y="44196"/>
                </a:lnTo>
                <a:lnTo>
                  <a:pt x="24383" y="44196"/>
                </a:lnTo>
                <a:lnTo>
                  <a:pt x="24383" y="57912"/>
                </a:lnTo>
                <a:lnTo>
                  <a:pt x="25145" y="57912"/>
                </a:lnTo>
                <a:close/>
              </a:path>
              <a:path w="50800" h="93345">
                <a:moveTo>
                  <a:pt x="26669" y="55625"/>
                </a:moveTo>
                <a:lnTo>
                  <a:pt x="26669" y="43434"/>
                </a:lnTo>
                <a:lnTo>
                  <a:pt x="25145" y="43434"/>
                </a:lnTo>
                <a:lnTo>
                  <a:pt x="25145" y="55625"/>
                </a:lnTo>
                <a:lnTo>
                  <a:pt x="26669" y="55625"/>
                </a:lnTo>
                <a:close/>
              </a:path>
              <a:path w="50800" h="93345">
                <a:moveTo>
                  <a:pt x="27431" y="54101"/>
                </a:moveTo>
                <a:lnTo>
                  <a:pt x="27431" y="41148"/>
                </a:lnTo>
                <a:lnTo>
                  <a:pt x="26669" y="41148"/>
                </a:lnTo>
                <a:lnTo>
                  <a:pt x="26669" y="54101"/>
                </a:lnTo>
                <a:lnTo>
                  <a:pt x="27431" y="54101"/>
                </a:lnTo>
                <a:close/>
              </a:path>
              <a:path w="50800" h="93345">
                <a:moveTo>
                  <a:pt x="28193" y="51815"/>
                </a:moveTo>
                <a:lnTo>
                  <a:pt x="28193" y="38862"/>
                </a:lnTo>
                <a:lnTo>
                  <a:pt x="27431" y="38862"/>
                </a:lnTo>
                <a:lnTo>
                  <a:pt x="27431" y="51815"/>
                </a:lnTo>
                <a:lnTo>
                  <a:pt x="28193" y="51815"/>
                </a:lnTo>
                <a:close/>
              </a:path>
              <a:path w="50800" h="93345">
                <a:moveTo>
                  <a:pt x="29717" y="50291"/>
                </a:moveTo>
                <a:lnTo>
                  <a:pt x="29717" y="37337"/>
                </a:lnTo>
                <a:lnTo>
                  <a:pt x="28193" y="37337"/>
                </a:lnTo>
                <a:lnTo>
                  <a:pt x="28193" y="50291"/>
                </a:lnTo>
                <a:lnTo>
                  <a:pt x="29717" y="50291"/>
                </a:lnTo>
                <a:close/>
              </a:path>
              <a:path w="50800" h="93345">
                <a:moveTo>
                  <a:pt x="30479" y="48767"/>
                </a:moveTo>
                <a:lnTo>
                  <a:pt x="30479" y="35813"/>
                </a:lnTo>
                <a:lnTo>
                  <a:pt x="29717" y="35813"/>
                </a:lnTo>
                <a:lnTo>
                  <a:pt x="29717" y="48767"/>
                </a:lnTo>
                <a:lnTo>
                  <a:pt x="30479" y="48767"/>
                </a:lnTo>
                <a:close/>
              </a:path>
              <a:path w="50800" h="93345">
                <a:moveTo>
                  <a:pt x="31241" y="46482"/>
                </a:moveTo>
                <a:lnTo>
                  <a:pt x="31241" y="34289"/>
                </a:lnTo>
                <a:lnTo>
                  <a:pt x="30479" y="34289"/>
                </a:lnTo>
                <a:lnTo>
                  <a:pt x="30479" y="46482"/>
                </a:lnTo>
                <a:lnTo>
                  <a:pt x="31241" y="46482"/>
                </a:lnTo>
                <a:close/>
              </a:path>
              <a:path w="50800" h="93345">
                <a:moveTo>
                  <a:pt x="32765" y="44958"/>
                </a:moveTo>
                <a:lnTo>
                  <a:pt x="32765" y="31241"/>
                </a:lnTo>
                <a:lnTo>
                  <a:pt x="31241" y="31241"/>
                </a:lnTo>
                <a:lnTo>
                  <a:pt x="31241" y="44958"/>
                </a:lnTo>
                <a:lnTo>
                  <a:pt x="32765" y="44958"/>
                </a:lnTo>
                <a:close/>
              </a:path>
              <a:path w="50800" h="93345">
                <a:moveTo>
                  <a:pt x="33527" y="43434"/>
                </a:moveTo>
                <a:lnTo>
                  <a:pt x="33527" y="30479"/>
                </a:lnTo>
                <a:lnTo>
                  <a:pt x="32765" y="30479"/>
                </a:lnTo>
                <a:lnTo>
                  <a:pt x="32765" y="43434"/>
                </a:lnTo>
                <a:lnTo>
                  <a:pt x="33527" y="43434"/>
                </a:lnTo>
                <a:close/>
              </a:path>
              <a:path w="50800" h="93345">
                <a:moveTo>
                  <a:pt x="34289" y="41148"/>
                </a:moveTo>
                <a:lnTo>
                  <a:pt x="34289" y="28955"/>
                </a:lnTo>
                <a:lnTo>
                  <a:pt x="33527" y="28955"/>
                </a:lnTo>
                <a:lnTo>
                  <a:pt x="33527" y="41148"/>
                </a:lnTo>
                <a:lnTo>
                  <a:pt x="34289" y="41148"/>
                </a:lnTo>
                <a:close/>
              </a:path>
              <a:path w="50800" h="93345">
                <a:moveTo>
                  <a:pt x="36575" y="38862"/>
                </a:moveTo>
                <a:lnTo>
                  <a:pt x="36575" y="26670"/>
                </a:lnTo>
                <a:lnTo>
                  <a:pt x="34289" y="26670"/>
                </a:lnTo>
                <a:lnTo>
                  <a:pt x="34289" y="38862"/>
                </a:lnTo>
                <a:lnTo>
                  <a:pt x="36575" y="38862"/>
                </a:lnTo>
                <a:close/>
              </a:path>
              <a:path w="50800" h="93345">
                <a:moveTo>
                  <a:pt x="44195" y="9144"/>
                </a:moveTo>
                <a:lnTo>
                  <a:pt x="44195" y="6096"/>
                </a:lnTo>
                <a:lnTo>
                  <a:pt x="40385" y="6096"/>
                </a:lnTo>
                <a:lnTo>
                  <a:pt x="40385" y="5334"/>
                </a:lnTo>
                <a:lnTo>
                  <a:pt x="36575" y="5334"/>
                </a:lnTo>
                <a:lnTo>
                  <a:pt x="36575" y="8382"/>
                </a:lnTo>
                <a:lnTo>
                  <a:pt x="41909" y="8382"/>
                </a:lnTo>
                <a:lnTo>
                  <a:pt x="41909" y="9144"/>
                </a:lnTo>
                <a:lnTo>
                  <a:pt x="44195" y="9144"/>
                </a:lnTo>
                <a:close/>
              </a:path>
              <a:path w="50800" h="93345">
                <a:moveTo>
                  <a:pt x="38100" y="32765"/>
                </a:moveTo>
                <a:lnTo>
                  <a:pt x="38100" y="21336"/>
                </a:lnTo>
                <a:lnTo>
                  <a:pt x="36575" y="21336"/>
                </a:lnTo>
                <a:lnTo>
                  <a:pt x="36575" y="32765"/>
                </a:lnTo>
                <a:lnTo>
                  <a:pt x="38100" y="32765"/>
                </a:lnTo>
                <a:close/>
              </a:path>
              <a:path w="50800" h="93345">
                <a:moveTo>
                  <a:pt x="39623" y="31241"/>
                </a:moveTo>
                <a:lnTo>
                  <a:pt x="39623" y="19812"/>
                </a:lnTo>
                <a:lnTo>
                  <a:pt x="38100" y="19812"/>
                </a:lnTo>
                <a:lnTo>
                  <a:pt x="38100" y="31241"/>
                </a:lnTo>
                <a:lnTo>
                  <a:pt x="39623" y="31241"/>
                </a:lnTo>
                <a:close/>
              </a:path>
              <a:path w="50800" h="93345">
                <a:moveTo>
                  <a:pt x="40385" y="29717"/>
                </a:moveTo>
                <a:lnTo>
                  <a:pt x="40385" y="18287"/>
                </a:lnTo>
                <a:lnTo>
                  <a:pt x="39623" y="18287"/>
                </a:lnTo>
                <a:lnTo>
                  <a:pt x="39623" y="29717"/>
                </a:lnTo>
                <a:lnTo>
                  <a:pt x="40385" y="29717"/>
                </a:lnTo>
                <a:close/>
              </a:path>
              <a:path w="50800" h="93345">
                <a:moveTo>
                  <a:pt x="41909" y="27432"/>
                </a:moveTo>
                <a:lnTo>
                  <a:pt x="41909" y="16001"/>
                </a:lnTo>
                <a:lnTo>
                  <a:pt x="40385" y="16001"/>
                </a:lnTo>
                <a:lnTo>
                  <a:pt x="40385" y="27432"/>
                </a:lnTo>
                <a:lnTo>
                  <a:pt x="41909" y="27432"/>
                </a:lnTo>
                <a:close/>
              </a:path>
              <a:path w="50800" h="93345">
                <a:moveTo>
                  <a:pt x="42671" y="25908"/>
                </a:moveTo>
                <a:lnTo>
                  <a:pt x="42671" y="14477"/>
                </a:lnTo>
                <a:lnTo>
                  <a:pt x="41909" y="14477"/>
                </a:lnTo>
                <a:lnTo>
                  <a:pt x="41909" y="25908"/>
                </a:lnTo>
                <a:lnTo>
                  <a:pt x="42671" y="25908"/>
                </a:lnTo>
                <a:close/>
              </a:path>
              <a:path w="50800" h="93345">
                <a:moveTo>
                  <a:pt x="43433" y="23622"/>
                </a:moveTo>
                <a:lnTo>
                  <a:pt x="43433" y="12953"/>
                </a:lnTo>
                <a:lnTo>
                  <a:pt x="42671" y="12953"/>
                </a:lnTo>
                <a:lnTo>
                  <a:pt x="42671" y="23622"/>
                </a:lnTo>
                <a:lnTo>
                  <a:pt x="43433" y="23622"/>
                </a:lnTo>
                <a:close/>
              </a:path>
              <a:path w="50800" h="93345">
                <a:moveTo>
                  <a:pt x="44195" y="22098"/>
                </a:moveTo>
                <a:lnTo>
                  <a:pt x="44195" y="10667"/>
                </a:lnTo>
                <a:lnTo>
                  <a:pt x="43433" y="10667"/>
                </a:lnTo>
                <a:lnTo>
                  <a:pt x="43433" y="22098"/>
                </a:lnTo>
                <a:lnTo>
                  <a:pt x="44195" y="22098"/>
                </a:lnTo>
                <a:close/>
              </a:path>
              <a:path w="50800" h="93345">
                <a:moveTo>
                  <a:pt x="47243" y="16001"/>
                </a:moveTo>
                <a:lnTo>
                  <a:pt x="47243" y="6858"/>
                </a:lnTo>
                <a:lnTo>
                  <a:pt x="44195" y="6858"/>
                </a:lnTo>
                <a:lnTo>
                  <a:pt x="44195" y="19812"/>
                </a:lnTo>
                <a:lnTo>
                  <a:pt x="45719" y="19812"/>
                </a:lnTo>
                <a:lnTo>
                  <a:pt x="45719" y="18287"/>
                </a:lnTo>
                <a:lnTo>
                  <a:pt x="46481" y="18287"/>
                </a:lnTo>
                <a:lnTo>
                  <a:pt x="46481" y="16001"/>
                </a:lnTo>
                <a:lnTo>
                  <a:pt x="47243" y="16001"/>
                </a:lnTo>
                <a:close/>
              </a:path>
              <a:path w="50800" h="93345">
                <a:moveTo>
                  <a:pt x="50291" y="8382"/>
                </a:moveTo>
                <a:lnTo>
                  <a:pt x="50291" y="7620"/>
                </a:lnTo>
                <a:lnTo>
                  <a:pt x="47243" y="7620"/>
                </a:lnTo>
                <a:lnTo>
                  <a:pt x="47243" y="14477"/>
                </a:lnTo>
                <a:lnTo>
                  <a:pt x="48005" y="14477"/>
                </a:lnTo>
                <a:lnTo>
                  <a:pt x="48005" y="12953"/>
                </a:lnTo>
                <a:lnTo>
                  <a:pt x="48767" y="12953"/>
                </a:lnTo>
                <a:lnTo>
                  <a:pt x="48767" y="10667"/>
                </a:lnTo>
                <a:lnTo>
                  <a:pt x="49529" y="10667"/>
                </a:lnTo>
                <a:lnTo>
                  <a:pt x="49529" y="8382"/>
                </a:lnTo>
                <a:lnTo>
                  <a:pt x="50291" y="8382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47885" y="3484626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95" y="10668"/>
                </a:lnTo>
                <a:lnTo>
                  <a:pt x="3809" y="3048"/>
                </a:lnTo>
                <a:lnTo>
                  <a:pt x="6095" y="0"/>
                </a:lnTo>
                <a:lnTo>
                  <a:pt x="50291" y="9144"/>
                </a:lnTo>
                <a:lnTo>
                  <a:pt x="6857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50933" y="3486911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42672" y="6858"/>
                </a:moveTo>
                <a:lnTo>
                  <a:pt x="3048" y="0"/>
                </a:lnTo>
                <a:lnTo>
                  <a:pt x="0" y="6858"/>
                </a:lnTo>
                <a:lnTo>
                  <a:pt x="6096" y="5334"/>
                </a:lnTo>
                <a:lnTo>
                  <a:pt x="40386" y="10667"/>
                </a:lnTo>
                <a:lnTo>
                  <a:pt x="42672" y="685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50933" y="3486911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3048" y="0"/>
                </a:moveTo>
                <a:lnTo>
                  <a:pt x="0" y="6858"/>
                </a:lnTo>
                <a:lnTo>
                  <a:pt x="6096" y="5334"/>
                </a:lnTo>
                <a:lnTo>
                  <a:pt x="40386" y="10667"/>
                </a:lnTo>
                <a:lnTo>
                  <a:pt x="42672" y="685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53981" y="3486911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4">
                <a:moveTo>
                  <a:pt x="4571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044837" y="3576065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143" y="3048"/>
                </a:moveTo>
                <a:lnTo>
                  <a:pt x="3048" y="0"/>
                </a:lnTo>
                <a:lnTo>
                  <a:pt x="0" y="9906"/>
                </a:lnTo>
                <a:lnTo>
                  <a:pt x="3048" y="11430"/>
                </a:lnTo>
                <a:lnTo>
                  <a:pt x="9143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44837" y="3576065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3048" y="0"/>
                </a:moveTo>
                <a:lnTo>
                  <a:pt x="0" y="9906"/>
                </a:lnTo>
                <a:lnTo>
                  <a:pt x="3048" y="11430"/>
                </a:lnTo>
                <a:lnTo>
                  <a:pt x="9143" y="304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81185" y="3447288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44" y="35813"/>
                </a:moveTo>
                <a:lnTo>
                  <a:pt x="132587" y="12953"/>
                </a:lnTo>
                <a:lnTo>
                  <a:pt x="3809" y="0"/>
                </a:lnTo>
                <a:lnTo>
                  <a:pt x="0" y="8382"/>
                </a:lnTo>
                <a:lnTo>
                  <a:pt x="270509" y="46482"/>
                </a:lnTo>
                <a:lnTo>
                  <a:pt x="275844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81185" y="3447288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09" y="0"/>
                </a:moveTo>
                <a:lnTo>
                  <a:pt x="0" y="8382"/>
                </a:lnTo>
                <a:lnTo>
                  <a:pt x="270509" y="46482"/>
                </a:lnTo>
                <a:lnTo>
                  <a:pt x="275844" y="35813"/>
                </a:lnTo>
                <a:lnTo>
                  <a:pt x="132587" y="12953"/>
                </a:lnTo>
                <a:lnTo>
                  <a:pt x="38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69577" y="3457955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78486" y="10668"/>
                </a:moveTo>
                <a:lnTo>
                  <a:pt x="69342" y="6096"/>
                </a:lnTo>
                <a:lnTo>
                  <a:pt x="0" y="0"/>
                </a:lnTo>
                <a:lnTo>
                  <a:pt x="3048" y="6096"/>
                </a:lnTo>
                <a:lnTo>
                  <a:pt x="73913" y="16002"/>
                </a:lnTo>
                <a:lnTo>
                  <a:pt x="78486" y="1066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869577" y="3457955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0" y="0"/>
                </a:moveTo>
                <a:lnTo>
                  <a:pt x="3048" y="6096"/>
                </a:lnTo>
                <a:lnTo>
                  <a:pt x="73913" y="16002"/>
                </a:lnTo>
                <a:lnTo>
                  <a:pt x="78486" y="10668"/>
                </a:lnTo>
                <a:lnTo>
                  <a:pt x="69342" y="609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935109" y="3468623"/>
            <a:ext cx="7620" cy="5715"/>
          </a:xfrm>
          <a:custGeom>
            <a:avLst/>
            <a:gdLst/>
            <a:ahLst/>
            <a:cxnLst/>
            <a:rect l="l" t="t" r="r" b="b"/>
            <a:pathLst>
              <a:path w="7619" h="5714">
                <a:moveTo>
                  <a:pt x="0" y="0"/>
                </a:moveTo>
                <a:lnTo>
                  <a:pt x="7620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869577" y="3453384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2" y="10667"/>
                </a:moveTo>
                <a:lnTo>
                  <a:pt x="2286" y="0"/>
                </a:lnTo>
                <a:lnTo>
                  <a:pt x="0" y="5333"/>
                </a:lnTo>
                <a:lnTo>
                  <a:pt x="65531" y="15239"/>
                </a:lnTo>
                <a:lnTo>
                  <a:pt x="69342" y="1066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869577" y="3452621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5"/>
                </a:lnTo>
                <a:lnTo>
                  <a:pt x="65531" y="16001"/>
                </a:lnTo>
                <a:lnTo>
                  <a:pt x="69342" y="10667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722511" y="3464052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322325" y="40386"/>
                </a:moveTo>
                <a:lnTo>
                  <a:pt x="56387" y="0"/>
                </a:ln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22511" y="3464052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56387" y="0"/>
                </a:move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lnTo>
                  <a:pt x="563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39389" y="3466338"/>
            <a:ext cx="284480" cy="1341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832100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36545" y="35775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837179" y="35783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45435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847339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849245" y="357759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857500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858770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860039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862579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865754" y="35814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866389" y="35825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868929" y="358292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872739" y="35829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879089" y="35814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882264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84804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887345" y="35814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891154" y="35814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894964" y="35814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897504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900679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905125" y="35814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915920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919729" y="35775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922904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926079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930525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933700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935604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937510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940050" y="35775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832100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836545" y="35775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837179" y="35783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845435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847339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849245" y="357759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857500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858770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860039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862579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865754" y="35814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866389" y="35825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868929" y="358292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872739" y="35829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879089" y="35814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882264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884804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887345" y="35814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891154" y="35814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894964" y="35814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897504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900679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05125" y="35814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915920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919729" y="35775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922904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926079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930525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933700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935604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937510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940050" y="35775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830829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834639" y="357835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837179" y="35783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845435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847339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849245" y="357759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856229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857500" y="35817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860039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862579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865754" y="35814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866389" y="35825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870200" y="35814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871470" y="35829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876550" y="358330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882264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884804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887345" y="35814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890520" y="35814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893695" y="35814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896870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900045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904489" y="35814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915920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919095" y="35775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921635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925445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930525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933064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934970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936875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938779" y="35775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830829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834639" y="357835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837179" y="35783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845435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847339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849245" y="357759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856229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857500" y="35817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860039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862579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865754" y="35814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866389" y="35825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870200" y="35814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871470" y="35829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876550" y="358330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882264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884804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887345" y="35814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890520" y="35814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893695" y="35814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896870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900045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904489" y="35814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915920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919095" y="35775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922270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926079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930525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933064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934970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936875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938779" y="35775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832100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836545" y="35775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837179" y="35783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845435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846070" y="357911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857500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858770" y="35817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861945" y="358140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862579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865754" y="35814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866389" y="35825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868929" y="358292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872739" y="35829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879089" y="35814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882264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884804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887345" y="35814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891154" y="35814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894964" y="35814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898139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901314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905125" y="35814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916554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920364" y="35775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922904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926079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930525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933700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936239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938145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940050" y="35775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832100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836545" y="35775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837179" y="35783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846070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848610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857500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858770" y="35817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861310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863850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867025" y="35814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867660" y="35825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871470" y="35814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872739" y="35829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879725" y="35814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88353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88607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888614" y="35814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891789" y="35814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894964" y="35814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898139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901314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905760" y="35814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917189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920364" y="35775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922904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926079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930525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933700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936239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938145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940050" y="35775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832100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836545" y="35775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837179" y="35783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846070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848610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857500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858770" y="35817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861310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863850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867025" y="35814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867660" y="35825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871470" y="35814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872739" y="35829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879725" y="35814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88353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88607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888614" y="35814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891789" y="35814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894964" y="35814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898139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901314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905760" y="35814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917189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920364" y="35775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922904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926079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930525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933700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936239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938145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940050" y="35775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832100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836545" y="35775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837179" y="35783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846070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848610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857500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858770" y="35817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861310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863850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867025" y="35814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867660" y="35825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871470" y="35814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872739" y="35829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879725" y="35814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88353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88607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888614" y="35814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891789" y="35814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894964" y="35814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898139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901314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905760" y="35814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917189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920364" y="35775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922904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926079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930525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933700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936239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938145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940050" y="35775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832100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836545" y="35775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837179" y="35783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846070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848610" y="3577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857500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858770" y="35817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861310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863850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867025" y="35814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867660" y="35825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871470" y="35814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872739" y="35829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879725" y="35814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88353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88607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888614" y="35814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891789" y="35814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894964" y="35814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898139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901314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905760" y="35814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917189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920364" y="35775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922904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926079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930525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933700" y="35775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936239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938145" y="35775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940050" y="35775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832100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835910" y="3578352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844800" y="357911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857500" y="35817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858770" y="35817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861310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863850" y="35821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867025" y="35814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867660" y="35825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871470" y="35814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872739" y="35829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879725" y="35814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88353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88607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888614" y="35814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891789" y="35814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894964" y="35814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898139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901314" y="35814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905760" y="35814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919729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762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926079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930525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934970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939414" y="35775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832100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835910" y="3578352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844800" y="357911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857500" y="358178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861310" y="358216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866389" y="35825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870200" y="3582923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879725" y="35814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88353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886075" y="35814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886710" y="358406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893060" y="358406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899410" y="3584066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919729" y="357759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762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926079" y="357759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930525" y="357759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934970" y="357759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939414" y="357759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832100" y="35779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835910" y="3578352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844800" y="357911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849879" y="3579495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915920" y="357949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923539" y="357949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930525" y="357759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932429" y="357949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937510" y="3579495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739275" y="3466338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80" h="133350">
                <a:moveTo>
                  <a:pt x="50292" y="0"/>
                </a:moveTo>
                <a:lnTo>
                  <a:pt x="0" y="96012"/>
                </a:lnTo>
                <a:lnTo>
                  <a:pt x="231648" y="133350"/>
                </a:lnTo>
                <a:lnTo>
                  <a:pt x="233171" y="131825"/>
                </a:lnTo>
                <a:lnTo>
                  <a:pt x="233171" y="131063"/>
                </a:lnTo>
                <a:lnTo>
                  <a:pt x="233933" y="128777"/>
                </a:lnTo>
                <a:lnTo>
                  <a:pt x="234695" y="127253"/>
                </a:lnTo>
                <a:lnTo>
                  <a:pt x="237744" y="124206"/>
                </a:lnTo>
                <a:lnTo>
                  <a:pt x="237744" y="121920"/>
                </a:lnTo>
                <a:lnTo>
                  <a:pt x="239268" y="118872"/>
                </a:lnTo>
                <a:lnTo>
                  <a:pt x="241554" y="115062"/>
                </a:lnTo>
                <a:lnTo>
                  <a:pt x="243839" y="112013"/>
                </a:lnTo>
                <a:lnTo>
                  <a:pt x="246125" y="108203"/>
                </a:lnTo>
                <a:lnTo>
                  <a:pt x="247650" y="103632"/>
                </a:lnTo>
                <a:lnTo>
                  <a:pt x="249936" y="100584"/>
                </a:lnTo>
                <a:lnTo>
                  <a:pt x="256794" y="86867"/>
                </a:lnTo>
                <a:lnTo>
                  <a:pt x="259080" y="83058"/>
                </a:lnTo>
                <a:lnTo>
                  <a:pt x="261365" y="78486"/>
                </a:lnTo>
                <a:lnTo>
                  <a:pt x="262889" y="73913"/>
                </a:lnTo>
                <a:lnTo>
                  <a:pt x="266700" y="69341"/>
                </a:lnTo>
                <a:lnTo>
                  <a:pt x="268986" y="65532"/>
                </a:lnTo>
                <a:lnTo>
                  <a:pt x="271271" y="60960"/>
                </a:lnTo>
                <a:lnTo>
                  <a:pt x="272795" y="57150"/>
                </a:lnTo>
                <a:lnTo>
                  <a:pt x="274319" y="54101"/>
                </a:lnTo>
                <a:lnTo>
                  <a:pt x="276606" y="50291"/>
                </a:lnTo>
                <a:lnTo>
                  <a:pt x="278130" y="47244"/>
                </a:lnTo>
                <a:lnTo>
                  <a:pt x="279654" y="44196"/>
                </a:lnTo>
                <a:lnTo>
                  <a:pt x="281177" y="41910"/>
                </a:lnTo>
                <a:lnTo>
                  <a:pt x="281939" y="39624"/>
                </a:lnTo>
                <a:lnTo>
                  <a:pt x="283463" y="38100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003689" y="3553967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47243" y="3810"/>
                </a:moveTo>
                <a:lnTo>
                  <a:pt x="25907" y="0"/>
                </a:lnTo>
                <a:lnTo>
                  <a:pt x="0" y="50292"/>
                </a:lnTo>
                <a:lnTo>
                  <a:pt x="19812" y="54864"/>
                </a:lnTo>
                <a:lnTo>
                  <a:pt x="47243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003689" y="3553967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25907" y="0"/>
                </a:moveTo>
                <a:lnTo>
                  <a:pt x="0" y="50292"/>
                </a:lnTo>
                <a:lnTo>
                  <a:pt x="19812" y="54864"/>
                </a:lnTo>
                <a:lnTo>
                  <a:pt x="47243" y="3810"/>
                </a:lnTo>
                <a:lnTo>
                  <a:pt x="259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032645" y="3564635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762" y="9143"/>
                </a:moveTo>
                <a:lnTo>
                  <a:pt x="762" y="3810"/>
                </a:lnTo>
                <a:lnTo>
                  <a:pt x="0" y="4572"/>
                </a:lnTo>
                <a:lnTo>
                  <a:pt x="0" y="8381"/>
                </a:lnTo>
                <a:lnTo>
                  <a:pt x="762" y="9143"/>
                </a:lnTo>
                <a:close/>
              </a:path>
              <a:path w="13969" h="13335">
                <a:moveTo>
                  <a:pt x="13716" y="2286"/>
                </a:moveTo>
                <a:lnTo>
                  <a:pt x="13716" y="0"/>
                </a:lnTo>
                <a:lnTo>
                  <a:pt x="6095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6"/>
                </a:lnTo>
                <a:lnTo>
                  <a:pt x="11430" y="6096"/>
                </a:lnTo>
                <a:lnTo>
                  <a:pt x="11430" y="5334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032645" y="3564635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0" y="5334"/>
                </a:moveTo>
                <a:lnTo>
                  <a:pt x="0" y="8381"/>
                </a:lnTo>
                <a:lnTo>
                  <a:pt x="762" y="9143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6"/>
                </a:lnTo>
                <a:lnTo>
                  <a:pt x="11430" y="5334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lnTo>
                  <a:pt x="13716" y="0"/>
                </a:lnTo>
                <a:lnTo>
                  <a:pt x="6095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019691" y="3586734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762" y="8381"/>
                </a:moveTo>
                <a:lnTo>
                  <a:pt x="762" y="3810"/>
                </a:lnTo>
                <a:lnTo>
                  <a:pt x="0" y="4571"/>
                </a:lnTo>
                <a:lnTo>
                  <a:pt x="0" y="7619"/>
                </a:lnTo>
                <a:lnTo>
                  <a:pt x="762" y="8381"/>
                </a:lnTo>
                <a:close/>
              </a:path>
              <a:path w="14605" h="13970">
                <a:moveTo>
                  <a:pt x="9906" y="11429"/>
                </a:moveTo>
                <a:lnTo>
                  <a:pt x="9906" y="762"/>
                </a:lnTo>
                <a:lnTo>
                  <a:pt x="8382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6"/>
                </a:lnTo>
                <a:lnTo>
                  <a:pt x="3810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2" y="13715"/>
                </a:lnTo>
                <a:lnTo>
                  <a:pt x="8382" y="12953"/>
                </a:lnTo>
                <a:lnTo>
                  <a:pt x="9906" y="11429"/>
                </a:lnTo>
                <a:close/>
              </a:path>
              <a:path w="14605" h="13970">
                <a:moveTo>
                  <a:pt x="14478" y="2286"/>
                </a:moveTo>
                <a:lnTo>
                  <a:pt x="14478" y="0"/>
                </a:lnTo>
                <a:lnTo>
                  <a:pt x="9906" y="0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3"/>
                </a:lnTo>
                <a:lnTo>
                  <a:pt x="12954" y="4571"/>
                </a:lnTo>
                <a:lnTo>
                  <a:pt x="13716" y="3810"/>
                </a:lnTo>
                <a:lnTo>
                  <a:pt x="13716" y="3048"/>
                </a:lnTo>
                <a:lnTo>
                  <a:pt x="14478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019691" y="3586734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0" y="6857"/>
                </a:moveTo>
                <a:lnTo>
                  <a:pt x="0" y="7619"/>
                </a:lnTo>
                <a:lnTo>
                  <a:pt x="762" y="8381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2" y="13715"/>
                </a:lnTo>
                <a:lnTo>
                  <a:pt x="8382" y="12953"/>
                </a:lnTo>
                <a:lnTo>
                  <a:pt x="9906" y="11429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3"/>
                </a:lnTo>
                <a:lnTo>
                  <a:pt x="12954" y="4571"/>
                </a:lnTo>
                <a:lnTo>
                  <a:pt x="13716" y="3810"/>
                </a:lnTo>
                <a:lnTo>
                  <a:pt x="13716" y="3048"/>
                </a:lnTo>
                <a:lnTo>
                  <a:pt x="14478" y="2286"/>
                </a:lnTo>
                <a:lnTo>
                  <a:pt x="14478" y="0"/>
                </a:lnTo>
                <a:lnTo>
                  <a:pt x="9906" y="0"/>
                </a:lnTo>
                <a:lnTo>
                  <a:pt x="9906" y="762"/>
                </a:lnTo>
                <a:lnTo>
                  <a:pt x="8382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6"/>
                </a:lnTo>
                <a:lnTo>
                  <a:pt x="3810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1"/>
                </a:lnTo>
                <a:lnTo>
                  <a:pt x="0" y="68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748419" y="3298697"/>
            <a:ext cx="36195" cy="144145"/>
          </a:xfrm>
          <a:custGeom>
            <a:avLst/>
            <a:gdLst/>
            <a:ahLst/>
            <a:cxnLst/>
            <a:rect l="l" t="t" r="r" b="b"/>
            <a:pathLst>
              <a:path w="36194" h="144145">
                <a:moveTo>
                  <a:pt x="35813" y="0"/>
                </a:moveTo>
                <a:lnTo>
                  <a:pt x="0" y="144017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364615" y="3908297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33" y="332993"/>
                </a:moveTo>
                <a:lnTo>
                  <a:pt x="444233" y="79248"/>
                </a:lnTo>
                <a:lnTo>
                  <a:pt x="383273" y="0"/>
                </a:lnTo>
                <a:lnTo>
                  <a:pt x="60185" y="0"/>
                </a:lnTo>
                <a:lnTo>
                  <a:pt x="0" y="79248"/>
                </a:lnTo>
                <a:lnTo>
                  <a:pt x="0" y="332993"/>
                </a:lnTo>
                <a:lnTo>
                  <a:pt x="444233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7404227" y="40896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7440053" y="40896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7475105" y="40896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7510919" y="40896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7364615" y="3908297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85" y="0"/>
                </a:lnTo>
                <a:lnTo>
                  <a:pt x="383273" y="0"/>
                </a:lnTo>
                <a:lnTo>
                  <a:pt x="444233" y="79248"/>
                </a:lnTo>
                <a:lnTo>
                  <a:pt x="444233" y="332993"/>
                </a:lnTo>
                <a:lnTo>
                  <a:pt x="0" y="332993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7364615" y="398907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7404989" y="40904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7440053" y="40904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7475867" y="40904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7510919" y="40904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4024769" y="3905250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6" y="332994"/>
                </a:moveTo>
                <a:lnTo>
                  <a:pt x="444246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4"/>
                </a:lnTo>
                <a:lnTo>
                  <a:pt x="444246" y="33299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4064393" y="408660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100207" y="4086605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3" y="38100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135259" y="408660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4171073" y="408660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024769" y="3905250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6" y="79248"/>
                </a:lnTo>
                <a:lnTo>
                  <a:pt x="444246" y="332994"/>
                </a:lnTo>
                <a:lnTo>
                  <a:pt x="0" y="332994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024769" y="3986021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065155" y="4086605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0" y="0"/>
                </a:moveTo>
                <a:lnTo>
                  <a:pt x="0" y="38862"/>
                </a:lnTo>
                <a:lnTo>
                  <a:pt x="16763" y="38862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100207" y="4086605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136021" y="4086605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0" y="0"/>
                </a:moveTo>
                <a:lnTo>
                  <a:pt x="0" y="38862"/>
                </a:lnTo>
                <a:lnTo>
                  <a:pt x="16763" y="38862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171073" y="4086605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5467235" y="3838194"/>
            <a:ext cx="996950" cy="668655"/>
          </a:xfrm>
          <a:custGeom>
            <a:avLst/>
            <a:gdLst/>
            <a:ahLst/>
            <a:cxnLst/>
            <a:rect l="l" t="t" r="r" b="b"/>
            <a:pathLst>
              <a:path w="996950" h="668654">
                <a:moveTo>
                  <a:pt x="89916" y="540320"/>
                </a:moveTo>
                <a:lnTo>
                  <a:pt x="89916" y="222504"/>
                </a:lnTo>
                <a:lnTo>
                  <a:pt x="54328" y="232076"/>
                </a:lnTo>
                <a:lnTo>
                  <a:pt x="25812" y="252222"/>
                </a:lnTo>
                <a:lnTo>
                  <a:pt x="6869" y="280368"/>
                </a:lnTo>
                <a:lnTo>
                  <a:pt x="0" y="313944"/>
                </a:lnTo>
                <a:lnTo>
                  <a:pt x="3452" y="337792"/>
                </a:lnTo>
                <a:lnTo>
                  <a:pt x="13335" y="359568"/>
                </a:lnTo>
                <a:lnTo>
                  <a:pt x="28932" y="378344"/>
                </a:lnTo>
                <a:lnTo>
                  <a:pt x="49124" y="392899"/>
                </a:lnTo>
                <a:lnTo>
                  <a:pt x="49530" y="392430"/>
                </a:lnTo>
                <a:lnTo>
                  <a:pt x="49530" y="516793"/>
                </a:lnTo>
                <a:lnTo>
                  <a:pt x="51530" y="519493"/>
                </a:lnTo>
                <a:lnTo>
                  <a:pt x="83498" y="539138"/>
                </a:lnTo>
                <a:lnTo>
                  <a:pt x="89916" y="540320"/>
                </a:lnTo>
                <a:close/>
              </a:path>
              <a:path w="996950" h="668654">
                <a:moveTo>
                  <a:pt x="49530" y="516793"/>
                </a:moveTo>
                <a:lnTo>
                  <a:pt x="49530" y="393192"/>
                </a:lnTo>
                <a:lnTo>
                  <a:pt x="49124" y="392899"/>
                </a:lnTo>
                <a:lnTo>
                  <a:pt x="37849" y="405943"/>
                </a:lnTo>
                <a:lnTo>
                  <a:pt x="29241" y="421100"/>
                </a:lnTo>
                <a:lnTo>
                  <a:pt x="23919" y="437542"/>
                </a:lnTo>
                <a:lnTo>
                  <a:pt x="22098" y="454914"/>
                </a:lnTo>
                <a:lnTo>
                  <a:pt x="29991" y="490418"/>
                </a:lnTo>
                <a:lnTo>
                  <a:pt x="49530" y="516793"/>
                </a:lnTo>
                <a:close/>
              </a:path>
              <a:path w="996950" h="668654">
                <a:moveTo>
                  <a:pt x="974585" y="192785"/>
                </a:moveTo>
                <a:lnTo>
                  <a:pt x="967917" y="156162"/>
                </a:lnTo>
                <a:lnTo>
                  <a:pt x="949250" y="124396"/>
                </a:lnTo>
                <a:lnTo>
                  <a:pt x="920583" y="99774"/>
                </a:lnTo>
                <a:lnTo>
                  <a:pt x="883920" y="84581"/>
                </a:lnTo>
                <a:lnTo>
                  <a:pt x="883920" y="83819"/>
                </a:lnTo>
                <a:lnTo>
                  <a:pt x="870508" y="50470"/>
                </a:lnTo>
                <a:lnTo>
                  <a:pt x="845815" y="23907"/>
                </a:lnTo>
                <a:lnTo>
                  <a:pt x="812552" y="6346"/>
                </a:lnTo>
                <a:lnTo>
                  <a:pt x="773430" y="0"/>
                </a:lnTo>
                <a:lnTo>
                  <a:pt x="749272" y="2381"/>
                </a:lnTo>
                <a:lnTo>
                  <a:pt x="726471" y="9334"/>
                </a:lnTo>
                <a:lnTo>
                  <a:pt x="705814" y="20574"/>
                </a:lnTo>
                <a:lnTo>
                  <a:pt x="688086" y="35813"/>
                </a:lnTo>
                <a:lnTo>
                  <a:pt x="688086" y="36575"/>
                </a:lnTo>
                <a:lnTo>
                  <a:pt x="672048" y="21216"/>
                </a:lnTo>
                <a:lnTo>
                  <a:pt x="652938" y="9715"/>
                </a:lnTo>
                <a:lnTo>
                  <a:pt x="631400" y="2500"/>
                </a:lnTo>
                <a:lnTo>
                  <a:pt x="608076" y="0"/>
                </a:lnTo>
                <a:lnTo>
                  <a:pt x="580310" y="3583"/>
                </a:lnTo>
                <a:lnTo>
                  <a:pt x="555117" y="13811"/>
                </a:lnTo>
                <a:lnTo>
                  <a:pt x="533923" y="29896"/>
                </a:lnTo>
                <a:lnTo>
                  <a:pt x="518160" y="51053"/>
                </a:lnTo>
                <a:lnTo>
                  <a:pt x="518160" y="52577"/>
                </a:lnTo>
                <a:lnTo>
                  <a:pt x="499669" y="38897"/>
                </a:lnTo>
                <a:lnTo>
                  <a:pt x="478821" y="28860"/>
                </a:lnTo>
                <a:lnTo>
                  <a:pt x="456116" y="22681"/>
                </a:lnTo>
                <a:lnTo>
                  <a:pt x="432054" y="20573"/>
                </a:lnTo>
                <a:lnTo>
                  <a:pt x="398847" y="24395"/>
                </a:lnTo>
                <a:lnTo>
                  <a:pt x="368712" y="36290"/>
                </a:lnTo>
                <a:lnTo>
                  <a:pt x="343007" y="55185"/>
                </a:lnTo>
                <a:lnTo>
                  <a:pt x="323088" y="80010"/>
                </a:lnTo>
                <a:lnTo>
                  <a:pt x="323088" y="80772"/>
                </a:lnTo>
                <a:lnTo>
                  <a:pt x="304716" y="72211"/>
                </a:lnTo>
                <a:lnTo>
                  <a:pt x="285273" y="66008"/>
                </a:lnTo>
                <a:lnTo>
                  <a:pt x="265116" y="62233"/>
                </a:lnTo>
                <a:lnTo>
                  <a:pt x="244601" y="60960"/>
                </a:lnTo>
                <a:lnTo>
                  <a:pt x="195291" y="68244"/>
                </a:lnTo>
                <a:lnTo>
                  <a:pt x="152418" y="88513"/>
                </a:lnTo>
                <a:lnTo>
                  <a:pt x="118579" y="119390"/>
                </a:lnTo>
                <a:lnTo>
                  <a:pt x="96371" y="158496"/>
                </a:lnTo>
                <a:lnTo>
                  <a:pt x="88392" y="203454"/>
                </a:lnTo>
                <a:lnTo>
                  <a:pt x="88392" y="209550"/>
                </a:lnTo>
                <a:lnTo>
                  <a:pt x="89154" y="216408"/>
                </a:lnTo>
                <a:lnTo>
                  <a:pt x="89916" y="222504"/>
                </a:lnTo>
                <a:lnTo>
                  <a:pt x="89916" y="540320"/>
                </a:lnTo>
                <a:lnTo>
                  <a:pt x="122682" y="546354"/>
                </a:lnTo>
                <a:lnTo>
                  <a:pt x="130301" y="546354"/>
                </a:lnTo>
                <a:lnTo>
                  <a:pt x="134874" y="545592"/>
                </a:lnTo>
                <a:lnTo>
                  <a:pt x="134874" y="547266"/>
                </a:lnTo>
                <a:lnTo>
                  <a:pt x="162460" y="580310"/>
                </a:lnTo>
                <a:lnTo>
                  <a:pt x="199167" y="605980"/>
                </a:lnTo>
                <a:lnTo>
                  <a:pt x="242018" y="622220"/>
                </a:lnTo>
                <a:lnTo>
                  <a:pt x="288798" y="627888"/>
                </a:lnTo>
                <a:lnTo>
                  <a:pt x="312729" y="626459"/>
                </a:lnTo>
                <a:lnTo>
                  <a:pt x="336232" y="622173"/>
                </a:lnTo>
                <a:lnTo>
                  <a:pt x="358878" y="615029"/>
                </a:lnTo>
                <a:lnTo>
                  <a:pt x="380238" y="605028"/>
                </a:lnTo>
                <a:lnTo>
                  <a:pt x="405300" y="631626"/>
                </a:lnTo>
                <a:lnTo>
                  <a:pt x="436149" y="651510"/>
                </a:lnTo>
                <a:lnTo>
                  <a:pt x="471427" y="663963"/>
                </a:lnTo>
                <a:lnTo>
                  <a:pt x="509777" y="668273"/>
                </a:lnTo>
                <a:lnTo>
                  <a:pt x="559141" y="660904"/>
                </a:lnTo>
                <a:lnTo>
                  <a:pt x="602361" y="640175"/>
                </a:lnTo>
                <a:lnTo>
                  <a:pt x="636436" y="608159"/>
                </a:lnTo>
                <a:lnTo>
                  <a:pt x="658368" y="566927"/>
                </a:lnTo>
                <a:lnTo>
                  <a:pt x="659130" y="567689"/>
                </a:lnTo>
                <a:lnTo>
                  <a:pt x="675655" y="575690"/>
                </a:lnTo>
                <a:lnTo>
                  <a:pt x="693038" y="581405"/>
                </a:lnTo>
                <a:lnTo>
                  <a:pt x="710993" y="584834"/>
                </a:lnTo>
                <a:lnTo>
                  <a:pt x="729234" y="585977"/>
                </a:lnTo>
                <a:lnTo>
                  <a:pt x="781257" y="576595"/>
                </a:lnTo>
                <a:lnTo>
                  <a:pt x="823712" y="550926"/>
                </a:lnTo>
                <a:lnTo>
                  <a:pt x="852456" y="512683"/>
                </a:lnTo>
                <a:lnTo>
                  <a:pt x="862571" y="468932"/>
                </a:lnTo>
                <a:lnTo>
                  <a:pt x="862571" y="465581"/>
                </a:lnTo>
                <a:lnTo>
                  <a:pt x="906078" y="453548"/>
                </a:lnTo>
                <a:lnTo>
                  <a:pt x="943036" y="431493"/>
                </a:lnTo>
                <a:lnTo>
                  <a:pt x="964692" y="408630"/>
                </a:lnTo>
                <a:lnTo>
                  <a:pt x="964692" y="236981"/>
                </a:lnTo>
                <a:lnTo>
                  <a:pt x="968809" y="226433"/>
                </a:lnTo>
                <a:lnTo>
                  <a:pt x="971924" y="215455"/>
                </a:lnTo>
                <a:lnTo>
                  <a:pt x="973896" y="204192"/>
                </a:lnTo>
                <a:lnTo>
                  <a:pt x="974585" y="192785"/>
                </a:lnTo>
                <a:close/>
              </a:path>
              <a:path w="996950" h="668654">
                <a:moveTo>
                  <a:pt x="134874" y="547266"/>
                </a:moveTo>
                <a:lnTo>
                  <a:pt x="134874" y="545592"/>
                </a:lnTo>
                <a:lnTo>
                  <a:pt x="134112" y="546354"/>
                </a:lnTo>
                <a:lnTo>
                  <a:pt x="134874" y="547266"/>
                </a:lnTo>
                <a:close/>
              </a:path>
              <a:path w="996950" h="668654">
                <a:moveTo>
                  <a:pt x="863346" y="465581"/>
                </a:moveTo>
                <a:lnTo>
                  <a:pt x="862571" y="465581"/>
                </a:lnTo>
                <a:lnTo>
                  <a:pt x="862571" y="468932"/>
                </a:lnTo>
                <a:lnTo>
                  <a:pt x="863346" y="465581"/>
                </a:lnTo>
                <a:close/>
              </a:path>
              <a:path w="996950" h="668654">
                <a:moveTo>
                  <a:pt x="996696" y="323850"/>
                </a:moveTo>
                <a:lnTo>
                  <a:pt x="994586" y="300632"/>
                </a:lnTo>
                <a:lnTo>
                  <a:pt x="988404" y="278129"/>
                </a:lnTo>
                <a:lnTo>
                  <a:pt x="978366" y="256770"/>
                </a:lnTo>
                <a:lnTo>
                  <a:pt x="964692" y="236981"/>
                </a:lnTo>
                <a:lnTo>
                  <a:pt x="964692" y="408630"/>
                </a:lnTo>
                <a:lnTo>
                  <a:pt x="971652" y="401281"/>
                </a:lnTo>
                <a:lnTo>
                  <a:pt x="990136" y="364778"/>
                </a:lnTo>
                <a:lnTo>
                  <a:pt x="996696" y="32385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391035" y="3761994"/>
            <a:ext cx="996950" cy="668655"/>
          </a:xfrm>
          <a:custGeom>
            <a:avLst/>
            <a:gdLst/>
            <a:ahLst/>
            <a:cxnLst/>
            <a:rect l="l" t="t" r="r" b="b"/>
            <a:pathLst>
              <a:path w="996950" h="668654">
                <a:moveTo>
                  <a:pt x="89916" y="540320"/>
                </a:moveTo>
                <a:lnTo>
                  <a:pt x="89916" y="222504"/>
                </a:lnTo>
                <a:lnTo>
                  <a:pt x="54328" y="232076"/>
                </a:lnTo>
                <a:lnTo>
                  <a:pt x="25812" y="252222"/>
                </a:lnTo>
                <a:lnTo>
                  <a:pt x="6869" y="280368"/>
                </a:lnTo>
                <a:lnTo>
                  <a:pt x="0" y="313944"/>
                </a:lnTo>
                <a:lnTo>
                  <a:pt x="3452" y="337792"/>
                </a:lnTo>
                <a:lnTo>
                  <a:pt x="13335" y="359568"/>
                </a:lnTo>
                <a:lnTo>
                  <a:pt x="28932" y="378344"/>
                </a:lnTo>
                <a:lnTo>
                  <a:pt x="49124" y="392899"/>
                </a:lnTo>
                <a:lnTo>
                  <a:pt x="49530" y="392430"/>
                </a:lnTo>
                <a:lnTo>
                  <a:pt x="49530" y="516793"/>
                </a:lnTo>
                <a:lnTo>
                  <a:pt x="51530" y="519493"/>
                </a:lnTo>
                <a:lnTo>
                  <a:pt x="83498" y="539138"/>
                </a:lnTo>
                <a:lnTo>
                  <a:pt x="89916" y="540320"/>
                </a:lnTo>
                <a:close/>
              </a:path>
              <a:path w="996950" h="668654">
                <a:moveTo>
                  <a:pt x="49530" y="516793"/>
                </a:moveTo>
                <a:lnTo>
                  <a:pt x="49530" y="393192"/>
                </a:lnTo>
                <a:lnTo>
                  <a:pt x="49124" y="392899"/>
                </a:lnTo>
                <a:lnTo>
                  <a:pt x="37849" y="405943"/>
                </a:lnTo>
                <a:lnTo>
                  <a:pt x="29241" y="421100"/>
                </a:lnTo>
                <a:lnTo>
                  <a:pt x="23919" y="437542"/>
                </a:lnTo>
                <a:lnTo>
                  <a:pt x="22098" y="454914"/>
                </a:lnTo>
                <a:lnTo>
                  <a:pt x="29991" y="490418"/>
                </a:lnTo>
                <a:lnTo>
                  <a:pt x="49530" y="516793"/>
                </a:lnTo>
                <a:close/>
              </a:path>
              <a:path w="996950" h="668654">
                <a:moveTo>
                  <a:pt x="974585" y="192785"/>
                </a:moveTo>
                <a:lnTo>
                  <a:pt x="967917" y="156162"/>
                </a:lnTo>
                <a:lnTo>
                  <a:pt x="949250" y="124396"/>
                </a:lnTo>
                <a:lnTo>
                  <a:pt x="920583" y="99774"/>
                </a:lnTo>
                <a:lnTo>
                  <a:pt x="883920" y="84581"/>
                </a:lnTo>
                <a:lnTo>
                  <a:pt x="883920" y="83819"/>
                </a:lnTo>
                <a:lnTo>
                  <a:pt x="870508" y="50470"/>
                </a:lnTo>
                <a:lnTo>
                  <a:pt x="845815" y="23907"/>
                </a:lnTo>
                <a:lnTo>
                  <a:pt x="812552" y="6346"/>
                </a:lnTo>
                <a:lnTo>
                  <a:pt x="773430" y="0"/>
                </a:lnTo>
                <a:lnTo>
                  <a:pt x="749272" y="2381"/>
                </a:lnTo>
                <a:lnTo>
                  <a:pt x="726471" y="9334"/>
                </a:lnTo>
                <a:lnTo>
                  <a:pt x="705814" y="20574"/>
                </a:lnTo>
                <a:lnTo>
                  <a:pt x="688086" y="35813"/>
                </a:lnTo>
                <a:lnTo>
                  <a:pt x="688086" y="36575"/>
                </a:lnTo>
                <a:lnTo>
                  <a:pt x="672048" y="21216"/>
                </a:lnTo>
                <a:lnTo>
                  <a:pt x="652938" y="9715"/>
                </a:lnTo>
                <a:lnTo>
                  <a:pt x="631400" y="2500"/>
                </a:lnTo>
                <a:lnTo>
                  <a:pt x="608076" y="0"/>
                </a:lnTo>
                <a:lnTo>
                  <a:pt x="580310" y="3583"/>
                </a:lnTo>
                <a:lnTo>
                  <a:pt x="555117" y="13811"/>
                </a:lnTo>
                <a:lnTo>
                  <a:pt x="533923" y="29896"/>
                </a:lnTo>
                <a:lnTo>
                  <a:pt x="518160" y="51053"/>
                </a:lnTo>
                <a:lnTo>
                  <a:pt x="518160" y="52577"/>
                </a:lnTo>
                <a:lnTo>
                  <a:pt x="499669" y="38897"/>
                </a:lnTo>
                <a:lnTo>
                  <a:pt x="478821" y="28860"/>
                </a:lnTo>
                <a:lnTo>
                  <a:pt x="456116" y="22681"/>
                </a:lnTo>
                <a:lnTo>
                  <a:pt x="432054" y="20574"/>
                </a:lnTo>
                <a:lnTo>
                  <a:pt x="398847" y="24395"/>
                </a:lnTo>
                <a:lnTo>
                  <a:pt x="368712" y="36290"/>
                </a:lnTo>
                <a:lnTo>
                  <a:pt x="343007" y="55185"/>
                </a:lnTo>
                <a:lnTo>
                  <a:pt x="323088" y="80010"/>
                </a:lnTo>
                <a:lnTo>
                  <a:pt x="323088" y="80772"/>
                </a:lnTo>
                <a:lnTo>
                  <a:pt x="304716" y="72211"/>
                </a:lnTo>
                <a:lnTo>
                  <a:pt x="285273" y="66008"/>
                </a:lnTo>
                <a:lnTo>
                  <a:pt x="265116" y="62233"/>
                </a:lnTo>
                <a:lnTo>
                  <a:pt x="244601" y="60960"/>
                </a:lnTo>
                <a:lnTo>
                  <a:pt x="195291" y="68244"/>
                </a:lnTo>
                <a:lnTo>
                  <a:pt x="152418" y="88513"/>
                </a:lnTo>
                <a:lnTo>
                  <a:pt x="118579" y="119390"/>
                </a:lnTo>
                <a:lnTo>
                  <a:pt x="96371" y="158496"/>
                </a:lnTo>
                <a:lnTo>
                  <a:pt x="88392" y="203454"/>
                </a:lnTo>
                <a:lnTo>
                  <a:pt x="88392" y="209550"/>
                </a:lnTo>
                <a:lnTo>
                  <a:pt x="89154" y="216408"/>
                </a:lnTo>
                <a:lnTo>
                  <a:pt x="89916" y="222504"/>
                </a:lnTo>
                <a:lnTo>
                  <a:pt x="89916" y="540320"/>
                </a:lnTo>
                <a:lnTo>
                  <a:pt x="122682" y="546354"/>
                </a:lnTo>
                <a:lnTo>
                  <a:pt x="130301" y="546354"/>
                </a:lnTo>
                <a:lnTo>
                  <a:pt x="134874" y="545592"/>
                </a:lnTo>
                <a:lnTo>
                  <a:pt x="134874" y="547266"/>
                </a:lnTo>
                <a:lnTo>
                  <a:pt x="162460" y="580310"/>
                </a:lnTo>
                <a:lnTo>
                  <a:pt x="199167" y="605980"/>
                </a:lnTo>
                <a:lnTo>
                  <a:pt x="242018" y="622220"/>
                </a:lnTo>
                <a:lnTo>
                  <a:pt x="288798" y="627888"/>
                </a:lnTo>
                <a:lnTo>
                  <a:pt x="312729" y="626459"/>
                </a:lnTo>
                <a:lnTo>
                  <a:pt x="336232" y="622173"/>
                </a:lnTo>
                <a:lnTo>
                  <a:pt x="358878" y="615029"/>
                </a:lnTo>
                <a:lnTo>
                  <a:pt x="380238" y="605028"/>
                </a:lnTo>
                <a:lnTo>
                  <a:pt x="405300" y="631626"/>
                </a:lnTo>
                <a:lnTo>
                  <a:pt x="436149" y="651510"/>
                </a:lnTo>
                <a:lnTo>
                  <a:pt x="471427" y="663963"/>
                </a:lnTo>
                <a:lnTo>
                  <a:pt x="509777" y="668273"/>
                </a:lnTo>
                <a:lnTo>
                  <a:pt x="559141" y="660904"/>
                </a:lnTo>
                <a:lnTo>
                  <a:pt x="602361" y="640175"/>
                </a:lnTo>
                <a:lnTo>
                  <a:pt x="636436" y="608159"/>
                </a:lnTo>
                <a:lnTo>
                  <a:pt x="658368" y="566927"/>
                </a:lnTo>
                <a:lnTo>
                  <a:pt x="659130" y="567689"/>
                </a:lnTo>
                <a:lnTo>
                  <a:pt x="675655" y="575690"/>
                </a:lnTo>
                <a:lnTo>
                  <a:pt x="693038" y="581405"/>
                </a:lnTo>
                <a:lnTo>
                  <a:pt x="710993" y="584834"/>
                </a:lnTo>
                <a:lnTo>
                  <a:pt x="729234" y="585977"/>
                </a:lnTo>
                <a:lnTo>
                  <a:pt x="781262" y="576595"/>
                </a:lnTo>
                <a:lnTo>
                  <a:pt x="823715" y="550926"/>
                </a:lnTo>
                <a:lnTo>
                  <a:pt x="852452" y="512683"/>
                </a:lnTo>
                <a:lnTo>
                  <a:pt x="862571" y="468880"/>
                </a:lnTo>
                <a:lnTo>
                  <a:pt x="862571" y="465581"/>
                </a:lnTo>
                <a:lnTo>
                  <a:pt x="906078" y="453548"/>
                </a:lnTo>
                <a:lnTo>
                  <a:pt x="943036" y="431493"/>
                </a:lnTo>
                <a:lnTo>
                  <a:pt x="964692" y="408630"/>
                </a:lnTo>
                <a:lnTo>
                  <a:pt x="964692" y="236981"/>
                </a:lnTo>
                <a:lnTo>
                  <a:pt x="968809" y="226433"/>
                </a:lnTo>
                <a:lnTo>
                  <a:pt x="971924" y="215455"/>
                </a:lnTo>
                <a:lnTo>
                  <a:pt x="973896" y="204192"/>
                </a:lnTo>
                <a:lnTo>
                  <a:pt x="974585" y="192785"/>
                </a:lnTo>
                <a:close/>
              </a:path>
              <a:path w="996950" h="668654">
                <a:moveTo>
                  <a:pt x="134874" y="547266"/>
                </a:moveTo>
                <a:lnTo>
                  <a:pt x="134874" y="545592"/>
                </a:lnTo>
                <a:lnTo>
                  <a:pt x="134112" y="546354"/>
                </a:lnTo>
                <a:lnTo>
                  <a:pt x="134874" y="547266"/>
                </a:lnTo>
                <a:close/>
              </a:path>
              <a:path w="996950" h="668654">
                <a:moveTo>
                  <a:pt x="863333" y="465581"/>
                </a:moveTo>
                <a:lnTo>
                  <a:pt x="862571" y="465581"/>
                </a:lnTo>
                <a:lnTo>
                  <a:pt x="862571" y="468880"/>
                </a:lnTo>
                <a:lnTo>
                  <a:pt x="863333" y="465581"/>
                </a:lnTo>
                <a:close/>
              </a:path>
              <a:path w="996950" h="668654">
                <a:moveTo>
                  <a:pt x="996696" y="323850"/>
                </a:moveTo>
                <a:lnTo>
                  <a:pt x="994586" y="300632"/>
                </a:lnTo>
                <a:lnTo>
                  <a:pt x="988404" y="278129"/>
                </a:lnTo>
                <a:lnTo>
                  <a:pt x="978366" y="256770"/>
                </a:lnTo>
                <a:lnTo>
                  <a:pt x="964692" y="236981"/>
                </a:lnTo>
                <a:lnTo>
                  <a:pt x="964692" y="408630"/>
                </a:lnTo>
                <a:lnTo>
                  <a:pt x="971652" y="401281"/>
                </a:lnTo>
                <a:lnTo>
                  <a:pt x="990136" y="364778"/>
                </a:lnTo>
                <a:lnTo>
                  <a:pt x="996696" y="323850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391035" y="3761994"/>
            <a:ext cx="996950" cy="668655"/>
          </a:xfrm>
          <a:custGeom>
            <a:avLst/>
            <a:gdLst/>
            <a:ahLst/>
            <a:cxnLst/>
            <a:rect l="l" t="t" r="r" b="b"/>
            <a:pathLst>
              <a:path w="996950" h="668654">
                <a:moveTo>
                  <a:pt x="89916" y="222504"/>
                </a:moveTo>
                <a:lnTo>
                  <a:pt x="54328" y="232076"/>
                </a:lnTo>
                <a:lnTo>
                  <a:pt x="25812" y="252222"/>
                </a:lnTo>
                <a:lnTo>
                  <a:pt x="6869" y="280368"/>
                </a:lnTo>
                <a:lnTo>
                  <a:pt x="0" y="313944"/>
                </a:lnTo>
                <a:lnTo>
                  <a:pt x="3452" y="337792"/>
                </a:lnTo>
                <a:lnTo>
                  <a:pt x="28932" y="378344"/>
                </a:lnTo>
                <a:lnTo>
                  <a:pt x="29241" y="421100"/>
                </a:lnTo>
                <a:lnTo>
                  <a:pt x="29991" y="490418"/>
                </a:lnTo>
                <a:lnTo>
                  <a:pt x="83498" y="539138"/>
                </a:lnTo>
                <a:lnTo>
                  <a:pt x="122682" y="546354"/>
                </a:lnTo>
                <a:lnTo>
                  <a:pt x="126492" y="546354"/>
                </a:lnTo>
                <a:lnTo>
                  <a:pt x="130301" y="546354"/>
                </a:lnTo>
                <a:lnTo>
                  <a:pt x="134874" y="545592"/>
                </a:lnTo>
                <a:lnTo>
                  <a:pt x="134112" y="546354"/>
                </a:lnTo>
                <a:lnTo>
                  <a:pt x="162460" y="580310"/>
                </a:lnTo>
                <a:lnTo>
                  <a:pt x="199167" y="605980"/>
                </a:lnTo>
                <a:lnTo>
                  <a:pt x="242018" y="622220"/>
                </a:lnTo>
                <a:lnTo>
                  <a:pt x="288798" y="627888"/>
                </a:lnTo>
                <a:lnTo>
                  <a:pt x="312729" y="626459"/>
                </a:lnTo>
                <a:lnTo>
                  <a:pt x="336232" y="622173"/>
                </a:lnTo>
                <a:lnTo>
                  <a:pt x="358878" y="615029"/>
                </a:lnTo>
                <a:lnTo>
                  <a:pt x="380238" y="605028"/>
                </a:lnTo>
                <a:lnTo>
                  <a:pt x="405300" y="631626"/>
                </a:lnTo>
                <a:lnTo>
                  <a:pt x="436149" y="651510"/>
                </a:lnTo>
                <a:lnTo>
                  <a:pt x="471427" y="663963"/>
                </a:lnTo>
                <a:lnTo>
                  <a:pt x="509777" y="668273"/>
                </a:lnTo>
                <a:lnTo>
                  <a:pt x="559141" y="660904"/>
                </a:lnTo>
                <a:lnTo>
                  <a:pt x="602361" y="640175"/>
                </a:lnTo>
                <a:lnTo>
                  <a:pt x="636436" y="608159"/>
                </a:lnTo>
                <a:lnTo>
                  <a:pt x="658368" y="566927"/>
                </a:lnTo>
                <a:lnTo>
                  <a:pt x="659130" y="567689"/>
                </a:lnTo>
                <a:lnTo>
                  <a:pt x="675655" y="575690"/>
                </a:lnTo>
                <a:lnTo>
                  <a:pt x="693038" y="581405"/>
                </a:lnTo>
                <a:lnTo>
                  <a:pt x="710993" y="584834"/>
                </a:lnTo>
                <a:lnTo>
                  <a:pt x="729234" y="585977"/>
                </a:lnTo>
                <a:lnTo>
                  <a:pt x="781262" y="576595"/>
                </a:lnTo>
                <a:lnTo>
                  <a:pt x="823715" y="550926"/>
                </a:lnTo>
                <a:lnTo>
                  <a:pt x="852452" y="512683"/>
                </a:lnTo>
                <a:lnTo>
                  <a:pt x="863333" y="465581"/>
                </a:lnTo>
                <a:lnTo>
                  <a:pt x="862571" y="465581"/>
                </a:lnTo>
                <a:lnTo>
                  <a:pt x="906078" y="453548"/>
                </a:lnTo>
                <a:lnTo>
                  <a:pt x="943036" y="431493"/>
                </a:lnTo>
                <a:lnTo>
                  <a:pt x="971652" y="401281"/>
                </a:lnTo>
                <a:lnTo>
                  <a:pt x="990136" y="364778"/>
                </a:lnTo>
                <a:lnTo>
                  <a:pt x="996696" y="323850"/>
                </a:lnTo>
                <a:lnTo>
                  <a:pt x="994586" y="300632"/>
                </a:lnTo>
                <a:lnTo>
                  <a:pt x="988404" y="278129"/>
                </a:lnTo>
                <a:lnTo>
                  <a:pt x="978366" y="256770"/>
                </a:lnTo>
                <a:lnTo>
                  <a:pt x="964692" y="236981"/>
                </a:lnTo>
                <a:lnTo>
                  <a:pt x="968809" y="226433"/>
                </a:lnTo>
                <a:lnTo>
                  <a:pt x="971924" y="215455"/>
                </a:lnTo>
                <a:lnTo>
                  <a:pt x="973896" y="204192"/>
                </a:lnTo>
                <a:lnTo>
                  <a:pt x="974585" y="192785"/>
                </a:lnTo>
                <a:lnTo>
                  <a:pt x="967917" y="156162"/>
                </a:lnTo>
                <a:lnTo>
                  <a:pt x="949250" y="124396"/>
                </a:lnTo>
                <a:lnTo>
                  <a:pt x="920583" y="99774"/>
                </a:lnTo>
                <a:lnTo>
                  <a:pt x="883920" y="84581"/>
                </a:lnTo>
                <a:lnTo>
                  <a:pt x="883920" y="83819"/>
                </a:lnTo>
                <a:lnTo>
                  <a:pt x="870508" y="50470"/>
                </a:lnTo>
                <a:lnTo>
                  <a:pt x="845815" y="23907"/>
                </a:lnTo>
                <a:lnTo>
                  <a:pt x="812552" y="6346"/>
                </a:lnTo>
                <a:lnTo>
                  <a:pt x="773430" y="0"/>
                </a:lnTo>
                <a:lnTo>
                  <a:pt x="749272" y="2381"/>
                </a:lnTo>
                <a:lnTo>
                  <a:pt x="726471" y="9334"/>
                </a:lnTo>
                <a:lnTo>
                  <a:pt x="705814" y="20574"/>
                </a:lnTo>
                <a:lnTo>
                  <a:pt x="688086" y="35813"/>
                </a:lnTo>
                <a:lnTo>
                  <a:pt x="688086" y="36575"/>
                </a:lnTo>
                <a:lnTo>
                  <a:pt x="672048" y="21216"/>
                </a:lnTo>
                <a:lnTo>
                  <a:pt x="652938" y="9715"/>
                </a:lnTo>
                <a:lnTo>
                  <a:pt x="631400" y="2500"/>
                </a:lnTo>
                <a:lnTo>
                  <a:pt x="608076" y="0"/>
                </a:lnTo>
                <a:lnTo>
                  <a:pt x="580310" y="3583"/>
                </a:lnTo>
                <a:lnTo>
                  <a:pt x="555117" y="13811"/>
                </a:lnTo>
                <a:lnTo>
                  <a:pt x="533923" y="29896"/>
                </a:lnTo>
                <a:lnTo>
                  <a:pt x="518160" y="51053"/>
                </a:lnTo>
                <a:lnTo>
                  <a:pt x="518160" y="52577"/>
                </a:lnTo>
                <a:lnTo>
                  <a:pt x="499669" y="38897"/>
                </a:lnTo>
                <a:lnTo>
                  <a:pt x="478821" y="28860"/>
                </a:lnTo>
                <a:lnTo>
                  <a:pt x="456116" y="22681"/>
                </a:lnTo>
                <a:lnTo>
                  <a:pt x="432054" y="20574"/>
                </a:lnTo>
                <a:lnTo>
                  <a:pt x="398847" y="24395"/>
                </a:lnTo>
                <a:lnTo>
                  <a:pt x="368712" y="36290"/>
                </a:lnTo>
                <a:lnTo>
                  <a:pt x="343007" y="55185"/>
                </a:lnTo>
                <a:lnTo>
                  <a:pt x="323088" y="80010"/>
                </a:lnTo>
                <a:lnTo>
                  <a:pt x="323088" y="80772"/>
                </a:lnTo>
                <a:lnTo>
                  <a:pt x="304716" y="72211"/>
                </a:lnTo>
                <a:lnTo>
                  <a:pt x="285273" y="66008"/>
                </a:lnTo>
                <a:lnTo>
                  <a:pt x="265116" y="62233"/>
                </a:lnTo>
                <a:lnTo>
                  <a:pt x="244601" y="60960"/>
                </a:lnTo>
                <a:lnTo>
                  <a:pt x="195291" y="68244"/>
                </a:lnTo>
                <a:lnTo>
                  <a:pt x="152418" y="88513"/>
                </a:lnTo>
                <a:lnTo>
                  <a:pt x="118579" y="119390"/>
                </a:lnTo>
                <a:lnTo>
                  <a:pt x="96371" y="158496"/>
                </a:lnTo>
                <a:lnTo>
                  <a:pt x="88392" y="203454"/>
                </a:lnTo>
                <a:lnTo>
                  <a:pt x="88392" y="209550"/>
                </a:lnTo>
                <a:lnTo>
                  <a:pt x="89154" y="216408"/>
                </a:lnTo>
                <a:lnTo>
                  <a:pt x="89916" y="222504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5440565" y="4155185"/>
            <a:ext cx="59055" cy="12700"/>
          </a:xfrm>
          <a:custGeom>
            <a:avLst/>
            <a:gdLst/>
            <a:ahLst/>
            <a:cxnLst/>
            <a:rect l="l" t="t" r="r" b="b"/>
            <a:pathLst>
              <a:path w="59054" h="12700">
                <a:moveTo>
                  <a:pt x="0" y="0"/>
                </a:moveTo>
                <a:lnTo>
                  <a:pt x="12156" y="5441"/>
                </a:lnTo>
                <a:lnTo>
                  <a:pt x="24669" y="9239"/>
                </a:lnTo>
                <a:lnTo>
                  <a:pt x="37611" y="11465"/>
                </a:lnTo>
                <a:lnTo>
                  <a:pt x="51053" y="12191"/>
                </a:lnTo>
                <a:lnTo>
                  <a:pt x="53339" y="12191"/>
                </a:lnTo>
                <a:lnTo>
                  <a:pt x="56387" y="12191"/>
                </a:lnTo>
                <a:lnTo>
                  <a:pt x="58674" y="12191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525909" y="4301490"/>
            <a:ext cx="25400" cy="6350"/>
          </a:xfrm>
          <a:custGeom>
            <a:avLst/>
            <a:gdLst/>
            <a:ahLst/>
            <a:cxnLst/>
            <a:rect l="l" t="t" r="r" b="b"/>
            <a:pathLst>
              <a:path w="25400" h="6350">
                <a:moveTo>
                  <a:pt x="0" y="6096"/>
                </a:moveTo>
                <a:lnTo>
                  <a:pt x="6286" y="5250"/>
                </a:lnTo>
                <a:lnTo>
                  <a:pt x="12573" y="3905"/>
                </a:lnTo>
                <a:lnTo>
                  <a:pt x="18859" y="2131"/>
                </a:lnTo>
                <a:lnTo>
                  <a:pt x="251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5756033" y="4340352"/>
            <a:ext cx="15240" cy="26670"/>
          </a:xfrm>
          <a:custGeom>
            <a:avLst/>
            <a:gdLst/>
            <a:ahLst/>
            <a:cxnLst/>
            <a:rect l="l" t="t" r="r" b="b"/>
            <a:pathLst>
              <a:path w="15239" h="26670">
                <a:moveTo>
                  <a:pt x="0" y="0"/>
                </a:moveTo>
                <a:lnTo>
                  <a:pt x="3131" y="6846"/>
                </a:lnTo>
                <a:lnTo>
                  <a:pt x="6762" y="13620"/>
                </a:lnTo>
                <a:lnTo>
                  <a:pt x="10822" y="20252"/>
                </a:lnTo>
                <a:lnTo>
                  <a:pt x="15239" y="2667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049403" y="4299203"/>
            <a:ext cx="6985" cy="29845"/>
          </a:xfrm>
          <a:custGeom>
            <a:avLst/>
            <a:gdLst/>
            <a:ahLst/>
            <a:cxnLst/>
            <a:rect l="l" t="t" r="r" b="b"/>
            <a:pathLst>
              <a:path w="6985" h="29845">
                <a:moveTo>
                  <a:pt x="0" y="29718"/>
                </a:moveTo>
                <a:lnTo>
                  <a:pt x="2464" y="22717"/>
                </a:lnTo>
                <a:lnTo>
                  <a:pt x="4286" y="15430"/>
                </a:lnTo>
                <a:lnTo>
                  <a:pt x="5679" y="7858"/>
                </a:lnTo>
                <a:lnTo>
                  <a:pt x="685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178943" y="4117085"/>
            <a:ext cx="75565" cy="110489"/>
          </a:xfrm>
          <a:custGeom>
            <a:avLst/>
            <a:gdLst/>
            <a:ahLst/>
            <a:cxnLst/>
            <a:rect l="l" t="t" r="r" b="b"/>
            <a:pathLst>
              <a:path w="75564" h="110489">
                <a:moveTo>
                  <a:pt x="75425" y="110489"/>
                </a:moveTo>
                <a:lnTo>
                  <a:pt x="75425" y="109727"/>
                </a:lnTo>
                <a:lnTo>
                  <a:pt x="70069" y="75866"/>
                </a:lnTo>
                <a:lnTo>
                  <a:pt x="54857" y="45148"/>
                </a:lnTo>
                <a:lnTo>
                  <a:pt x="31073" y="19288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322186" y="3998976"/>
            <a:ext cx="33655" cy="41910"/>
          </a:xfrm>
          <a:custGeom>
            <a:avLst/>
            <a:gdLst/>
            <a:ahLst/>
            <a:cxnLst/>
            <a:rect l="l" t="t" r="r" b="b"/>
            <a:pathLst>
              <a:path w="33654" h="41910">
                <a:moveTo>
                  <a:pt x="0" y="41910"/>
                </a:moveTo>
                <a:lnTo>
                  <a:pt x="10280" y="32789"/>
                </a:lnTo>
                <a:lnTo>
                  <a:pt x="19342" y="22669"/>
                </a:lnTo>
                <a:lnTo>
                  <a:pt x="27117" y="11691"/>
                </a:lnTo>
                <a:lnTo>
                  <a:pt x="3354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274955" y="3845814"/>
            <a:ext cx="1905" cy="20320"/>
          </a:xfrm>
          <a:custGeom>
            <a:avLst/>
            <a:gdLst/>
            <a:ahLst/>
            <a:cxnLst/>
            <a:rect l="l" t="t" r="r" b="b"/>
            <a:pathLst>
              <a:path w="1904" h="20320">
                <a:moveTo>
                  <a:pt x="1524" y="19812"/>
                </a:moveTo>
                <a:lnTo>
                  <a:pt x="1524" y="19812"/>
                </a:lnTo>
                <a:lnTo>
                  <a:pt x="1524" y="6096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062357" y="3797808"/>
            <a:ext cx="17145" cy="25400"/>
          </a:xfrm>
          <a:custGeom>
            <a:avLst/>
            <a:gdLst/>
            <a:ahLst/>
            <a:cxnLst/>
            <a:rect l="l" t="t" r="r" b="b"/>
            <a:pathLst>
              <a:path w="17145" h="25400">
                <a:moveTo>
                  <a:pt x="16763" y="0"/>
                </a:moveTo>
                <a:lnTo>
                  <a:pt x="11787" y="5857"/>
                </a:lnTo>
                <a:lnTo>
                  <a:pt x="7238" y="12001"/>
                </a:lnTo>
                <a:lnTo>
                  <a:pt x="3262" y="18430"/>
                </a:lnTo>
                <a:lnTo>
                  <a:pt x="0" y="25145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5900813" y="3813047"/>
            <a:ext cx="8890" cy="21590"/>
          </a:xfrm>
          <a:custGeom>
            <a:avLst/>
            <a:gdLst/>
            <a:ahLst/>
            <a:cxnLst/>
            <a:rect l="l" t="t" r="r" b="b"/>
            <a:pathLst>
              <a:path w="8889" h="21589">
                <a:moveTo>
                  <a:pt x="8382" y="0"/>
                </a:moveTo>
                <a:lnTo>
                  <a:pt x="4572" y="6857"/>
                </a:lnTo>
                <a:lnTo>
                  <a:pt x="1524" y="13715"/>
                </a:lnTo>
                <a:lnTo>
                  <a:pt x="0" y="21336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5714123" y="3842765"/>
            <a:ext cx="29845" cy="20955"/>
          </a:xfrm>
          <a:custGeom>
            <a:avLst/>
            <a:gdLst/>
            <a:ahLst/>
            <a:cxnLst/>
            <a:rect l="l" t="t" r="r" b="b"/>
            <a:pathLst>
              <a:path w="29845" h="20954">
                <a:moveTo>
                  <a:pt x="29718" y="20574"/>
                </a:moveTo>
                <a:lnTo>
                  <a:pt x="22717" y="14894"/>
                </a:lnTo>
                <a:lnTo>
                  <a:pt x="15430" y="9429"/>
                </a:lnTo>
                <a:lnTo>
                  <a:pt x="7858" y="4393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5480951" y="3984497"/>
            <a:ext cx="5715" cy="22225"/>
          </a:xfrm>
          <a:custGeom>
            <a:avLst/>
            <a:gdLst/>
            <a:ahLst/>
            <a:cxnLst/>
            <a:rect l="l" t="t" r="r" b="b"/>
            <a:pathLst>
              <a:path w="5714" h="22225">
                <a:moveTo>
                  <a:pt x="0" y="0"/>
                </a:moveTo>
                <a:lnTo>
                  <a:pt x="761" y="7619"/>
                </a:lnTo>
                <a:lnTo>
                  <a:pt x="3047" y="14477"/>
                </a:lnTo>
                <a:lnTo>
                  <a:pt x="5333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092337" y="4113276"/>
            <a:ext cx="1948180" cy="1905"/>
          </a:xfrm>
          <a:custGeom>
            <a:avLst/>
            <a:gdLst/>
            <a:ahLst/>
            <a:cxnLst/>
            <a:rect l="l" t="t" r="r" b="b"/>
            <a:pathLst>
              <a:path w="1948179" h="1904">
                <a:moveTo>
                  <a:pt x="0" y="0"/>
                </a:moveTo>
                <a:lnTo>
                  <a:pt x="1947671" y="1524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817761" y="3735323"/>
            <a:ext cx="0" cy="379730"/>
          </a:xfrm>
          <a:custGeom>
            <a:avLst/>
            <a:gdLst/>
            <a:ahLst/>
            <a:cxnLst/>
            <a:rect l="l" t="t" r="r" b="b"/>
            <a:pathLst>
              <a:path h="379729">
                <a:moveTo>
                  <a:pt x="0" y="0"/>
                </a:moveTo>
                <a:lnTo>
                  <a:pt x="0" y="379475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4479683" y="4101846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415151" y="4114800"/>
            <a:ext cx="951230" cy="0"/>
          </a:xfrm>
          <a:custGeom>
            <a:avLst/>
            <a:gdLst/>
            <a:ahLst/>
            <a:cxnLst/>
            <a:rect l="l" t="t" r="r" b="b"/>
            <a:pathLst>
              <a:path w="951229">
                <a:moveTo>
                  <a:pt x="0" y="0"/>
                </a:moveTo>
                <a:lnTo>
                  <a:pt x="95097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7817243" y="4125467"/>
            <a:ext cx="1115695" cy="0"/>
          </a:xfrm>
          <a:custGeom>
            <a:avLst/>
            <a:gdLst/>
            <a:ahLst/>
            <a:cxnLst/>
            <a:rect l="l" t="t" r="r" b="b"/>
            <a:pathLst>
              <a:path w="1115695">
                <a:moveTo>
                  <a:pt x="0" y="0"/>
                </a:moveTo>
                <a:lnTo>
                  <a:pt x="111555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 txBox="1"/>
          <p:nvPr/>
        </p:nvSpPr>
        <p:spPr>
          <a:xfrm>
            <a:off x="3913009" y="4758944"/>
            <a:ext cx="823594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Foreign  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58" name="object 458"/>
          <p:cNvSpPr txBox="1"/>
          <p:nvPr/>
        </p:nvSpPr>
        <p:spPr>
          <a:xfrm>
            <a:off x="8007222" y="4190479"/>
            <a:ext cx="66548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Home 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59" name="object 459"/>
          <p:cNvSpPr/>
          <p:nvPr/>
        </p:nvSpPr>
        <p:spPr>
          <a:xfrm>
            <a:off x="3137039" y="3236976"/>
            <a:ext cx="1199515" cy="440055"/>
          </a:xfrm>
          <a:custGeom>
            <a:avLst/>
            <a:gdLst/>
            <a:ahLst/>
            <a:cxnLst/>
            <a:rect l="l" t="t" r="r" b="b"/>
            <a:pathLst>
              <a:path w="1199514" h="440054">
                <a:moveTo>
                  <a:pt x="1199388" y="292608"/>
                </a:moveTo>
                <a:lnTo>
                  <a:pt x="1076705" y="292608"/>
                </a:lnTo>
                <a:lnTo>
                  <a:pt x="1057836" y="246290"/>
                </a:lnTo>
                <a:lnTo>
                  <a:pt x="1034305" y="203112"/>
                </a:lnTo>
                <a:lnTo>
                  <a:pt x="1006477" y="163341"/>
                </a:lnTo>
                <a:lnTo>
                  <a:pt x="974715" y="127246"/>
                </a:lnTo>
                <a:lnTo>
                  <a:pt x="939385" y="95094"/>
                </a:lnTo>
                <a:lnTo>
                  <a:pt x="900850" y="67154"/>
                </a:lnTo>
                <a:lnTo>
                  <a:pt x="859474" y="43693"/>
                </a:lnTo>
                <a:lnTo>
                  <a:pt x="815622" y="24979"/>
                </a:lnTo>
                <a:lnTo>
                  <a:pt x="769657" y="11280"/>
                </a:lnTo>
                <a:lnTo>
                  <a:pt x="721943" y="2864"/>
                </a:lnTo>
                <a:lnTo>
                  <a:pt x="672845" y="0"/>
                </a:lnTo>
                <a:lnTo>
                  <a:pt x="426553" y="93"/>
                </a:lnTo>
                <a:lnTo>
                  <a:pt x="381633" y="2576"/>
                </a:lnTo>
                <a:lnTo>
                  <a:pt x="336463" y="10129"/>
                </a:lnTo>
                <a:lnTo>
                  <a:pt x="292998" y="22390"/>
                </a:lnTo>
                <a:lnTo>
                  <a:pt x="251499" y="39093"/>
                </a:lnTo>
                <a:lnTo>
                  <a:pt x="212231" y="59972"/>
                </a:lnTo>
                <a:lnTo>
                  <a:pt x="175455" y="84758"/>
                </a:lnTo>
                <a:lnTo>
                  <a:pt x="141434" y="113186"/>
                </a:lnTo>
                <a:lnTo>
                  <a:pt x="110431" y="144989"/>
                </a:lnTo>
                <a:lnTo>
                  <a:pt x="82710" y="179899"/>
                </a:lnTo>
                <a:lnTo>
                  <a:pt x="58532" y="217649"/>
                </a:lnTo>
                <a:lnTo>
                  <a:pt x="38161" y="257974"/>
                </a:lnTo>
                <a:lnTo>
                  <a:pt x="21860" y="300605"/>
                </a:lnTo>
                <a:lnTo>
                  <a:pt x="9890" y="345277"/>
                </a:lnTo>
                <a:lnTo>
                  <a:pt x="2516" y="391722"/>
                </a:lnTo>
                <a:lnTo>
                  <a:pt x="0" y="439674"/>
                </a:lnTo>
                <a:lnTo>
                  <a:pt x="244601" y="439674"/>
                </a:lnTo>
                <a:lnTo>
                  <a:pt x="247165" y="391466"/>
                </a:lnTo>
                <a:lnTo>
                  <a:pt x="254698" y="344589"/>
                </a:lnTo>
                <a:lnTo>
                  <a:pt x="266961" y="299358"/>
                </a:lnTo>
                <a:lnTo>
                  <a:pt x="283717" y="256088"/>
                </a:lnTo>
                <a:lnTo>
                  <a:pt x="304728" y="215093"/>
                </a:lnTo>
                <a:lnTo>
                  <a:pt x="329755" y="176688"/>
                </a:lnTo>
                <a:lnTo>
                  <a:pt x="358560" y="141189"/>
                </a:lnTo>
                <a:lnTo>
                  <a:pt x="390905" y="108909"/>
                </a:lnTo>
                <a:lnTo>
                  <a:pt x="426553" y="80164"/>
                </a:lnTo>
                <a:lnTo>
                  <a:pt x="465264" y="55269"/>
                </a:lnTo>
                <a:lnTo>
                  <a:pt x="506801" y="34539"/>
                </a:lnTo>
                <a:lnTo>
                  <a:pt x="550926" y="18287"/>
                </a:lnTo>
                <a:lnTo>
                  <a:pt x="598762" y="36013"/>
                </a:lnTo>
                <a:lnTo>
                  <a:pt x="643723" y="59221"/>
                </a:lnTo>
                <a:lnTo>
                  <a:pt x="685433" y="87537"/>
                </a:lnTo>
                <a:lnTo>
                  <a:pt x="723518" y="120586"/>
                </a:lnTo>
                <a:lnTo>
                  <a:pt x="757603" y="157992"/>
                </a:lnTo>
                <a:lnTo>
                  <a:pt x="787312" y="199382"/>
                </a:lnTo>
                <a:lnTo>
                  <a:pt x="812271" y="244378"/>
                </a:lnTo>
                <a:lnTo>
                  <a:pt x="832103" y="292608"/>
                </a:lnTo>
                <a:lnTo>
                  <a:pt x="832103" y="359266"/>
                </a:lnTo>
                <a:lnTo>
                  <a:pt x="979169" y="439674"/>
                </a:lnTo>
                <a:lnTo>
                  <a:pt x="1199388" y="292608"/>
                </a:lnTo>
                <a:close/>
              </a:path>
              <a:path w="1199514" h="440054">
                <a:moveTo>
                  <a:pt x="832103" y="359266"/>
                </a:moveTo>
                <a:lnTo>
                  <a:pt x="832103" y="292608"/>
                </a:lnTo>
                <a:lnTo>
                  <a:pt x="710183" y="292608"/>
                </a:lnTo>
                <a:lnTo>
                  <a:pt x="832103" y="35926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137039" y="3236976"/>
            <a:ext cx="551180" cy="440055"/>
          </a:xfrm>
          <a:custGeom>
            <a:avLst/>
            <a:gdLst/>
            <a:ahLst/>
            <a:cxnLst/>
            <a:rect l="l" t="t" r="r" b="b"/>
            <a:pathLst>
              <a:path w="551179" h="440054">
                <a:moveTo>
                  <a:pt x="550926" y="18287"/>
                </a:moveTo>
                <a:lnTo>
                  <a:pt x="520934" y="10286"/>
                </a:lnTo>
                <a:lnTo>
                  <a:pt x="490442" y="4571"/>
                </a:lnTo>
                <a:lnTo>
                  <a:pt x="459521" y="1142"/>
                </a:lnTo>
                <a:lnTo>
                  <a:pt x="428243" y="0"/>
                </a:lnTo>
                <a:lnTo>
                  <a:pt x="381633" y="2576"/>
                </a:lnTo>
                <a:lnTo>
                  <a:pt x="336463" y="10129"/>
                </a:lnTo>
                <a:lnTo>
                  <a:pt x="292998" y="22390"/>
                </a:lnTo>
                <a:lnTo>
                  <a:pt x="251499" y="39093"/>
                </a:lnTo>
                <a:lnTo>
                  <a:pt x="212231" y="59972"/>
                </a:lnTo>
                <a:lnTo>
                  <a:pt x="175455" y="84758"/>
                </a:lnTo>
                <a:lnTo>
                  <a:pt x="141434" y="113186"/>
                </a:lnTo>
                <a:lnTo>
                  <a:pt x="110431" y="144989"/>
                </a:lnTo>
                <a:lnTo>
                  <a:pt x="82710" y="179899"/>
                </a:lnTo>
                <a:lnTo>
                  <a:pt x="58532" y="217649"/>
                </a:lnTo>
                <a:lnTo>
                  <a:pt x="38161" y="257974"/>
                </a:lnTo>
                <a:lnTo>
                  <a:pt x="21860" y="300605"/>
                </a:lnTo>
                <a:lnTo>
                  <a:pt x="9890" y="345277"/>
                </a:lnTo>
                <a:lnTo>
                  <a:pt x="2516" y="391722"/>
                </a:lnTo>
                <a:lnTo>
                  <a:pt x="0" y="439674"/>
                </a:lnTo>
                <a:lnTo>
                  <a:pt x="244601" y="439674"/>
                </a:lnTo>
                <a:lnTo>
                  <a:pt x="247165" y="391466"/>
                </a:lnTo>
                <a:lnTo>
                  <a:pt x="254698" y="344589"/>
                </a:lnTo>
                <a:lnTo>
                  <a:pt x="266961" y="299358"/>
                </a:lnTo>
                <a:lnTo>
                  <a:pt x="283717" y="256088"/>
                </a:lnTo>
                <a:lnTo>
                  <a:pt x="304728" y="215093"/>
                </a:lnTo>
                <a:lnTo>
                  <a:pt x="329755" y="176688"/>
                </a:lnTo>
                <a:lnTo>
                  <a:pt x="358560" y="141189"/>
                </a:lnTo>
                <a:lnTo>
                  <a:pt x="390905" y="108909"/>
                </a:lnTo>
                <a:lnTo>
                  <a:pt x="426553" y="80164"/>
                </a:lnTo>
                <a:lnTo>
                  <a:pt x="465264" y="55269"/>
                </a:lnTo>
                <a:lnTo>
                  <a:pt x="506801" y="34539"/>
                </a:lnTo>
                <a:lnTo>
                  <a:pt x="550926" y="18287"/>
                </a:lnTo>
                <a:close/>
              </a:path>
            </a:pathLst>
          </a:custGeom>
          <a:solidFill>
            <a:srgbClr val="A4A4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137039" y="3236976"/>
            <a:ext cx="1199515" cy="440055"/>
          </a:xfrm>
          <a:custGeom>
            <a:avLst/>
            <a:gdLst/>
            <a:ahLst/>
            <a:cxnLst/>
            <a:rect l="l" t="t" r="r" b="b"/>
            <a:pathLst>
              <a:path w="1199514" h="440054">
                <a:moveTo>
                  <a:pt x="0" y="439674"/>
                </a:moveTo>
                <a:lnTo>
                  <a:pt x="2516" y="391722"/>
                </a:lnTo>
                <a:lnTo>
                  <a:pt x="9890" y="345277"/>
                </a:lnTo>
                <a:lnTo>
                  <a:pt x="21860" y="300605"/>
                </a:lnTo>
                <a:lnTo>
                  <a:pt x="38161" y="257974"/>
                </a:lnTo>
                <a:lnTo>
                  <a:pt x="58532" y="217649"/>
                </a:lnTo>
                <a:lnTo>
                  <a:pt x="82710" y="179899"/>
                </a:lnTo>
                <a:lnTo>
                  <a:pt x="110431" y="144989"/>
                </a:lnTo>
                <a:lnTo>
                  <a:pt x="141434" y="113186"/>
                </a:lnTo>
                <a:lnTo>
                  <a:pt x="175455" y="84758"/>
                </a:lnTo>
                <a:lnTo>
                  <a:pt x="212231" y="59972"/>
                </a:lnTo>
                <a:lnTo>
                  <a:pt x="251499" y="39093"/>
                </a:lnTo>
                <a:lnTo>
                  <a:pt x="292998" y="22390"/>
                </a:lnTo>
                <a:lnTo>
                  <a:pt x="336463" y="10129"/>
                </a:lnTo>
                <a:lnTo>
                  <a:pt x="381633" y="2576"/>
                </a:lnTo>
                <a:lnTo>
                  <a:pt x="428243" y="0"/>
                </a:lnTo>
                <a:lnTo>
                  <a:pt x="672845" y="0"/>
                </a:lnTo>
                <a:lnTo>
                  <a:pt x="721943" y="2864"/>
                </a:lnTo>
                <a:lnTo>
                  <a:pt x="769657" y="11280"/>
                </a:lnTo>
                <a:lnTo>
                  <a:pt x="815622" y="24979"/>
                </a:lnTo>
                <a:lnTo>
                  <a:pt x="859474" y="43693"/>
                </a:lnTo>
                <a:lnTo>
                  <a:pt x="900850" y="67154"/>
                </a:lnTo>
                <a:lnTo>
                  <a:pt x="939385" y="95094"/>
                </a:lnTo>
                <a:lnTo>
                  <a:pt x="974715" y="127246"/>
                </a:lnTo>
                <a:lnTo>
                  <a:pt x="1006477" y="163341"/>
                </a:lnTo>
                <a:lnTo>
                  <a:pt x="1034305" y="203112"/>
                </a:lnTo>
                <a:lnTo>
                  <a:pt x="1057836" y="246290"/>
                </a:lnTo>
                <a:lnTo>
                  <a:pt x="1076705" y="292608"/>
                </a:lnTo>
                <a:lnTo>
                  <a:pt x="1199388" y="292608"/>
                </a:lnTo>
                <a:lnTo>
                  <a:pt x="979169" y="439674"/>
                </a:lnTo>
                <a:lnTo>
                  <a:pt x="710183" y="292608"/>
                </a:lnTo>
                <a:lnTo>
                  <a:pt x="832103" y="292608"/>
                </a:lnTo>
                <a:lnTo>
                  <a:pt x="812271" y="244378"/>
                </a:lnTo>
                <a:lnTo>
                  <a:pt x="787312" y="199382"/>
                </a:lnTo>
                <a:lnTo>
                  <a:pt x="757603" y="157992"/>
                </a:lnTo>
                <a:lnTo>
                  <a:pt x="723518" y="120586"/>
                </a:lnTo>
                <a:lnTo>
                  <a:pt x="685433" y="87537"/>
                </a:lnTo>
                <a:lnTo>
                  <a:pt x="643723" y="59221"/>
                </a:lnTo>
                <a:lnTo>
                  <a:pt x="598762" y="36013"/>
                </a:lnTo>
                <a:lnTo>
                  <a:pt x="550926" y="18287"/>
                </a:lnTo>
                <a:lnTo>
                  <a:pt x="506801" y="34539"/>
                </a:lnTo>
                <a:lnTo>
                  <a:pt x="465264" y="55269"/>
                </a:lnTo>
                <a:lnTo>
                  <a:pt x="426553" y="80164"/>
                </a:lnTo>
                <a:lnTo>
                  <a:pt x="390905" y="108909"/>
                </a:lnTo>
                <a:lnTo>
                  <a:pt x="358560" y="141189"/>
                </a:lnTo>
                <a:lnTo>
                  <a:pt x="329755" y="176688"/>
                </a:lnTo>
                <a:lnTo>
                  <a:pt x="304728" y="215093"/>
                </a:lnTo>
                <a:lnTo>
                  <a:pt x="283717" y="256088"/>
                </a:lnTo>
                <a:lnTo>
                  <a:pt x="266961" y="299358"/>
                </a:lnTo>
                <a:lnTo>
                  <a:pt x="254698" y="344589"/>
                </a:lnTo>
                <a:lnTo>
                  <a:pt x="247165" y="391466"/>
                </a:lnTo>
                <a:lnTo>
                  <a:pt x="244601" y="439674"/>
                </a:lnTo>
                <a:lnTo>
                  <a:pt x="0" y="439674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565283" y="3236976"/>
            <a:ext cx="123189" cy="18415"/>
          </a:xfrm>
          <a:custGeom>
            <a:avLst/>
            <a:gdLst/>
            <a:ahLst/>
            <a:cxnLst/>
            <a:rect l="l" t="t" r="r" b="b"/>
            <a:pathLst>
              <a:path w="123189" h="18414">
                <a:moveTo>
                  <a:pt x="0" y="0"/>
                </a:moveTo>
                <a:lnTo>
                  <a:pt x="31277" y="1142"/>
                </a:lnTo>
                <a:lnTo>
                  <a:pt x="62198" y="4571"/>
                </a:lnTo>
                <a:lnTo>
                  <a:pt x="92690" y="10286"/>
                </a:lnTo>
                <a:lnTo>
                  <a:pt x="122682" y="18287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4384433" y="3163823"/>
            <a:ext cx="3653154" cy="523875"/>
          </a:xfrm>
          <a:custGeom>
            <a:avLst/>
            <a:gdLst/>
            <a:ahLst/>
            <a:cxnLst/>
            <a:rect l="l" t="t" r="r" b="b"/>
            <a:pathLst>
              <a:path w="3653154" h="523875">
                <a:moveTo>
                  <a:pt x="3653015" y="348995"/>
                </a:moveTo>
                <a:lnTo>
                  <a:pt x="3280409" y="348995"/>
                </a:lnTo>
                <a:lnTo>
                  <a:pt x="3257775" y="325132"/>
                </a:lnTo>
                <a:lnTo>
                  <a:pt x="3232487" y="301914"/>
                </a:lnTo>
                <a:lnTo>
                  <a:pt x="3174289" y="257510"/>
                </a:lnTo>
                <a:lnTo>
                  <a:pt x="3141549" y="236372"/>
                </a:lnTo>
                <a:lnTo>
                  <a:pt x="3106496" y="215975"/>
                </a:lnTo>
                <a:lnTo>
                  <a:pt x="3069214" y="196341"/>
                </a:lnTo>
                <a:lnTo>
                  <a:pt x="3029788" y="177496"/>
                </a:lnTo>
                <a:lnTo>
                  <a:pt x="2988304" y="159462"/>
                </a:lnTo>
                <a:lnTo>
                  <a:pt x="2944846" y="142264"/>
                </a:lnTo>
                <a:lnTo>
                  <a:pt x="2899499" y="125924"/>
                </a:lnTo>
                <a:lnTo>
                  <a:pt x="2852350" y="110467"/>
                </a:lnTo>
                <a:lnTo>
                  <a:pt x="2803482" y="95916"/>
                </a:lnTo>
                <a:lnTo>
                  <a:pt x="2752980" y="82295"/>
                </a:lnTo>
                <a:lnTo>
                  <a:pt x="2700931" y="69628"/>
                </a:lnTo>
                <a:lnTo>
                  <a:pt x="2647418" y="57939"/>
                </a:lnTo>
                <a:lnTo>
                  <a:pt x="2592527" y="47250"/>
                </a:lnTo>
                <a:lnTo>
                  <a:pt x="2536343" y="37585"/>
                </a:lnTo>
                <a:lnTo>
                  <a:pt x="2478951" y="28970"/>
                </a:lnTo>
                <a:lnTo>
                  <a:pt x="2420436" y="21426"/>
                </a:lnTo>
                <a:lnTo>
                  <a:pt x="2360884" y="14977"/>
                </a:lnTo>
                <a:lnTo>
                  <a:pt x="2300378" y="9648"/>
                </a:lnTo>
                <a:lnTo>
                  <a:pt x="2239005" y="5463"/>
                </a:lnTo>
                <a:lnTo>
                  <a:pt x="2176849" y="2443"/>
                </a:lnTo>
                <a:lnTo>
                  <a:pt x="2113995" y="614"/>
                </a:lnTo>
                <a:lnTo>
                  <a:pt x="2050529" y="0"/>
                </a:lnTo>
                <a:lnTo>
                  <a:pt x="1298602" y="60"/>
                </a:lnTo>
                <a:lnTo>
                  <a:pt x="1237446" y="682"/>
                </a:lnTo>
                <a:lnTo>
                  <a:pt x="1171226" y="2706"/>
                </a:lnTo>
                <a:lnTo>
                  <a:pt x="1105964" y="6039"/>
                </a:lnTo>
                <a:lnTo>
                  <a:pt x="1041744" y="10648"/>
                </a:lnTo>
                <a:lnTo>
                  <a:pt x="978648" y="16500"/>
                </a:lnTo>
                <a:lnTo>
                  <a:pt x="916757" y="23562"/>
                </a:lnTo>
                <a:lnTo>
                  <a:pt x="856154" y="31801"/>
                </a:lnTo>
                <a:lnTo>
                  <a:pt x="796921" y="41183"/>
                </a:lnTo>
                <a:lnTo>
                  <a:pt x="739140" y="51676"/>
                </a:lnTo>
                <a:lnTo>
                  <a:pt x="682893" y="63247"/>
                </a:lnTo>
                <a:lnTo>
                  <a:pt x="628263" y="75862"/>
                </a:lnTo>
                <a:lnTo>
                  <a:pt x="575332" y="89488"/>
                </a:lnTo>
                <a:lnTo>
                  <a:pt x="524181" y="104093"/>
                </a:lnTo>
                <a:lnTo>
                  <a:pt x="474894" y="119643"/>
                </a:lnTo>
                <a:lnTo>
                  <a:pt x="427552" y="136106"/>
                </a:lnTo>
                <a:lnTo>
                  <a:pt x="382238" y="153447"/>
                </a:lnTo>
                <a:lnTo>
                  <a:pt x="339033" y="171635"/>
                </a:lnTo>
                <a:lnTo>
                  <a:pt x="298020" y="190635"/>
                </a:lnTo>
                <a:lnTo>
                  <a:pt x="259281" y="210416"/>
                </a:lnTo>
                <a:lnTo>
                  <a:pt x="222898" y="230944"/>
                </a:lnTo>
                <a:lnTo>
                  <a:pt x="188953" y="252185"/>
                </a:lnTo>
                <a:lnTo>
                  <a:pt x="157529" y="274107"/>
                </a:lnTo>
                <a:lnTo>
                  <a:pt x="102572" y="319861"/>
                </a:lnTo>
                <a:lnTo>
                  <a:pt x="58683" y="367941"/>
                </a:lnTo>
                <a:lnTo>
                  <a:pt x="26519" y="418083"/>
                </a:lnTo>
                <a:lnTo>
                  <a:pt x="6739" y="470022"/>
                </a:lnTo>
                <a:lnTo>
                  <a:pt x="0" y="523493"/>
                </a:lnTo>
                <a:lnTo>
                  <a:pt x="745998" y="523493"/>
                </a:lnTo>
                <a:lnTo>
                  <a:pt x="747955" y="494688"/>
                </a:lnTo>
                <a:lnTo>
                  <a:pt x="753769" y="466217"/>
                </a:lnTo>
                <a:lnTo>
                  <a:pt x="776608" y="410467"/>
                </a:lnTo>
                <a:lnTo>
                  <a:pt x="813804" y="356627"/>
                </a:lnTo>
                <a:lnTo>
                  <a:pt x="864644" y="305082"/>
                </a:lnTo>
                <a:lnTo>
                  <a:pt x="894958" y="280289"/>
                </a:lnTo>
                <a:lnTo>
                  <a:pt x="928417" y="256214"/>
                </a:lnTo>
                <a:lnTo>
                  <a:pt x="964931" y="232904"/>
                </a:lnTo>
                <a:lnTo>
                  <a:pt x="1004411" y="210407"/>
                </a:lnTo>
                <a:lnTo>
                  <a:pt x="1046768" y="188771"/>
                </a:lnTo>
                <a:lnTo>
                  <a:pt x="1091914" y="168045"/>
                </a:lnTo>
                <a:lnTo>
                  <a:pt x="1139760" y="148275"/>
                </a:lnTo>
                <a:lnTo>
                  <a:pt x="1190215" y="129511"/>
                </a:lnTo>
                <a:lnTo>
                  <a:pt x="1243193" y="111800"/>
                </a:lnTo>
                <a:lnTo>
                  <a:pt x="1298602" y="95190"/>
                </a:lnTo>
                <a:lnTo>
                  <a:pt x="1356356" y="79729"/>
                </a:lnTo>
                <a:lnTo>
                  <a:pt x="1416363" y="65464"/>
                </a:lnTo>
                <a:lnTo>
                  <a:pt x="1478537" y="52445"/>
                </a:lnTo>
                <a:lnTo>
                  <a:pt x="1542787" y="40718"/>
                </a:lnTo>
                <a:lnTo>
                  <a:pt x="1609025" y="30333"/>
                </a:lnTo>
                <a:lnTo>
                  <a:pt x="1677162" y="21335"/>
                </a:lnTo>
                <a:lnTo>
                  <a:pt x="1677924" y="21335"/>
                </a:lnTo>
                <a:lnTo>
                  <a:pt x="1740282" y="29524"/>
                </a:lnTo>
                <a:lnTo>
                  <a:pt x="1801211" y="38908"/>
                </a:lnTo>
                <a:lnTo>
                  <a:pt x="1860627" y="49453"/>
                </a:lnTo>
                <a:lnTo>
                  <a:pt x="1918442" y="61127"/>
                </a:lnTo>
                <a:lnTo>
                  <a:pt x="1974571" y="73897"/>
                </a:lnTo>
                <a:lnTo>
                  <a:pt x="2028928" y="87728"/>
                </a:lnTo>
                <a:lnTo>
                  <a:pt x="2081427" y="102587"/>
                </a:lnTo>
                <a:lnTo>
                  <a:pt x="2131981" y="118442"/>
                </a:lnTo>
                <a:lnTo>
                  <a:pt x="2180506" y="135259"/>
                </a:lnTo>
                <a:lnTo>
                  <a:pt x="2226914" y="153004"/>
                </a:lnTo>
                <a:lnTo>
                  <a:pt x="2271120" y="171644"/>
                </a:lnTo>
                <a:lnTo>
                  <a:pt x="2313038" y="191147"/>
                </a:lnTo>
                <a:lnTo>
                  <a:pt x="2352582" y="211478"/>
                </a:lnTo>
                <a:lnTo>
                  <a:pt x="2389666" y="232604"/>
                </a:lnTo>
                <a:lnTo>
                  <a:pt x="2424203" y="254492"/>
                </a:lnTo>
                <a:lnTo>
                  <a:pt x="2456109" y="277108"/>
                </a:lnTo>
                <a:lnTo>
                  <a:pt x="2511680" y="324393"/>
                </a:lnTo>
                <a:lnTo>
                  <a:pt x="2535174" y="348995"/>
                </a:lnTo>
                <a:lnTo>
                  <a:pt x="2535174" y="428388"/>
                </a:lnTo>
                <a:lnTo>
                  <a:pt x="2982455" y="523493"/>
                </a:lnTo>
                <a:lnTo>
                  <a:pt x="3653015" y="348995"/>
                </a:lnTo>
                <a:close/>
              </a:path>
              <a:path w="3653154" h="523875">
                <a:moveTo>
                  <a:pt x="2535174" y="428388"/>
                </a:moveTo>
                <a:lnTo>
                  <a:pt x="2535174" y="348995"/>
                </a:lnTo>
                <a:lnTo>
                  <a:pt x="2161794" y="348995"/>
                </a:lnTo>
                <a:lnTo>
                  <a:pt x="2535174" y="428388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4384433" y="3163823"/>
            <a:ext cx="1678305" cy="523875"/>
          </a:xfrm>
          <a:custGeom>
            <a:avLst/>
            <a:gdLst/>
            <a:ahLst/>
            <a:cxnLst/>
            <a:rect l="l" t="t" r="r" b="b"/>
            <a:pathLst>
              <a:path w="1678304" h="523875">
                <a:moveTo>
                  <a:pt x="1677924" y="21335"/>
                </a:moveTo>
                <a:lnTo>
                  <a:pt x="1625732" y="15595"/>
                </a:lnTo>
                <a:lnTo>
                  <a:pt x="1573061" y="10774"/>
                </a:lnTo>
                <a:lnTo>
                  <a:pt x="1519990" y="6860"/>
                </a:lnTo>
                <a:lnTo>
                  <a:pt x="1466598" y="3838"/>
                </a:lnTo>
                <a:lnTo>
                  <a:pt x="1412967" y="1697"/>
                </a:lnTo>
                <a:lnTo>
                  <a:pt x="1359176" y="422"/>
                </a:lnTo>
                <a:lnTo>
                  <a:pt x="1305306" y="0"/>
                </a:lnTo>
                <a:lnTo>
                  <a:pt x="1238139" y="682"/>
                </a:lnTo>
                <a:lnTo>
                  <a:pt x="1171854" y="2706"/>
                </a:lnTo>
                <a:lnTo>
                  <a:pt x="1106531" y="6039"/>
                </a:lnTo>
                <a:lnTo>
                  <a:pt x="1042255" y="10648"/>
                </a:lnTo>
                <a:lnTo>
                  <a:pt x="979105" y="16500"/>
                </a:lnTo>
                <a:lnTo>
                  <a:pt x="917165" y="23562"/>
                </a:lnTo>
                <a:lnTo>
                  <a:pt x="856517" y="31801"/>
                </a:lnTo>
                <a:lnTo>
                  <a:pt x="797242" y="41183"/>
                </a:lnTo>
                <a:lnTo>
                  <a:pt x="739423" y="51676"/>
                </a:lnTo>
                <a:lnTo>
                  <a:pt x="683141" y="63247"/>
                </a:lnTo>
                <a:lnTo>
                  <a:pt x="628478" y="75862"/>
                </a:lnTo>
                <a:lnTo>
                  <a:pt x="575518" y="89488"/>
                </a:lnTo>
                <a:lnTo>
                  <a:pt x="524341" y="104093"/>
                </a:lnTo>
                <a:lnTo>
                  <a:pt x="475030" y="119643"/>
                </a:lnTo>
                <a:lnTo>
                  <a:pt x="427667" y="136106"/>
                </a:lnTo>
                <a:lnTo>
                  <a:pt x="382333" y="153447"/>
                </a:lnTo>
                <a:lnTo>
                  <a:pt x="339111" y="171635"/>
                </a:lnTo>
                <a:lnTo>
                  <a:pt x="298084" y="190635"/>
                </a:lnTo>
                <a:lnTo>
                  <a:pt x="259332" y="210416"/>
                </a:lnTo>
                <a:lnTo>
                  <a:pt x="222938" y="230944"/>
                </a:lnTo>
                <a:lnTo>
                  <a:pt x="188984" y="252185"/>
                </a:lnTo>
                <a:lnTo>
                  <a:pt x="157553" y="274107"/>
                </a:lnTo>
                <a:lnTo>
                  <a:pt x="102584" y="319861"/>
                </a:lnTo>
                <a:lnTo>
                  <a:pt x="58688" y="367941"/>
                </a:lnTo>
                <a:lnTo>
                  <a:pt x="26521" y="418083"/>
                </a:lnTo>
                <a:lnTo>
                  <a:pt x="6739" y="470022"/>
                </a:lnTo>
                <a:lnTo>
                  <a:pt x="0" y="523493"/>
                </a:lnTo>
                <a:lnTo>
                  <a:pt x="745998" y="523493"/>
                </a:lnTo>
                <a:lnTo>
                  <a:pt x="747955" y="494688"/>
                </a:lnTo>
                <a:lnTo>
                  <a:pt x="753769" y="466217"/>
                </a:lnTo>
                <a:lnTo>
                  <a:pt x="776608" y="410467"/>
                </a:lnTo>
                <a:lnTo>
                  <a:pt x="813804" y="356627"/>
                </a:lnTo>
                <a:lnTo>
                  <a:pt x="864644" y="305082"/>
                </a:lnTo>
                <a:lnTo>
                  <a:pt x="894958" y="280289"/>
                </a:lnTo>
                <a:lnTo>
                  <a:pt x="928417" y="256214"/>
                </a:lnTo>
                <a:lnTo>
                  <a:pt x="964931" y="232904"/>
                </a:lnTo>
                <a:lnTo>
                  <a:pt x="1004411" y="210407"/>
                </a:lnTo>
                <a:lnTo>
                  <a:pt x="1046768" y="188771"/>
                </a:lnTo>
                <a:lnTo>
                  <a:pt x="1091914" y="168045"/>
                </a:lnTo>
                <a:lnTo>
                  <a:pt x="1139760" y="148275"/>
                </a:lnTo>
                <a:lnTo>
                  <a:pt x="1190215" y="129511"/>
                </a:lnTo>
                <a:lnTo>
                  <a:pt x="1243193" y="111800"/>
                </a:lnTo>
                <a:lnTo>
                  <a:pt x="1298602" y="95190"/>
                </a:lnTo>
                <a:lnTo>
                  <a:pt x="1356356" y="79729"/>
                </a:lnTo>
                <a:lnTo>
                  <a:pt x="1416363" y="65464"/>
                </a:lnTo>
                <a:lnTo>
                  <a:pt x="1478537" y="52445"/>
                </a:lnTo>
                <a:lnTo>
                  <a:pt x="1542787" y="40718"/>
                </a:lnTo>
                <a:lnTo>
                  <a:pt x="1609025" y="30333"/>
                </a:lnTo>
                <a:lnTo>
                  <a:pt x="1677162" y="21335"/>
                </a:lnTo>
                <a:lnTo>
                  <a:pt x="1677924" y="21335"/>
                </a:lnTo>
                <a:close/>
              </a:path>
            </a:pathLst>
          </a:custGeom>
          <a:solidFill>
            <a:srgbClr val="A4A4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4384433" y="3163823"/>
            <a:ext cx="3653154" cy="523875"/>
          </a:xfrm>
          <a:custGeom>
            <a:avLst/>
            <a:gdLst/>
            <a:ahLst/>
            <a:cxnLst/>
            <a:rect l="l" t="t" r="r" b="b"/>
            <a:pathLst>
              <a:path w="3653154" h="523875">
                <a:moveTo>
                  <a:pt x="0" y="523493"/>
                </a:moveTo>
                <a:lnTo>
                  <a:pt x="6739" y="470022"/>
                </a:lnTo>
                <a:lnTo>
                  <a:pt x="26519" y="418083"/>
                </a:lnTo>
                <a:lnTo>
                  <a:pt x="58683" y="367941"/>
                </a:lnTo>
                <a:lnTo>
                  <a:pt x="102572" y="319861"/>
                </a:lnTo>
                <a:lnTo>
                  <a:pt x="157529" y="274107"/>
                </a:lnTo>
                <a:lnTo>
                  <a:pt x="188953" y="252185"/>
                </a:lnTo>
                <a:lnTo>
                  <a:pt x="222898" y="230944"/>
                </a:lnTo>
                <a:lnTo>
                  <a:pt x="259281" y="210416"/>
                </a:lnTo>
                <a:lnTo>
                  <a:pt x="298020" y="190635"/>
                </a:lnTo>
                <a:lnTo>
                  <a:pt x="339033" y="171635"/>
                </a:lnTo>
                <a:lnTo>
                  <a:pt x="382238" y="153447"/>
                </a:lnTo>
                <a:lnTo>
                  <a:pt x="427552" y="136106"/>
                </a:lnTo>
                <a:lnTo>
                  <a:pt x="474894" y="119643"/>
                </a:lnTo>
                <a:lnTo>
                  <a:pt x="524181" y="104093"/>
                </a:lnTo>
                <a:lnTo>
                  <a:pt x="575332" y="89488"/>
                </a:lnTo>
                <a:lnTo>
                  <a:pt x="628263" y="75862"/>
                </a:lnTo>
                <a:lnTo>
                  <a:pt x="682893" y="63247"/>
                </a:lnTo>
                <a:lnTo>
                  <a:pt x="739140" y="51676"/>
                </a:lnTo>
                <a:lnTo>
                  <a:pt x="796921" y="41183"/>
                </a:lnTo>
                <a:lnTo>
                  <a:pt x="856154" y="31801"/>
                </a:lnTo>
                <a:lnTo>
                  <a:pt x="916757" y="23562"/>
                </a:lnTo>
                <a:lnTo>
                  <a:pt x="978648" y="16500"/>
                </a:lnTo>
                <a:lnTo>
                  <a:pt x="1041744" y="10648"/>
                </a:lnTo>
                <a:lnTo>
                  <a:pt x="1105964" y="6039"/>
                </a:lnTo>
                <a:lnTo>
                  <a:pt x="1171226" y="2706"/>
                </a:lnTo>
                <a:lnTo>
                  <a:pt x="1237446" y="682"/>
                </a:lnTo>
                <a:lnTo>
                  <a:pt x="1304544" y="0"/>
                </a:lnTo>
                <a:lnTo>
                  <a:pt x="2050529" y="0"/>
                </a:lnTo>
                <a:lnTo>
                  <a:pt x="2113995" y="614"/>
                </a:lnTo>
                <a:lnTo>
                  <a:pt x="2176849" y="2443"/>
                </a:lnTo>
                <a:lnTo>
                  <a:pt x="2239005" y="5463"/>
                </a:lnTo>
                <a:lnTo>
                  <a:pt x="2300378" y="9648"/>
                </a:lnTo>
                <a:lnTo>
                  <a:pt x="2360884" y="14977"/>
                </a:lnTo>
                <a:lnTo>
                  <a:pt x="2420436" y="21426"/>
                </a:lnTo>
                <a:lnTo>
                  <a:pt x="2478951" y="28970"/>
                </a:lnTo>
                <a:lnTo>
                  <a:pt x="2536343" y="37585"/>
                </a:lnTo>
                <a:lnTo>
                  <a:pt x="2592527" y="47250"/>
                </a:lnTo>
                <a:lnTo>
                  <a:pt x="2647418" y="57939"/>
                </a:lnTo>
                <a:lnTo>
                  <a:pt x="2700931" y="69628"/>
                </a:lnTo>
                <a:lnTo>
                  <a:pt x="2752980" y="82295"/>
                </a:lnTo>
                <a:lnTo>
                  <a:pt x="2803482" y="95916"/>
                </a:lnTo>
                <a:lnTo>
                  <a:pt x="2852350" y="110467"/>
                </a:lnTo>
                <a:lnTo>
                  <a:pt x="2899499" y="125924"/>
                </a:lnTo>
                <a:lnTo>
                  <a:pt x="2944846" y="142264"/>
                </a:lnTo>
                <a:lnTo>
                  <a:pt x="2988304" y="159462"/>
                </a:lnTo>
                <a:lnTo>
                  <a:pt x="3029788" y="177496"/>
                </a:lnTo>
                <a:lnTo>
                  <a:pt x="3069214" y="196341"/>
                </a:lnTo>
                <a:lnTo>
                  <a:pt x="3106496" y="215975"/>
                </a:lnTo>
                <a:lnTo>
                  <a:pt x="3141549" y="236372"/>
                </a:lnTo>
                <a:lnTo>
                  <a:pt x="3174289" y="257510"/>
                </a:lnTo>
                <a:lnTo>
                  <a:pt x="3232487" y="301914"/>
                </a:lnTo>
                <a:lnTo>
                  <a:pt x="3280409" y="348995"/>
                </a:lnTo>
                <a:lnTo>
                  <a:pt x="3653015" y="348995"/>
                </a:lnTo>
                <a:lnTo>
                  <a:pt x="2982455" y="523493"/>
                </a:lnTo>
                <a:lnTo>
                  <a:pt x="2161794" y="348995"/>
                </a:lnTo>
                <a:lnTo>
                  <a:pt x="2535174" y="348995"/>
                </a:lnTo>
                <a:lnTo>
                  <a:pt x="2511680" y="324393"/>
                </a:lnTo>
                <a:lnTo>
                  <a:pt x="2456109" y="277108"/>
                </a:lnTo>
                <a:lnTo>
                  <a:pt x="2424203" y="254492"/>
                </a:lnTo>
                <a:lnTo>
                  <a:pt x="2389666" y="232604"/>
                </a:lnTo>
                <a:lnTo>
                  <a:pt x="2352582" y="211478"/>
                </a:lnTo>
                <a:lnTo>
                  <a:pt x="2313038" y="191147"/>
                </a:lnTo>
                <a:lnTo>
                  <a:pt x="2271120" y="171644"/>
                </a:lnTo>
                <a:lnTo>
                  <a:pt x="2226914" y="153004"/>
                </a:lnTo>
                <a:lnTo>
                  <a:pt x="2180506" y="135259"/>
                </a:lnTo>
                <a:lnTo>
                  <a:pt x="2131981" y="118442"/>
                </a:lnTo>
                <a:lnTo>
                  <a:pt x="2081427" y="102587"/>
                </a:lnTo>
                <a:lnTo>
                  <a:pt x="2028928" y="87728"/>
                </a:lnTo>
                <a:lnTo>
                  <a:pt x="1974571" y="73897"/>
                </a:lnTo>
                <a:lnTo>
                  <a:pt x="1918442" y="61127"/>
                </a:lnTo>
                <a:lnTo>
                  <a:pt x="1860627" y="49453"/>
                </a:lnTo>
                <a:lnTo>
                  <a:pt x="1801211" y="38908"/>
                </a:lnTo>
                <a:lnTo>
                  <a:pt x="1740282" y="29524"/>
                </a:lnTo>
                <a:lnTo>
                  <a:pt x="1677924" y="21335"/>
                </a:lnTo>
                <a:lnTo>
                  <a:pt x="1677162" y="21335"/>
                </a:lnTo>
                <a:lnTo>
                  <a:pt x="1609025" y="30333"/>
                </a:lnTo>
                <a:lnTo>
                  <a:pt x="1542787" y="40718"/>
                </a:lnTo>
                <a:lnTo>
                  <a:pt x="1478537" y="52445"/>
                </a:lnTo>
                <a:lnTo>
                  <a:pt x="1416363" y="65464"/>
                </a:lnTo>
                <a:lnTo>
                  <a:pt x="1356356" y="79729"/>
                </a:lnTo>
                <a:lnTo>
                  <a:pt x="1298602" y="95190"/>
                </a:lnTo>
                <a:lnTo>
                  <a:pt x="1243193" y="111800"/>
                </a:lnTo>
                <a:lnTo>
                  <a:pt x="1190215" y="129511"/>
                </a:lnTo>
                <a:lnTo>
                  <a:pt x="1139760" y="148275"/>
                </a:lnTo>
                <a:lnTo>
                  <a:pt x="1091914" y="168045"/>
                </a:lnTo>
                <a:lnTo>
                  <a:pt x="1046768" y="188771"/>
                </a:lnTo>
                <a:lnTo>
                  <a:pt x="1004411" y="210407"/>
                </a:lnTo>
                <a:lnTo>
                  <a:pt x="964931" y="232904"/>
                </a:lnTo>
                <a:lnTo>
                  <a:pt x="928417" y="256214"/>
                </a:lnTo>
                <a:lnTo>
                  <a:pt x="894958" y="280289"/>
                </a:lnTo>
                <a:lnTo>
                  <a:pt x="864644" y="305082"/>
                </a:lnTo>
                <a:lnTo>
                  <a:pt x="813804" y="356627"/>
                </a:lnTo>
                <a:lnTo>
                  <a:pt x="776608" y="410467"/>
                </a:lnTo>
                <a:lnTo>
                  <a:pt x="753769" y="466217"/>
                </a:lnTo>
                <a:lnTo>
                  <a:pt x="745998" y="523493"/>
                </a:lnTo>
                <a:lnTo>
                  <a:pt x="0" y="523493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5688977" y="3163823"/>
            <a:ext cx="373380" cy="21590"/>
          </a:xfrm>
          <a:custGeom>
            <a:avLst/>
            <a:gdLst/>
            <a:ahLst/>
            <a:cxnLst/>
            <a:rect l="l" t="t" r="r" b="b"/>
            <a:pathLst>
              <a:path w="373379" h="21589">
                <a:moveTo>
                  <a:pt x="0" y="0"/>
                </a:moveTo>
                <a:lnTo>
                  <a:pt x="54153" y="422"/>
                </a:lnTo>
                <a:lnTo>
                  <a:pt x="108146" y="1697"/>
                </a:lnTo>
                <a:lnTo>
                  <a:pt x="161912" y="3838"/>
                </a:lnTo>
                <a:lnTo>
                  <a:pt x="215386" y="6860"/>
                </a:lnTo>
                <a:lnTo>
                  <a:pt x="268499" y="10774"/>
                </a:lnTo>
                <a:lnTo>
                  <a:pt x="321186" y="15595"/>
                </a:lnTo>
                <a:lnTo>
                  <a:pt x="373379" y="21335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2868815" y="4327397"/>
            <a:ext cx="1384935" cy="511809"/>
          </a:xfrm>
          <a:custGeom>
            <a:avLst/>
            <a:gdLst/>
            <a:ahLst/>
            <a:cxnLst/>
            <a:rect l="l" t="t" r="r" b="b"/>
            <a:pathLst>
              <a:path w="1384935" h="511810">
                <a:moveTo>
                  <a:pt x="564641" y="169925"/>
                </a:moveTo>
                <a:lnTo>
                  <a:pt x="253746" y="0"/>
                </a:lnTo>
                <a:lnTo>
                  <a:pt x="0" y="169925"/>
                </a:lnTo>
                <a:lnTo>
                  <a:pt x="140970" y="169925"/>
                </a:lnTo>
                <a:lnTo>
                  <a:pt x="159174" y="215830"/>
                </a:lnTo>
                <a:lnTo>
                  <a:pt x="181262" y="259162"/>
                </a:lnTo>
                <a:lnTo>
                  <a:pt x="206977" y="299731"/>
                </a:lnTo>
                <a:lnTo>
                  <a:pt x="236064" y="337345"/>
                </a:lnTo>
                <a:lnTo>
                  <a:pt x="268265" y="371812"/>
                </a:lnTo>
                <a:lnTo>
                  <a:pt x="303326" y="402941"/>
                </a:lnTo>
                <a:lnTo>
                  <a:pt x="340991" y="430541"/>
                </a:lnTo>
                <a:lnTo>
                  <a:pt x="381003" y="454420"/>
                </a:lnTo>
                <a:lnTo>
                  <a:pt x="423106" y="474387"/>
                </a:lnTo>
                <a:lnTo>
                  <a:pt x="423671" y="474591"/>
                </a:lnTo>
                <a:lnTo>
                  <a:pt x="423671" y="169925"/>
                </a:lnTo>
                <a:lnTo>
                  <a:pt x="564641" y="169925"/>
                </a:lnTo>
                <a:close/>
              </a:path>
              <a:path w="1384935" h="511810">
                <a:moveTo>
                  <a:pt x="1384553" y="0"/>
                </a:moveTo>
                <a:lnTo>
                  <a:pt x="1101852" y="0"/>
                </a:lnTo>
                <a:lnTo>
                  <a:pt x="1099676" y="47896"/>
                </a:lnTo>
                <a:lnTo>
                  <a:pt x="1093263" y="94761"/>
                </a:lnTo>
                <a:lnTo>
                  <a:pt x="1082785" y="140356"/>
                </a:lnTo>
                <a:lnTo>
                  <a:pt x="1068412" y="184443"/>
                </a:lnTo>
                <a:lnTo>
                  <a:pt x="1050318" y="226785"/>
                </a:lnTo>
                <a:lnTo>
                  <a:pt x="1028673" y="267142"/>
                </a:lnTo>
                <a:lnTo>
                  <a:pt x="1003649" y="305276"/>
                </a:lnTo>
                <a:lnTo>
                  <a:pt x="975417" y="340949"/>
                </a:lnTo>
                <a:lnTo>
                  <a:pt x="944150" y="373923"/>
                </a:lnTo>
                <a:lnTo>
                  <a:pt x="910019" y="403959"/>
                </a:lnTo>
                <a:lnTo>
                  <a:pt x="873195" y="430820"/>
                </a:lnTo>
                <a:lnTo>
                  <a:pt x="833850" y="454267"/>
                </a:lnTo>
                <a:lnTo>
                  <a:pt x="792155" y="474062"/>
                </a:lnTo>
                <a:lnTo>
                  <a:pt x="748283" y="489965"/>
                </a:lnTo>
                <a:lnTo>
                  <a:pt x="703766" y="473701"/>
                </a:lnTo>
                <a:lnTo>
                  <a:pt x="661342" y="453390"/>
                </a:lnTo>
                <a:lnTo>
                  <a:pt x="621232" y="429238"/>
                </a:lnTo>
                <a:lnTo>
                  <a:pt x="583655" y="401452"/>
                </a:lnTo>
                <a:lnTo>
                  <a:pt x="548830" y="370236"/>
                </a:lnTo>
                <a:lnTo>
                  <a:pt x="516977" y="335798"/>
                </a:lnTo>
                <a:lnTo>
                  <a:pt x="488315" y="298342"/>
                </a:lnTo>
                <a:lnTo>
                  <a:pt x="463064" y="258074"/>
                </a:lnTo>
                <a:lnTo>
                  <a:pt x="441443" y="215200"/>
                </a:lnTo>
                <a:lnTo>
                  <a:pt x="423671" y="169925"/>
                </a:lnTo>
                <a:lnTo>
                  <a:pt x="423671" y="474591"/>
                </a:lnTo>
                <a:lnTo>
                  <a:pt x="467044" y="490250"/>
                </a:lnTo>
                <a:lnTo>
                  <a:pt x="512563" y="501818"/>
                </a:lnTo>
                <a:lnTo>
                  <a:pt x="559404" y="508899"/>
                </a:lnTo>
                <a:lnTo>
                  <a:pt x="607313" y="511301"/>
                </a:lnTo>
                <a:lnTo>
                  <a:pt x="890015" y="511301"/>
                </a:lnTo>
                <a:lnTo>
                  <a:pt x="937591" y="508957"/>
                </a:lnTo>
                <a:lnTo>
                  <a:pt x="983899" y="502066"/>
                </a:lnTo>
                <a:lnTo>
                  <a:pt x="1028729" y="490845"/>
                </a:lnTo>
                <a:lnTo>
                  <a:pt x="1071874" y="475510"/>
                </a:lnTo>
                <a:lnTo>
                  <a:pt x="1113126" y="456276"/>
                </a:lnTo>
                <a:lnTo>
                  <a:pt x="1152275" y="433361"/>
                </a:lnTo>
                <a:lnTo>
                  <a:pt x="1189114" y="406979"/>
                </a:lnTo>
                <a:lnTo>
                  <a:pt x="1223433" y="377346"/>
                </a:lnTo>
                <a:lnTo>
                  <a:pt x="1255025" y="344678"/>
                </a:lnTo>
                <a:lnTo>
                  <a:pt x="1283681" y="309192"/>
                </a:lnTo>
                <a:lnTo>
                  <a:pt x="1309192" y="271103"/>
                </a:lnTo>
                <a:lnTo>
                  <a:pt x="1331351" y="230627"/>
                </a:lnTo>
                <a:lnTo>
                  <a:pt x="1349948" y="187980"/>
                </a:lnTo>
                <a:lnTo>
                  <a:pt x="1364775" y="143378"/>
                </a:lnTo>
                <a:lnTo>
                  <a:pt x="1375624" y="97037"/>
                </a:lnTo>
                <a:lnTo>
                  <a:pt x="1382286" y="49172"/>
                </a:lnTo>
                <a:lnTo>
                  <a:pt x="1384553" y="0"/>
                </a:lnTo>
                <a:close/>
              </a:path>
            </a:pathLst>
          </a:custGeom>
          <a:solidFill>
            <a:srgbClr val="01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617099" y="4327397"/>
            <a:ext cx="636270" cy="511809"/>
          </a:xfrm>
          <a:custGeom>
            <a:avLst/>
            <a:gdLst/>
            <a:ahLst/>
            <a:cxnLst/>
            <a:rect l="l" t="t" r="r" b="b"/>
            <a:pathLst>
              <a:path w="636270" h="511810">
                <a:moveTo>
                  <a:pt x="636270" y="0"/>
                </a:moveTo>
                <a:lnTo>
                  <a:pt x="353568" y="0"/>
                </a:lnTo>
                <a:lnTo>
                  <a:pt x="351392" y="47896"/>
                </a:lnTo>
                <a:lnTo>
                  <a:pt x="344979" y="94761"/>
                </a:lnTo>
                <a:lnTo>
                  <a:pt x="334501" y="140356"/>
                </a:lnTo>
                <a:lnTo>
                  <a:pt x="320128" y="184443"/>
                </a:lnTo>
                <a:lnTo>
                  <a:pt x="302034" y="226785"/>
                </a:lnTo>
                <a:lnTo>
                  <a:pt x="280389" y="267142"/>
                </a:lnTo>
                <a:lnTo>
                  <a:pt x="255365" y="305276"/>
                </a:lnTo>
                <a:lnTo>
                  <a:pt x="227133" y="340949"/>
                </a:lnTo>
                <a:lnTo>
                  <a:pt x="195866" y="373923"/>
                </a:lnTo>
                <a:lnTo>
                  <a:pt x="161735" y="403959"/>
                </a:lnTo>
                <a:lnTo>
                  <a:pt x="124911" y="430820"/>
                </a:lnTo>
                <a:lnTo>
                  <a:pt x="85566" y="454267"/>
                </a:lnTo>
                <a:lnTo>
                  <a:pt x="43871" y="474062"/>
                </a:lnTo>
                <a:lnTo>
                  <a:pt x="0" y="489965"/>
                </a:lnTo>
                <a:lnTo>
                  <a:pt x="34682" y="499086"/>
                </a:lnTo>
                <a:lnTo>
                  <a:pt x="70008" y="505777"/>
                </a:lnTo>
                <a:lnTo>
                  <a:pt x="105763" y="509897"/>
                </a:lnTo>
                <a:lnTo>
                  <a:pt x="141732" y="511301"/>
                </a:lnTo>
                <a:lnTo>
                  <a:pt x="189307" y="508957"/>
                </a:lnTo>
                <a:lnTo>
                  <a:pt x="235615" y="502066"/>
                </a:lnTo>
                <a:lnTo>
                  <a:pt x="280445" y="490845"/>
                </a:lnTo>
                <a:lnTo>
                  <a:pt x="323590" y="475510"/>
                </a:lnTo>
                <a:lnTo>
                  <a:pt x="364842" y="456276"/>
                </a:lnTo>
                <a:lnTo>
                  <a:pt x="403991" y="433361"/>
                </a:lnTo>
                <a:lnTo>
                  <a:pt x="440830" y="406979"/>
                </a:lnTo>
                <a:lnTo>
                  <a:pt x="475149" y="377346"/>
                </a:lnTo>
                <a:lnTo>
                  <a:pt x="506741" y="344678"/>
                </a:lnTo>
                <a:lnTo>
                  <a:pt x="535397" y="309192"/>
                </a:lnTo>
                <a:lnTo>
                  <a:pt x="560908" y="271103"/>
                </a:lnTo>
                <a:lnTo>
                  <a:pt x="583067" y="230627"/>
                </a:lnTo>
                <a:lnTo>
                  <a:pt x="601664" y="187980"/>
                </a:lnTo>
                <a:lnTo>
                  <a:pt x="616491" y="143378"/>
                </a:lnTo>
                <a:lnTo>
                  <a:pt x="627340" y="97037"/>
                </a:lnTo>
                <a:lnTo>
                  <a:pt x="634002" y="49172"/>
                </a:lnTo>
                <a:lnTo>
                  <a:pt x="636270" y="0"/>
                </a:lnTo>
                <a:close/>
              </a:path>
            </a:pathLst>
          </a:custGeom>
          <a:solidFill>
            <a:srgbClr val="01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868815" y="4327397"/>
            <a:ext cx="1384935" cy="511809"/>
          </a:xfrm>
          <a:custGeom>
            <a:avLst/>
            <a:gdLst/>
            <a:ahLst/>
            <a:cxnLst/>
            <a:rect l="l" t="t" r="r" b="b"/>
            <a:pathLst>
              <a:path w="1384935" h="511810">
                <a:moveTo>
                  <a:pt x="1384553" y="0"/>
                </a:moveTo>
                <a:lnTo>
                  <a:pt x="1382286" y="49172"/>
                </a:lnTo>
                <a:lnTo>
                  <a:pt x="1375624" y="97037"/>
                </a:lnTo>
                <a:lnTo>
                  <a:pt x="1364775" y="143378"/>
                </a:lnTo>
                <a:lnTo>
                  <a:pt x="1349948" y="187980"/>
                </a:lnTo>
                <a:lnTo>
                  <a:pt x="1331351" y="230627"/>
                </a:lnTo>
                <a:lnTo>
                  <a:pt x="1309192" y="271103"/>
                </a:lnTo>
                <a:lnTo>
                  <a:pt x="1283681" y="309192"/>
                </a:lnTo>
                <a:lnTo>
                  <a:pt x="1255025" y="344678"/>
                </a:lnTo>
                <a:lnTo>
                  <a:pt x="1223433" y="377346"/>
                </a:lnTo>
                <a:lnTo>
                  <a:pt x="1189114" y="406979"/>
                </a:lnTo>
                <a:lnTo>
                  <a:pt x="1152275" y="433361"/>
                </a:lnTo>
                <a:lnTo>
                  <a:pt x="1113126" y="456276"/>
                </a:lnTo>
                <a:lnTo>
                  <a:pt x="1071874" y="475510"/>
                </a:lnTo>
                <a:lnTo>
                  <a:pt x="1028729" y="490845"/>
                </a:lnTo>
                <a:lnTo>
                  <a:pt x="983899" y="502066"/>
                </a:lnTo>
                <a:lnTo>
                  <a:pt x="937591" y="508957"/>
                </a:lnTo>
                <a:lnTo>
                  <a:pt x="890015" y="511301"/>
                </a:lnTo>
                <a:lnTo>
                  <a:pt x="607313" y="511301"/>
                </a:lnTo>
                <a:lnTo>
                  <a:pt x="559404" y="508899"/>
                </a:lnTo>
                <a:lnTo>
                  <a:pt x="512563" y="501818"/>
                </a:lnTo>
                <a:lnTo>
                  <a:pt x="467044" y="490250"/>
                </a:lnTo>
                <a:lnTo>
                  <a:pt x="423106" y="474387"/>
                </a:lnTo>
                <a:lnTo>
                  <a:pt x="381003" y="454420"/>
                </a:lnTo>
                <a:lnTo>
                  <a:pt x="340991" y="430541"/>
                </a:lnTo>
                <a:lnTo>
                  <a:pt x="303326" y="402941"/>
                </a:lnTo>
                <a:lnTo>
                  <a:pt x="268265" y="371812"/>
                </a:lnTo>
                <a:lnTo>
                  <a:pt x="236064" y="337345"/>
                </a:lnTo>
                <a:lnTo>
                  <a:pt x="206977" y="299731"/>
                </a:lnTo>
                <a:lnTo>
                  <a:pt x="181262" y="259162"/>
                </a:lnTo>
                <a:lnTo>
                  <a:pt x="159174" y="215830"/>
                </a:lnTo>
                <a:lnTo>
                  <a:pt x="140970" y="169925"/>
                </a:lnTo>
                <a:lnTo>
                  <a:pt x="0" y="169925"/>
                </a:lnTo>
                <a:lnTo>
                  <a:pt x="253746" y="0"/>
                </a:lnTo>
                <a:lnTo>
                  <a:pt x="564641" y="169925"/>
                </a:lnTo>
                <a:lnTo>
                  <a:pt x="423671" y="169925"/>
                </a:lnTo>
                <a:lnTo>
                  <a:pt x="441443" y="215200"/>
                </a:lnTo>
                <a:lnTo>
                  <a:pt x="463064" y="258074"/>
                </a:lnTo>
                <a:lnTo>
                  <a:pt x="488315" y="298342"/>
                </a:lnTo>
                <a:lnTo>
                  <a:pt x="516977" y="335798"/>
                </a:lnTo>
                <a:lnTo>
                  <a:pt x="548830" y="370236"/>
                </a:lnTo>
                <a:lnTo>
                  <a:pt x="583655" y="401452"/>
                </a:lnTo>
                <a:lnTo>
                  <a:pt x="621232" y="429238"/>
                </a:lnTo>
                <a:lnTo>
                  <a:pt x="661342" y="453390"/>
                </a:lnTo>
                <a:lnTo>
                  <a:pt x="703766" y="473701"/>
                </a:lnTo>
                <a:lnTo>
                  <a:pt x="748283" y="489965"/>
                </a:lnTo>
                <a:lnTo>
                  <a:pt x="792155" y="474062"/>
                </a:lnTo>
                <a:lnTo>
                  <a:pt x="833850" y="454267"/>
                </a:lnTo>
                <a:lnTo>
                  <a:pt x="873195" y="430820"/>
                </a:lnTo>
                <a:lnTo>
                  <a:pt x="910019" y="403959"/>
                </a:lnTo>
                <a:lnTo>
                  <a:pt x="944150" y="373923"/>
                </a:lnTo>
                <a:lnTo>
                  <a:pt x="975417" y="340949"/>
                </a:lnTo>
                <a:lnTo>
                  <a:pt x="1003649" y="305276"/>
                </a:lnTo>
                <a:lnTo>
                  <a:pt x="1028673" y="267142"/>
                </a:lnTo>
                <a:lnTo>
                  <a:pt x="1050318" y="226785"/>
                </a:lnTo>
                <a:lnTo>
                  <a:pt x="1068412" y="184443"/>
                </a:lnTo>
                <a:lnTo>
                  <a:pt x="1082785" y="140356"/>
                </a:lnTo>
                <a:lnTo>
                  <a:pt x="1093263" y="94761"/>
                </a:lnTo>
                <a:lnTo>
                  <a:pt x="1099676" y="47896"/>
                </a:lnTo>
                <a:lnTo>
                  <a:pt x="1101852" y="0"/>
                </a:lnTo>
                <a:lnTo>
                  <a:pt x="1384553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617099" y="4817364"/>
            <a:ext cx="142240" cy="21590"/>
          </a:xfrm>
          <a:custGeom>
            <a:avLst/>
            <a:gdLst/>
            <a:ahLst/>
            <a:cxnLst/>
            <a:rect l="l" t="t" r="r" b="b"/>
            <a:pathLst>
              <a:path w="142239" h="21589">
                <a:moveTo>
                  <a:pt x="141732" y="21336"/>
                </a:moveTo>
                <a:lnTo>
                  <a:pt x="105763" y="19931"/>
                </a:lnTo>
                <a:lnTo>
                  <a:pt x="70008" y="15811"/>
                </a:lnTo>
                <a:lnTo>
                  <a:pt x="34682" y="9120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4331855" y="4402073"/>
            <a:ext cx="3483610" cy="549910"/>
          </a:xfrm>
          <a:custGeom>
            <a:avLst/>
            <a:gdLst/>
            <a:ahLst/>
            <a:cxnLst/>
            <a:rect l="l" t="t" r="r" b="b"/>
            <a:pathLst>
              <a:path w="3483609" h="549910">
                <a:moveTo>
                  <a:pt x="1420367" y="187451"/>
                </a:moveTo>
                <a:lnTo>
                  <a:pt x="642365" y="0"/>
                </a:lnTo>
                <a:lnTo>
                  <a:pt x="0" y="164591"/>
                </a:lnTo>
                <a:lnTo>
                  <a:pt x="355091" y="169925"/>
                </a:lnTo>
                <a:lnTo>
                  <a:pt x="377161" y="195118"/>
                </a:lnTo>
                <a:lnTo>
                  <a:pt x="429451" y="243503"/>
                </a:lnTo>
                <a:lnTo>
                  <a:pt x="492002" y="289035"/>
                </a:lnTo>
                <a:lnTo>
                  <a:pt x="526897" y="310661"/>
                </a:lnTo>
                <a:lnTo>
                  <a:pt x="564086" y="331489"/>
                </a:lnTo>
                <a:lnTo>
                  <a:pt x="603475" y="351491"/>
                </a:lnTo>
                <a:lnTo>
                  <a:pt x="644975" y="370640"/>
                </a:lnTo>
                <a:lnTo>
                  <a:pt x="688494" y="388906"/>
                </a:lnTo>
                <a:lnTo>
                  <a:pt x="733941" y="406262"/>
                </a:lnTo>
                <a:lnTo>
                  <a:pt x="781226" y="422681"/>
                </a:lnTo>
                <a:lnTo>
                  <a:pt x="830257" y="438133"/>
                </a:lnTo>
                <a:lnTo>
                  <a:pt x="880943" y="452591"/>
                </a:lnTo>
                <a:lnTo>
                  <a:pt x="933193" y="466027"/>
                </a:lnTo>
                <a:lnTo>
                  <a:pt x="986917" y="478412"/>
                </a:lnTo>
                <a:lnTo>
                  <a:pt x="1042023" y="489718"/>
                </a:lnTo>
                <a:lnTo>
                  <a:pt x="1065276" y="493923"/>
                </a:lnTo>
                <a:lnTo>
                  <a:pt x="1065276" y="181355"/>
                </a:lnTo>
                <a:lnTo>
                  <a:pt x="1420367" y="187451"/>
                </a:lnTo>
                <a:close/>
              </a:path>
              <a:path w="3483609" h="549910">
                <a:moveTo>
                  <a:pt x="3483102" y="45719"/>
                </a:moveTo>
                <a:lnTo>
                  <a:pt x="2772905" y="34289"/>
                </a:lnTo>
                <a:lnTo>
                  <a:pt x="2770380" y="64306"/>
                </a:lnTo>
                <a:lnTo>
                  <a:pt x="2763864" y="93889"/>
                </a:lnTo>
                <a:lnTo>
                  <a:pt x="2739248" y="151546"/>
                </a:lnTo>
                <a:lnTo>
                  <a:pt x="2699831" y="206840"/>
                </a:lnTo>
                <a:lnTo>
                  <a:pt x="2646389" y="259351"/>
                </a:lnTo>
                <a:lnTo>
                  <a:pt x="2614651" y="284431"/>
                </a:lnTo>
                <a:lnTo>
                  <a:pt x="2579698" y="308657"/>
                </a:lnTo>
                <a:lnTo>
                  <a:pt x="2541626" y="331977"/>
                </a:lnTo>
                <a:lnTo>
                  <a:pt x="2500533" y="354338"/>
                </a:lnTo>
                <a:lnTo>
                  <a:pt x="2456515" y="375687"/>
                </a:lnTo>
                <a:lnTo>
                  <a:pt x="2409669" y="395972"/>
                </a:lnTo>
                <a:lnTo>
                  <a:pt x="2360092" y="415140"/>
                </a:lnTo>
                <a:lnTo>
                  <a:pt x="2307882" y="433139"/>
                </a:lnTo>
                <a:lnTo>
                  <a:pt x="2253135" y="449916"/>
                </a:lnTo>
                <a:lnTo>
                  <a:pt x="2195948" y="465419"/>
                </a:lnTo>
                <a:lnTo>
                  <a:pt x="2136418" y="479594"/>
                </a:lnTo>
                <a:lnTo>
                  <a:pt x="2074641" y="492389"/>
                </a:lnTo>
                <a:lnTo>
                  <a:pt x="2010716" y="503752"/>
                </a:lnTo>
                <a:lnTo>
                  <a:pt x="1944738" y="513629"/>
                </a:lnTo>
                <a:lnTo>
                  <a:pt x="1876805" y="521969"/>
                </a:lnTo>
                <a:lnTo>
                  <a:pt x="1814295" y="512289"/>
                </a:lnTo>
                <a:lnTo>
                  <a:pt x="1753321" y="501308"/>
                </a:lnTo>
                <a:lnTo>
                  <a:pt x="1693978" y="489066"/>
                </a:lnTo>
                <a:lnTo>
                  <a:pt x="1636365" y="475604"/>
                </a:lnTo>
                <a:lnTo>
                  <a:pt x="1580576" y="460961"/>
                </a:lnTo>
                <a:lnTo>
                  <a:pt x="1526709" y="445177"/>
                </a:lnTo>
                <a:lnTo>
                  <a:pt x="1474860" y="428292"/>
                </a:lnTo>
                <a:lnTo>
                  <a:pt x="1425125" y="410347"/>
                </a:lnTo>
                <a:lnTo>
                  <a:pt x="1377600" y="391382"/>
                </a:lnTo>
                <a:lnTo>
                  <a:pt x="1332383" y="371435"/>
                </a:lnTo>
                <a:lnTo>
                  <a:pt x="1289570" y="350548"/>
                </a:lnTo>
                <a:lnTo>
                  <a:pt x="1249256" y="328760"/>
                </a:lnTo>
                <a:lnTo>
                  <a:pt x="1211539" y="306111"/>
                </a:lnTo>
                <a:lnTo>
                  <a:pt x="1176515" y="282642"/>
                </a:lnTo>
                <a:lnTo>
                  <a:pt x="1144280" y="258392"/>
                </a:lnTo>
                <a:lnTo>
                  <a:pt x="1114931" y="233400"/>
                </a:lnTo>
                <a:lnTo>
                  <a:pt x="1065276" y="181355"/>
                </a:lnTo>
                <a:lnTo>
                  <a:pt x="1065276" y="493923"/>
                </a:lnTo>
                <a:lnTo>
                  <a:pt x="1156018" y="508983"/>
                </a:lnTo>
                <a:lnTo>
                  <a:pt x="1214725" y="516885"/>
                </a:lnTo>
                <a:lnTo>
                  <a:pt x="1274450" y="523597"/>
                </a:lnTo>
                <a:lnTo>
                  <a:pt x="1335103" y="529089"/>
                </a:lnTo>
                <a:lnTo>
                  <a:pt x="1396591" y="533335"/>
                </a:lnTo>
                <a:lnTo>
                  <a:pt x="1458825" y="536305"/>
                </a:lnTo>
                <a:lnTo>
                  <a:pt x="1521714" y="537972"/>
                </a:lnTo>
                <a:lnTo>
                  <a:pt x="2231898" y="549401"/>
                </a:lnTo>
                <a:lnTo>
                  <a:pt x="2297858" y="549774"/>
                </a:lnTo>
                <a:lnTo>
                  <a:pt x="2362948" y="548701"/>
                </a:lnTo>
                <a:lnTo>
                  <a:pt x="2427079" y="546218"/>
                </a:lnTo>
                <a:lnTo>
                  <a:pt x="2490167" y="542361"/>
                </a:lnTo>
                <a:lnTo>
                  <a:pt x="2552124" y="537163"/>
                </a:lnTo>
                <a:lnTo>
                  <a:pt x="2612864" y="530660"/>
                </a:lnTo>
                <a:lnTo>
                  <a:pt x="2672300" y="522886"/>
                </a:lnTo>
                <a:lnTo>
                  <a:pt x="2730347" y="513876"/>
                </a:lnTo>
                <a:lnTo>
                  <a:pt x="2786917" y="503666"/>
                </a:lnTo>
                <a:lnTo>
                  <a:pt x="2841925" y="492289"/>
                </a:lnTo>
                <a:lnTo>
                  <a:pt x="2895283" y="479781"/>
                </a:lnTo>
                <a:lnTo>
                  <a:pt x="2946907" y="466177"/>
                </a:lnTo>
                <a:lnTo>
                  <a:pt x="2996708" y="451512"/>
                </a:lnTo>
                <a:lnTo>
                  <a:pt x="3044601" y="435819"/>
                </a:lnTo>
                <a:lnTo>
                  <a:pt x="3090500" y="419135"/>
                </a:lnTo>
                <a:lnTo>
                  <a:pt x="3134317" y="401494"/>
                </a:lnTo>
                <a:lnTo>
                  <a:pt x="3175968" y="382930"/>
                </a:lnTo>
                <a:lnTo>
                  <a:pt x="3215364" y="363479"/>
                </a:lnTo>
                <a:lnTo>
                  <a:pt x="3252420" y="343176"/>
                </a:lnTo>
                <a:lnTo>
                  <a:pt x="3287049" y="322055"/>
                </a:lnTo>
                <a:lnTo>
                  <a:pt x="3319165" y="300151"/>
                </a:lnTo>
                <a:lnTo>
                  <a:pt x="3375513" y="254134"/>
                </a:lnTo>
                <a:lnTo>
                  <a:pt x="3420772" y="205404"/>
                </a:lnTo>
                <a:lnTo>
                  <a:pt x="3454250" y="154239"/>
                </a:lnTo>
                <a:lnTo>
                  <a:pt x="3475257" y="100918"/>
                </a:lnTo>
                <a:lnTo>
                  <a:pt x="3480868" y="73536"/>
                </a:lnTo>
                <a:lnTo>
                  <a:pt x="3483102" y="45719"/>
                </a:lnTo>
                <a:close/>
              </a:path>
            </a:pathLst>
          </a:custGeom>
          <a:solidFill>
            <a:srgbClr val="01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208661" y="4436364"/>
            <a:ext cx="1606550" cy="515620"/>
          </a:xfrm>
          <a:custGeom>
            <a:avLst/>
            <a:gdLst/>
            <a:ahLst/>
            <a:cxnLst/>
            <a:rect l="l" t="t" r="r" b="b"/>
            <a:pathLst>
              <a:path w="1606550" h="515620">
                <a:moveTo>
                  <a:pt x="1606296" y="11430"/>
                </a:moveTo>
                <a:lnTo>
                  <a:pt x="896099" y="0"/>
                </a:lnTo>
                <a:lnTo>
                  <a:pt x="893574" y="30016"/>
                </a:lnTo>
                <a:lnTo>
                  <a:pt x="887058" y="59599"/>
                </a:lnTo>
                <a:lnTo>
                  <a:pt x="862442" y="117256"/>
                </a:lnTo>
                <a:lnTo>
                  <a:pt x="823025" y="172550"/>
                </a:lnTo>
                <a:lnTo>
                  <a:pt x="769583" y="225061"/>
                </a:lnTo>
                <a:lnTo>
                  <a:pt x="737845" y="250141"/>
                </a:lnTo>
                <a:lnTo>
                  <a:pt x="702892" y="274367"/>
                </a:lnTo>
                <a:lnTo>
                  <a:pt x="664820" y="297687"/>
                </a:lnTo>
                <a:lnTo>
                  <a:pt x="623727" y="320048"/>
                </a:lnTo>
                <a:lnTo>
                  <a:pt x="579709" y="341397"/>
                </a:lnTo>
                <a:lnTo>
                  <a:pt x="532863" y="361682"/>
                </a:lnTo>
                <a:lnTo>
                  <a:pt x="483286" y="380850"/>
                </a:lnTo>
                <a:lnTo>
                  <a:pt x="431076" y="398849"/>
                </a:lnTo>
                <a:lnTo>
                  <a:pt x="376329" y="415626"/>
                </a:lnTo>
                <a:lnTo>
                  <a:pt x="319142" y="431129"/>
                </a:lnTo>
                <a:lnTo>
                  <a:pt x="259612" y="445304"/>
                </a:lnTo>
                <a:lnTo>
                  <a:pt x="197835" y="458099"/>
                </a:lnTo>
                <a:lnTo>
                  <a:pt x="133910" y="469462"/>
                </a:lnTo>
                <a:lnTo>
                  <a:pt x="67932" y="479339"/>
                </a:lnTo>
                <a:lnTo>
                  <a:pt x="0" y="487680"/>
                </a:lnTo>
                <a:lnTo>
                  <a:pt x="49580" y="494398"/>
                </a:lnTo>
                <a:lnTo>
                  <a:pt x="99653" y="500183"/>
                </a:lnTo>
                <a:lnTo>
                  <a:pt x="150152" y="505034"/>
                </a:lnTo>
                <a:lnTo>
                  <a:pt x="201011" y="508953"/>
                </a:lnTo>
                <a:lnTo>
                  <a:pt x="252165" y="511939"/>
                </a:lnTo>
                <a:lnTo>
                  <a:pt x="303547" y="513992"/>
                </a:lnTo>
                <a:lnTo>
                  <a:pt x="355092" y="515112"/>
                </a:lnTo>
                <a:lnTo>
                  <a:pt x="421052" y="515484"/>
                </a:lnTo>
                <a:lnTo>
                  <a:pt x="486142" y="514411"/>
                </a:lnTo>
                <a:lnTo>
                  <a:pt x="550273" y="511928"/>
                </a:lnTo>
                <a:lnTo>
                  <a:pt x="613361" y="508071"/>
                </a:lnTo>
                <a:lnTo>
                  <a:pt x="675318" y="502873"/>
                </a:lnTo>
                <a:lnTo>
                  <a:pt x="736058" y="496370"/>
                </a:lnTo>
                <a:lnTo>
                  <a:pt x="795494" y="488596"/>
                </a:lnTo>
                <a:lnTo>
                  <a:pt x="853541" y="479586"/>
                </a:lnTo>
                <a:lnTo>
                  <a:pt x="910111" y="469376"/>
                </a:lnTo>
                <a:lnTo>
                  <a:pt x="965119" y="457999"/>
                </a:lnTo>
                <a:lnTo>
                  <a:pt x="1018477" y="445491"/>
                </a:lnTo>
                <a:lnTo>
                  <a:pt x="1070101" y="431887"/>
                </a:lnTo>
                <a:lnTo>
                  <a:pt x="1119902" y="417222"/>
                </a:lnTo>
                <a:lnTo>
                  <a:pt x="1167795" y="401529"/>
                </a:lnTo>
                <a:lnTo>
                  <a:pt x="1213694" y="384845"/>
                </a:lnTo>
                <a:lnTo>
                  <a:pt x="1257511" y="367204"/>
                </a:lnTo>
                <a:lnTo>
                  <a:pt x="1299162" y="348640"/>
                </a:lnTo>
                <a:lnTo>
                  <a:pt x="1338558" y="329189"/>
                </a:lnTo>
                <a:lnTo>
                  <a:pt x="1375614" y="308886"/>
                </a:lnTo>
                <a:lnTo>
                  <a:pt x="1410243" y="287765"/>
                </a:lnTo>
                <a:lnTo>
                  <a:pt x="1442359" y="265861"/>
                </a:lnTo>
                <a:lnTo>
                  <a:pt x="1498707" y="219844"/>
                </a:lnTo>
                <a:lnTo>
                  <a:pt x="1543966" y="171114"/>
                </a:lnTo>
                <a:lnTo>
                  <a:pt x="1577444" y="119949"/>
                </a:lnTo>
                <a:lnTo>
                  <a:pt x="1598451" y="66628"/>
                </a:lnTo>
                <a:lnTo>
                  <a:pt x="1604062" y="39246"/>
                </a:lnTo>
                <a:lnTo>
                  <a:pt x="1606296" y="11430"/>
                </a:lnTo>
                <a:close/>
              </a:path>
            </a:pathLst>
          </a:custGeom>
          <a:solidFill>
            <a:srgbClr val="01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4331855" y="4402073"/>
            <a:ext cx="3483610" cy="549910"/>
          </a:xfrm>
          <a:custGeom>
            <a:avLst/>
            <a:gdLst/>
            <a:ahLst/>
            <a:cxnLst/>
            <a:rect l="l" t="t" r="r" b="b"/>
            <a:pathLst>
              <a:path w="3483609" h="549910">
                <a:moveTo>
                  <a:pt x="3483102" y="45719"/>
                </a:moveTo>
                <a:lnTo>
                  <a:pt x="3475257" y="100918"/>
                </a:lnTo>
                <a:lnTo>
                  <a:pt x="3454250" y="154239"/>
                </a:lnTo>
                <a:lnTo>
                  <a:pt x="3420772" y="205404"/>
                </a:lnTo>
                <a:lnTo>
                  <a:pt x="3375513" y="254134"/>
                </a:lnTo>
                <a:lnTo>
                  <a:pt x="3319165" y="300151"/>
                </a:lnTo>
                <a:lnTo>
                  <a:pt x="3287049" y="322055"/>
                </a:lnTo>
                <a:lnTo>
                  <a:pt x="3252420" y="343176"/>
                </a:lnTo>
                <a:lnTo>
                  <a:pt x="3215364" y="363479"/>
                </a:lnTo>
                <a:lnTo>
                  <a:pt x="3175968" y="382930"/>
                </a:lnTo>
                <a:lnTo>
                  <a:pt x="3134317" y="401494"/>
                </a:lnTo>
                <a:lnTo>
                  <a:pt x="3090500" y="419135"/>
                </a:lnTo>
                <a:lnTo>
                  <a:pt x="3044601" y="435819"/>
                </a:lnTo>
                <a:lnTo>
                  <a:pt x="2996708" y="451512"/>
                </a:lnTo>
                <a:lnTo>
                  <a:pt x="2946907" y="466177"/>
                </a:lnTo>
                <a:lnTo>
                  <a:pt x="2895283" y="479781"/>
                </a:lnTo>
                <a:lnTo>
                  <a:pt x="2841925" y="492289"/>
                </a:lnTo>
                <a:lnTo>
                  <a:pt x="2786917" y="503666"/>
                </a:lnTo>
                <a:lnTo>
                  <a:pt x="2730347" y="513876"/>
                </a:lnTo>
                <a:lnTo>
                  <a:pt x="2672300" y="522886"/>
                </a:lnTo>
                <a:lnTo>
                  <a:pt x="2612864" y="530660"/>
                </a:lnTo>
                <a:lnTo>
                  <a:pt x="2552124" y="537163"/>
                </a:lnTo>
                <a:lnTo>
                  <a:pt x="2490167" y="542361"/>
                </a:lnTo>
                <a:lnTo>
                  <a:pt x="2427079" y="546218"/>
                </a:lnTo>
                <a:lnTo>
                  <a:pt x="2362948" y="548701"/>
                </a:lnTo>
                <a:lnTo>
                  <a:pt x="2297858" y="549774"/>
                </a:lnTo>
                <a:lnTo>
                  <a:pt x="2231898" y="549401"/>
                </a:lnTo>
                <a:lnTo>
                  <a:pt x="1521714" y="537972"/>
                </a:lnTo>
                <a:lnTo>
                  <a:pt x="1458825" y="536305"/>
                </a:lnTo>
                <a:lnTo>
                  <a:pt x="1396591" y="533335"/>
                </a:lnTo>
                <a:lnTo>
                  <a:pt x="1335103" y="529089"/>
                </a:lnTo>
                <a:lnTo>
                  <a:pt x="1274450" y="523597"/>
                </a:lnTo>
                <a:lnTo>
                  <a:pt x="1214725" y="516885"/>
                </a:lnTo>
                <a:lnTo>
                  <a:pt x="1156018" y="508983"/>
                </a:lnTo>
                <a:lnTo>
                  <a:pt x="1098421" y="499918"/>
                </a:lnTo>
                <a:lnTo>
                  <a:pt x="1042023" y="489718"/>
                </a:lnTo>
                <a:lnTo>
                  <a:pt x="986917" y="478412"/>
                </a:lnTo>
                <a:lnTo>
                  <a:pt x="933193" y="466027"/>
                </a:lnTo>
                <a:lnTo>
                  <a:pt x="880943" y="452591"/>
                </a:lnTo>
                <a:lnTo>
                  <a:pt x="830257" y="438133"/>
                </a:lnTo>
                <a:lnTo>
                  <a:pt x="781226" y="422681"/>
                </a:lnTo>
                <a:lnTo>
                  <a:pt x="733941" y="406262"/>
                </a:lnTo>
                <a:lnTo>
                  <a:pt x="688494" y="388906"/>
                </a:lnTo>
                <a:lnTo>
                  <a:pt x="644975" y="370640"/>
                </a:lnTo>
                <a:lnTo>
                  <a:pt x="603475" y="351491"/>
                </a:lnTo>
                <a:lnTo>
                  <a:pt x="564086" y="331489"/>
                </a:lnTo>
                <a:lnTo>
                  <a:pt x="526897" y="310661"/>
                </a:lnTo>
                <a:lnTo>
                  <a:pt x="492002" y="289035"/>
                </a:lnTo>
                <a:lnTo>
                  <a:pt x="459489" y="266640"/>
                </a:lnTo>
                <a:lnTo>
                  <a:pt x="401978" y="219653"/>
                </a:lnTo>
                <a:lnTo>
                  <a:pt x="355091" y="169925"/>
                </a:lnTo>
                <a:lnTo>
                  <a:pt x="0" y="164591"/>
                </a:lnTo>
                <a:lnTo>
                  <a:pt x="642365" y="0"/>
                </a:lnTo>
                <a:lnTo>
                  <a:pt x="1420367" y="187451"/>
                </a:lnTo>
                <a:lnTo>
                  <a:pt x="1065276" y="181355"/>
                </a:lnTo>
                <a:lnTo>
                  <a:pt x="1088564" y="207708"/>
                </a:lnTo>
                <a:lnTo>
                  <a:pt x="1144280" y="258392"/>
                </a:lnTo>
                <a:lnTo>
                  <a:pt x="1176515" y="282642"/>
                </a:lnTo>
                <a:lnTo>
                  <a:pt x="1211539" y="306111"/>
                </a:lnTo>
                <a:lnTo>
                  <a:pt x="1249256" y="328760"/>
                </a:lnTo>
                <a:lnTo>
                  <a:pt x="1289570" y="350548"/>
                </a:lnTo>
                <a:lnTo>
                  <a:pt x="1332383" y="371435"/>
                </a:lnTo>
                <a:lnTo>
                  <a:pt x="1377600" y="391382"/>
                </a:lnTo>
                <a:lnTo>
                  <a:pt x="1425125" y="410347"/>
                </a:lnTo>
                <a:lnTo>
                  <a:pt x="1474860" y="428292"/>
                </a:lnTo>
                <a:lnTo>
                  <a:pt x="1526709" y="445177"/>
                </a:lnTo>
                <a:lnTo>
                  <a:pt x="1580576" y="460961"/>
                </a:lnTo>
                <a:lnTo>
                  <a:pt x="1636365" y="475604"/>
                </a:lnTo>
                <a:lnTo>
                  <a:pt x="1693978" y="489066"/>
                </a:lnTo>
                <a:lnTo>
                  <a:pt x="1753321" y="501308"/>
                </a:lnTo>
                <a:lnTo>
                  <a:pt x="1814295" y="512289"/>
                </a:lnTo>
                <a:lnTo>
                  <a:pt x="1876805" y="521969"/>
                </a:lnTo>
                <a:lnTo>
                  <a:pt x="1944738" y="513629"/>
                </a:lnTo>
                <a:lnTo>
                  <a:pt x="2010716" y="503752"/>
                </a:lnTo>
                <a:lnTo>
                  <a:pt x="2074641" y="492389"/>
                </a:lnTo>
                <a:lnTo>
                  <a:pt x="2136418" y="479594"/>
                </a:lnTo>
                <a:lnTo>
                  <a:pt x="2195948" y="465419"/>
                </a:lnTo>
                <a:lnTo>
                  <a:pt x="2253135" y="449916"/>
                </a:lnTo>
                <a:lnTo>
                  <a:pt x="2307882" y="433139"/>
                </a:lnTo>
                <a:lnTo>
                  <a:pt x="2360092" y="415140"/>
                </a:lnTo>
                <a:lnTo>
                  <a:pt x="2409669" y="395972"/>
                </a:lnTo>
                <a:lnTo>
                  <a:pt x="2456515" y="375687"/>
                </a:lnTo>
                <a:lnTo>
                  <a:pt x="2500533" y="354338"/>
                </a:lnTo>
                <a:lnTo>
                  <a:pt x="2541626" y="331977"/>
                </a:lnTo>
                <a:lnTo>
                  <a:pt x="2579698" y="308657"/>
                </a:lnTo>
                <a:lnTo>
                  <a:pt x="2614651" y="284431"/>
                </a:lnTo>
                <a:lnTo>
                  <a:pt x="2646389" y="259351"/>
                </a:lnTo>
                <a:lnTo>
                  <a:pt x="2674815" y="233470"/>
                </a:lnTo>
                <a:lnTo>
                  <a:pt x="2721341" y="179515"/>
                </a:lnTo>
                <a:lnTo>
                  <a:pt x="2753455" y="122986"/>
                </a:lnTo>
                <a:lnTo>
                  <a:pt x="2770380" y="64306"/>
                </a:lnTo>
                <a:lnTo>
                  <a:pt x="2772905" y="34289"/>
                </a:lnTo>
                <a:lnTo>
                  <a:pt x="3483102" y="45719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208661" y="4924044"/>
            <a:ext cx="355600" cy="27940"/>
          </a:xfrm>
          <a:custGeom>
            <a:avLst/>
            <a:gdLst/>
            <a:ahLst/>
            <a:cxnLst/>
            <a:rect l="l" t="t" r="r" b="b"/>
            <a:pathLst>
              <a:path w="355600" h="27939">
                <a:moveTo>
                  <a:pt x="355092" y="27431"/>
                </a:moveTo>
                <a:lnTo>
                  <a:pt x="303547" y="26312"/>
                </a:lnTo>
                <a:lnTo>
                  <a:pt x="252165" y="24259"/>
                </a:lnTo>
                <a:lnTo>
                  <a:pt x="201011" y="21273"/>
                </a:lnTo>
                <a:lnTo>
                  <a:pt x="150152" y="17354"/>
                </a:lnTo>
                <a:lnTo>
                  <a:pt x="99653" y="12503"/>
                </a:lnTo>
                <a:lnTo>
                  <a:pt x="49580" y="6718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 txBox="1"/>
          <p:nvPr/>
        </p:nvSpPr>
        <p:spPr>
          <a:xfrm>
            <a:off x="3478657" y="2741167"/>
            <a:ext cx="163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mic Sans MS"/>
                <a:cs typeface="Comic Sans MS"/>
              </a:rPr>
              <a:t>1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82" name="object 48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476" name="object 476"/>
          <p:cNvSpPr txBox="1"/>
          <p:nvPr/>
        </p:nvSpPr>
        <p:spPr>
          <a:xfrm>
            <a:off x="6125083" y="2668015"/>
            <a:ext cx="2114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mic Sans MS"/>
                <a:cs typeface="Comic Sans MS"/>
              </a:rPr>
              <a:t>2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77" name="object 477"/>
          <p:cNvSpPr txBox="1"/>
          <p:nvPr/>
        </p:nvSpPr>
        <p:spPr>
          <a:xfrm>
            <a:off x="6050407" y="5089652"/>
            <a:ext cx="2114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mic Sans MS"/>
                <a:cs typeface="Comic Sans MS"/>
              </a:rPr>
              <a:t>3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78" name="object 478"/>
          <p:cNvSpPr txBox="1"/>
          <p:nvPr/>
        </p:nvSpPr>
        <p:spPr>
          <a:xfrm>
            <a:off x="3400933" y="4992116"/>
            <a:ext cx="2114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mic Sans MS"/>
                <a:cs typeface="Comic Sans MS"/>
              </a:rPr>
              <a:t>4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79" name="object 479"/>
          <p:cNvSpPr txBox="1"/>
          <p:nvPr/>
        </p:nvSpPr>
        <p:spPr>
          <a:xfrm>
            <a:off x="1686432" y="2050033"/>
            <a:ext cx="74282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The mobile node, with the assistance of a foreign agent, sends  a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Registration Request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with the care-of address</a:t>
            </a:r>
            <a:r>
              <a:rPr sz="2000" spc="13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information.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80" name="object 480"/>
          <p:cNvSpPr txBox="1"/>
          <p:nvPr/>
        </p:nvSpPr>
        <p:spPr>
          <a:xfrm>
            <a:off x="1899030" y="5451602"/>
            <a:ext cx="664718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When the home agent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receives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this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request,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it adds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the  necessary information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to its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routing table,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and sends a 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Registration Reply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back to the mobile</a:t>
            </a:r>
            <a:r>
              <a:rPr sz="2000" spc="60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node.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81" name="object 481"/>
          <p:cNvSpPr txBox="1"/>
          <p:nvPr/>
        </p:nvSpPr>
        <p:spPr>
          <a:xfrm>
            <a:off x="1233811" y="3113023"/>
            <a:ext cx="1365250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Mobile</a:t>
            </a:r>
            <a:r>
              <a:rPr sz="1800" spc="-105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Node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“visiting”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a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foreign</a:t>
            </a:r>
            <a:r>
              <a:rPr sz="1800" spc="-4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link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3188" y="852169"/>
            <a:ext cx="626808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79425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Scenario 2: Registering  Collocated Care-of</a:t>
            </a:r>
            <a:r>
              <a:rPr spc="-85" dirty="0"/>
              <a:t> </a:t>
            </a:r>
            <a:r>
              <a:rPr dirty="0"/>
              <a:t>Address</a:t>
            </a:r>
          </a:p>
        </p:txBody>
      </p:sp>
      <p:sp>
        <p:nvSpPr>
          <p:cNvPr id="3" name="object 3"/>
          <p:cNvSpPr/>
          <p:nvPr/>
        </p:nvSpPr>
        <p:spPr>
          <a:xfrm>
            <a:off x="3705872" y="4009263"/>
            <a:ext cx="169925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26015" y="4059935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380238" y="95250"/>
                </a:moveTo>
                <a:lnTo>
                  <a:pt x="380238" y="78486"/>
                </a:lnTo>
                <a:lnTo>
                  <a:pt x="373379" y="74675"/>
                </a:lnTo>
                <a:lnTo>
                  <a:pt x="9905" y="0"/>
                </a:lnTo>
                <a:lnTo>
                  <a:pt x="0" y="2286"/>
                </a:lnTo>
                <a:lnTo>
                  <a:pt x="0" y="18287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6015" y="4059935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0" y="2286"/>
                </a:moveTo>
                <a:lnTo>
                  <a:pt x="0" y="18287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79" y="74675"/>
                </a:lnTo>
                <a:lnTo>
                  <a:pt x="9905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93121" y="4044696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60960" y="6095"/>
                </a:move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69"/>
                </a:lnTo>
                <a:lnTo>
                  <a:pt x="16763" y="29717"/>
                </a:lnTo>
                <a:lnTo>
                  <a:pt x="0" y="39624"/>
                </a:lnTo>
                <a:lnTo>
                  <a:pt x="0" y="44957"/>
                </a:lnTo>
                <a:lnTo>
                  <a:pt x="18287" y="33527"/>
                </a:lnTo>
                <a:lnTo>
                  <a:pt x="22860" y="33527"/>
                </a:lnTo>
                <a:lnTo>
                  <a:pt x="45720" y="19050"/>
                </a:lnTo>
                <a:lnTo>
                  <a:pt x="45720" y="16001"/>
                </a:lnTo>
                <a:lnTo>
                  <a:pt x="60960" y="6095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93121" y="4044696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0" y="38862"/>
                </a:moveTo>
                <a:lnTo>
                  <a:pt x="0" y="44957"/>
                </a:lnTo>
                <a:lnTo>
                  <a:pt x="18287" y="33527"/>
                </a:lnTo>
                <a:lnTo>
                  <a:pt x="22860" y="33527"/>
                </a:lnTo>
                <a:lnTo>
                  <a:pt x="45720" y="19050"/>
                </a:lnTo>
                <a:lnTo>
                  <a:pt x="45720" y="16001"/>
                </a:lnTo>
                <a:lnTo>
                  <a:pt x="60960" y="6095"/>
                </a:ln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69"/>
                </a:lnTo>
                <a:lnTo>
                  <a:pt x="16763" y="29717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07599" y="407822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38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32745" y="40599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1983" y="4063746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685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90835" y="4081271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3810" y="11429"/>
                </a:moveTo>
                <a:lnTo>
                  <a:pt x="3810" y="0"/>
                </a:lnTo>
                <a:lnTo>
                  <a:pt x="0" y="762"/>
                </a:lnTo>
                <a:lnTo>
                  <a:pt x="0" y="12191"/>
                </a:lnTo>
                <a:lnTo>
                  <a:pt x="3810" y="11429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90835" y="4081271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0" y="762"/>
                </a:moveTo>
                <a:lnTo>
                  <a:pt x="0" y="12191"/>
                </a:lnTo>
                <a:lnTo>
                  <a:pt x="3810" y="11429"/>
                </a:lnTo>
                <a:lnTo>
                  <a:pt x="3810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22027" y="4009644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5" h="66039">
                <a:moveTo>
                  <a:pt x="0" y="0"/>
                </a:moveTo>
                <a:lnTo>
                  <a:pt x="368807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26015" y="3992117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549401" y="17526"/>
                </a:moveTo>
                <a:lnTo>
                  <a:pt x="518159" y="12954"/>
                </a:lnTo>
                <a:lnTo>
                  <a:pt x="177545" y="8382"/>
                </a:lnTo>
                <a:lnTo>
                  <a:pt x="132587" y="0"/>
                </a:lnTo>
                <a:lnTo>
                  <a:pt x="96012" y="17526"/>
                </a:lnTo>
                <a:lnTo>
                  <a:pt x="96012" y="22860"/>
                </a:lnTo>
                <a:lnTo>
                  <a:pt x="0" y="68580"/>
                </a:lnTo>
                <a:lnTo>
                  <a:pt x="380238" y="146304"/>
                </a:lnTo>
                <a:lnTo>
                  <a:pt x="464819" y="90678"/>
                </a:lnTo>
                <a:lnTo>
                  <a:pt x="464819" y="83058"/>
                </a:lnTo>
                <a:lnTo>
                  <a:pt x="502157" y="59436"/>
                </a:lnTo>
                <a:lnTo>
                  <a:pt x="510539" y="41910"/>
                </a:lnTo>
                <a:lnTo>
                  <a:pt x="549401" y="1752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26015" y="3992117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132587" y="0"/>
                </a:moveTo>
                <a:lnTo>
                  <a:pt x="96012" y="17526"/>
                </a:lnTo>
                <a:lnTo>
                  <a:pt x="96012" y="22098"/>
                </a:lnTo>
                <a:lnTo>
                  <a:pt x="0" y="68580"/>
                </a:lnTo>
                <a:lnTo>
                  <a:pt x="380238" y="146304"/>
                </a:lnTo>
                <a:lnTo>
                  <a:pt x="464819" y="90678"/>
                </a:lnTo>
                <a:lnTo>
                  <a:pt x="464819" y="83058"/>
                </a:lnTo>
                <a:lnTo>
                  <a:pt x="502157" y="59436"/>
                </a:lnTo>
                <a:lnTo>
                  <a:pt x="510539" y="41910"/>
                </a:lnTo>
                <a:lnTo>
                  <a:pt x="549401" y="17526"/>
                </a:lnTo>
                <a:lnTo>
                  <a:pt x="518159" y="12954"/>
                </a:lnTo>
                <a:lnTo>
                  <a:pt x="177545" y="8382"/>
                </a:lnTo>
                <a:lnTo>
                  <a:pt x="132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31933" y="4003547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32765" y="3810"/>
                </a:moveTo>
                <a:lnTo>
                  <a:pt x="12191" y="0"/>
                </a:lnTo>
                <a:lnTo>
                  <a:pt x="0" y="5334"/>
                </a:lnTo>
                <a:lnTo>
                  <a:pt x="20574" y="9905"/>
                </a:lnTo>
                <a:lnTo>
                  <a:pt x="32765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31933" y="4003547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12191" y="0"/>
                </a:moveTo>
                <a:lnTo>
                  <a:pt x="0" y="5334"/>
                </a:lnTo>
                <a:lnTo>
                  <a:pt x="20574" y="9905"/>
                </a:lnTo>
                <a:lnTo>
                  <a:pt x="32765" y="3810"/>
                </a:lnTo>
                <a:lnTo>
                  <a:pt x="121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82403" y="4022597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329183" y="52577"/>
                </a:moveTo>
                <a:lnTo>
                  <a:pt x="320039" y="50291"/>
                </a:lnTo>
                <a:lnTo>
                  <a:pt x="43433" y="0"/>
                </a:lnTo>
                <a:lnTo>
                  <a:pt x="24383" y="9905"/>
                </a:lnTo>
                <a:lnTo>
                  <a:pt x="20574" y="16763"/>
                </a:lnTo>
                <a:lnTo>
                  <a:pt x="0" y="32765"/>
                </a:lnTo>
                <a:lnTo>
                  <a:pt x="289559" y="91439"/>
                </a:lnTo>
                <a:lnTo>
                  <a:pt x="304800" y="80010"/>
                </a:lnTo>
                <a:lnTo>
                  <a:pt x="329183" y="5257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82403" y="4022597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43433" y="0"/>
                </a:moveTo>
                <a:lnTo>
                  <a:pt x="24383" y="9905"/>
                </a:lnTo>
                <a:lnTo>
                  <a:pt x="20574" y="16763"/>
                </a:lnTo>
                <a:lnTo>
                  <a:pt x="0" y="32765"/>
                </a:lnTo>
                <a:lnTo>
                  <a:pt x="289559" y="91439"/>
                </a:lnTo>
                <a:lnTo>
                  <a:pt x="304800" y="80010"/>
                </a:lnTo>
                <a:lnTo>
                  <a:pt x="329183" y="52577"/>
                </a:lnTo>
                <a:lnTo>
                  <a:pt x="320039" y="50291"/>
                </a:lnTo>
                <a:lnTo>
                  <a:pt x="434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18979" y="4032503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5" h="49529">
                <a:moveTo>
                  <a:pt x="0" y="0"/>
                </a:moveTo>
                <a:lnTo>
                  <a:pt x="273557" y="49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09835" y="4039361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00691" y="4048505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60" h="52070">
                <a:moveTo>
                  <a:pt x="0" y="0"/>
                </a:moveTo>
                <a:lnTo>
                  <a:pt x="276605" y="518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08692" y="4027551"/>
            <a:ext cx="355091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21265" y="4015740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4">
                <a:moveTo>
                  <a:pt x="356615" y="66294"/>
                </a:moveTo>
                <a:lnTo>
                  <a:pt x="353567" y="60960"/>
                </a:lnTo>
                <a:lnTo>
                  <a:pt x="7619" y="0"/>
                </a:lnTo>
                <a:lnTo>
                  <a:pt x="0" y="3810"/>
                </a:lnTo>
                <a:lnTo>
                  <a:pt x="0" y="7620"/>
                </a:lnTo>
                <a:lnTo>
                  <a:pt x="348233" y="71627"/>
                </a:lnTo>
                <a:lnTo>
                  <a:pt x="356615" y="66294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21265" y="4015740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4">
                <a:moveTo>
                  <a:pt x="7619" y="0"/>
                </a:moveTo>
                <a:lnTo>
                  <a:pt x="0" y="3810"/>
                </a:lnTo>
                <a:lnTo>
                  <a:pt x="0" y="7620"/>
                </a:lnTo>
                <a:lnTo>
                  <a:pt x="348233" y="71627"/>
                </a:lnTo>
                <a:lnTo>
                  <a:pt x="356615" y="66294"/>
                </a:lnTo>
                <a:lnTo>
                  <a:pt x="353567" y="60960"/>
                </a:ln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34600" y="4017645"/>
            <a:ext cx="339851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22027" y="4019550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7" y="62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48494" y="4028313"/>
            <a:ext cx="371093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90835" y="4081271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48925" y="4025646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27432" y="0"/>
                </a:moveTo>
                <a:lnTo>
                  <a:pt x="12954" y="8381"/>
                </a:lnTo>
                <a:lnTo>
                  <a:pt x="0" y="18287"/>
                </a:lnTo>
                <a:lnTo>
                  <a:pt x="6096" y="24383"/>
                </a:lnTo>
                <a:lnTo>
                  <a:pt x="25908" y="15239"/>
                </a:lnTo>
                <a:lnTo>
                  <a:pt x="27432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48925" y="4024884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39" h="25400">
                <a:moveTo>
                  <a:pt x="12954" y="9143"/>
                </a:moveTo>
                <a:lnTo>
                  <a:pt x="0" y="19050"/>
                </a:lnTo>
                <a:lnTo>
                  <a:pt x="6096" y="25145"/>
                </a:lnTo>
                <a:lnTo>
                  <a:pt x="25908" y="16001"/>
                </a:lnTo>
                <a:lnTo>
                  <a:pt x="27432" y="0"/>
                </a:lnTo>
                <a:lnTo>
                  <a:pt x="12954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54031" y="3971544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326136" y="44957"/>
                </a:moveTo>
                <a:lnTo>
                  <a:pt x="53339" y="0"/>
                </a:lnTo>
                <a:lnTo>
                  <a:pt x="40386" y="19811"/>
                </a:lnTo>
                <a:lnTo>
                  <a:pt x="0" y="14477"/>
                </a:lnTo>
                <a:lnTo>
                  <a:pt x="4572" y="22859"/>
                </a:lnTo>
                <a:lnTo>
                  <a:pt x="54863" y="31241"/>
                </a:lnTo>
                <a:lnTo>
                  <a:pt x="67055" y="14477"/>
                </a:lnTo>
                <a:lnTo>
                  <a:pt x="323850" y="58673"/>
                </a:lnTo>
                <a:lnTo>
                  <a:pt x="326136" y="4495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54031" y="3971544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0" y="14477"/>
                </a:moveTo>
                <a:lnTo>
                  <a:pt x="4572" y="22859"/>
                </a:lnTo>
                <a:lnTo>
                  <a:pt x="54863" y="31241"/>
                </a:lnTo>
                <a:lnTo>
                  <a:pt x="67055" y="14477"/>
                </a:lnTo>
                <a:lnTo>
                  <a:pt x="323850" y="58673"/>
                </a:lnTo>
                <a:lnTo>
                  <a:pt x="326136" y="44957"/>
                </a:lnTo>
                <a:lnTo>
                  <a:pt x="53339" y="0"/>
                </a:lnTo>
                <a:lnTo>
                  <a:pt x="40386" y="19811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11181" y="3976115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05085" y="3984497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266700" y="44196"/>
                </a:moveTo>
                <a:lnTo>
                  <a:pt x="15239" y="0"/>
                </a:lnTo>
                <a:lnTo>
                  <a:pt x="0" y="6857"/>
                </a:lnTo>
                <a:lnTo>
                  <a:pt x="36575" y="16001"/>
                </a:lnTo>
                <a:lnTo>
                  <a:pt x="252984" y="51815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505085" y="3984497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15239" y="0"/>
                </a:moveTo>
                <a:lnTo>
                  <a:pt x="0" y="6857"/>
                </a:lnTo>
                <a:lnTo>
                  <a:pt x="36575" y="16001"/>
                </a:lnTo>
                <a:lnTo>
                  <a:pt x="252984" y="51815"/>
                </a:lnTo>
                <a:lnTo>
                  <a:pt x="266700" y="44196"/>
                </a:ln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02799" y="3991355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57556" y="42672"/>
                </a:moveTo>
                <a:lnTo>
                  <a:pt x="2286" y="0"/>
                </a:lnTo>
                <a:lnTo>
                  <a:pt x="0" y="15240"/>
                </a:lnTo>
                <a:lnTo>
                  <a:pt x="252222" y="58674"/>
                </a:lnTo>
                <a:lnTo>
                  <a:pt x="257556" y="42672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02799" y="3991355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286" y="0"/>
                </a:moveTo>
                <a:lnTo>
                  <a:pt x="0" y="15240"/>
                </a:lnTo>
                <a:lnTo>
                  <a:pt x="252222" y="58674"/>
                </a:lnTo>
                <a:lnTo>
                  <a:pt x="257556" y="42672"/>
                </a:lnTo>
                <a:lnTo>
                  <a:pt x="22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25481" y="4008120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20">
                <a:moveTo>
                  <a:pt x="16001" y="6857"/>
                </a:moveTo>
                <a:lnTo>
                  <a:pt x="16001" y="1524"/>
                </a:lnTo>
                <a:lnTo>
                  <a:pt x="15239" y="762"/>
                </a:lnTo>
                <a:lnTo>
                  <a:pt x="12191" y="762"/>
                </a:lnTo>
                <a:lnTo>
                  <a:pt x="10667" y="0"/>
                </a:lnTo>
                <a:lnTo>
                  <a:pt x="5334" y="0"/>
                </a:lnTo>
                <a:lnTo>
                  <a:pt x="5334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7"/>
                </a:lnTo>
                <a:lnTo>
                  <a:pt x="0" y="6095"/>
                </a:lnTo>
                <a:lnTo>
                  <a:pt x="1524" y="6095"/>
                </a:lnTo>
                <a:lnTo>
                  <a:pt x="3048" y="7619"/>
                </a:lnTo>
                <a:lnTo>
                  <a:pt x="15239" y="7619"/>
                </a:lnTo>
                <a:lnTo>
                  <a:pt x="16001" y="6857"/>
                </a:lnTo>
                <a:close/>
              </a:path>
              <a:path w="17145" h="7620">
                <a:moveTo>
                  <a:pt x="16763" y="5333"/>
                </a:moveTo>
                <a:lnTo>
                  <a:pt x="16763" y="3809"/>
                </a:lnTo>
                <a:lnTo>
                  <a:pt x="16001" y="2285"/>
                </a:lnTo>
                <a:lnTo>
                  <a:pt x="16001" y="6095"/>
                </a:lnTo>
                <a:lnTo>
                  <a:pt x="16763" y="5333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25481" y="4008120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20">
                <a:moveTo>
                  <a:pt x="0" y="4571"/>
                </a:moveTo>
                <a:lnTo>
                  <a:pt x="0" y="6095"/>
                </a:lnTo>
                <a:lnTo>
                  <a:pt x="1524" y="6095"/>
                </a:lnTo>
                <a:lnTo>
                  <a:pt x="3048" y="7619"/>
                </a:lnTo>
                <a:lnTo>
                  <a:pt x="15239" y="7619"/>
                </a:lnTo>
                <a:lnTo>
                  <a:pt x="16001" y="6095"/>
                </a:lnTo>
                <a:lnTo>
                  <a:pt x="16763" y="5333"/>
                </a:lnTo>
                <a:lnTo>
                  <a:pt x="16763" y="3809"/>
                </a:lnTo>
                <a:lnTo>
                  <a:pt x="16001" y="2285"/>
                </a:lnTo>
                <a:lnTo>
                  <a:pt x="16001" y="1524"/>
                </a:lnTo>
                <a:lnTo>
                  <a:pt x="15239" y="762"/>
                </a:lnTo>
                <a:lnTo>
                  <a:pt x="12191" y="762"/>
                </a:lnTo>
                <a:lnTo>
                  <a:pt x="10667" y="0"/>
                </a:lnTo>
                <a:lnTo>
                  <a:pt x="5334" y="0"/>
                </a:lnTo>
                <a:lnTo>
                  <a:pt x="5334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7"/>
                </a:lnTo>
                <a:lnTo>
                  <a:pt x="0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530231" y="3991355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6858" y="0"/>
                </a:moveTo>
                <a:lnTo>
                  <a:pt x="0" y="4572"/>
                </a:lnTo>
                <a:lnTo>
                  <a:pt x="0" y="9144"/>
                </a:lnTo>
                <a:lnTo>
                  <a:pt x="2286" y="9144"/>
                </a:lnTo>
                <a:lnTo>
                  <a:pt x="2286" y="5334"/>
                </a:lnTo>
                <a:lnTo>
                  <a:pt x="3048" y="5334"/>
                </a:lnTo>
                <a:lnTo>
                  <a:pt x="9905" y="0"/>
                </a:lnTo>
                <a:lnTo>
                  <a:pt x="68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45471" y="3994403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79">
                <a:moveTo>
                  <a:pt x="0" y="4572"/>
                </a:moveTo>
                <a:lnTo>
                  <a:pt x="7620" y="0"/>
                </a:lnTo>
                <a:lnTo>
                  <a:pt x="10668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50805" y="3995165"/>
            <a:ext cx="6985" cy="3810"/>
          </a:xfrm>
          <a:custGeom>
            <a:avLst/>
            <a:gdLst/>
            <a:ahLst/>
            <a:cxnLst/>
            <a:rect l="l" t="t" r="r" b="b"/>
            <a:pathLst>
              <a:path w="6985" h="3810">
                <a:moveTo>
                  <a:pt x="6857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86619" y="4000500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79">
                <a:moveTo>
                  <a:pt x="0" y="4572"/>
                </a:moveTo>
                <a:lnTo>
                  <a:pt x="6858" y="0"/>
                </a:lnTo>
                <a:lnTo>
                  <a:pt x="10667" y="762"/>
                </a:lnTo>
                <a:lnTo>
                  <a:pt x="4572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597287" y="4002785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4572"/>
                </a:moveTo>
                <a:lnTo>
                  <a:pt x="6096" y="0"/>
                </a:lnTo>
                <a:lnTo>
                  <a:pt x="9906" y="762"/>
                </a:lnTo>
                <a:lnTo>
                  <a:pt x="3048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556139" y="3996690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5" h="3810">
                <a:moveTo>
                  <a:pt x="0" y="3810"/>
                </a:moveTo>
                <a:lnTo>
                  <a:pt x="8381" y="0"/>
                </a:lnTo>
                <a:lnTo>
                  <a:pt x="10667" y="0"/>
                </a:lnTo>
                <a:lnTo>
                  <a:pt x="5333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564521" y="3997452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29" h="5079">
                <a:moveTo>
                  <a:pt x="0" y="4572"/>
                </a:moveTo>
                <a:lnTo>
                  <a:pt x="7620" y="0"/>
                </a:lnTo>
                <a:lnTo>
                  <a:pt x="11430" y="762"/>
                </a:lnTo>
                <a:lnTo>
                  <a:pt x="5334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75951" y="3998976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5" h="5714">
                <a:moveTo>
                  <a:pt x="0" y="4572"/>
                </a:moveTo>
                <a:lnTo>
                  <a:pt x="6095" y="0"/>
                </a:lnTo>
                <a:lnTo>
                  <a:pt x="10667" y="1524"/>
                </a:lnTo>
                <a:lnTo>
                  <a:pt x="3047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17277" y="3989832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6857" y="0"/>
                </a:moveTo>
                <a:lnTo>
                  <a:pt x="0" y="4571"/>
                </a:lnTo>
                <a:lnTo>
                  <a:pt x="0" y="10667"/>
                </a:lnTo>
                <a:lnTo>
                  <a:pt x="3047" y="10667"/>
                </a:lnTo>
                <a:lnTo>
                  <a:pt x="3047" y="5333"/>
                </a:lnTo>
                <a:lnTo>
                  <a:pt x="9905" y="762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764546" y="3900296"/>
            <a:ext cx="130301" cy="152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54031" y="3849623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24384" y="140752"/>
                </a:moveTo>
                <a:lnTo>
                  <a:pt x="24384" y="92201"/>
                </a:lnTo>
                <a:lnTo>
                  <a:pt x="0" y="136398"/>
                </a:lnTo>
                <a:lnTo>
                  <a:pt x="24384" y="140752"/>
                </a:lnTo>
                <a:close/>
              </a:path>
              <a:path w="434339" h="196214">
                <a:moveTo>
                  <a:pt x="434339" y="51053"/>
                </a:moveTo>
                <a:lnTo>
                  <a:pt x="393953" y="43434"/>
                </a:lnTo>
                <a:lnTo>
                  <a:pt x="124967" y="6858"/>
                </a:lnTo>
                <a:lnTo>
                  <a:pt x="67055" y="0"/>
                </a:lnTo>
                <a:lnTo>
                  <a:pt x="22098" y="81534"/>
                </a:lnTo>
                <a:lnTo>
                  <a:pt x="24384" y="92201"/>
                </a:lnTo>
                <a:lnTo>
                  <a:pt x="24384" y="140752"/>
                </a:lnTo>
                <a:lnTo>
                  <a:pt x="42672" y="144017"/>
                </a:lnTo>
                <a:lnTo>
                  <a:pt x="55625" y="125729"/>
                </a:lnTo>
                <a:lnTo>
                  <a:pt x="323850" y="169925"/>
                </a:lnTo>
                <a:lnTo>
                  <a:pt x="323850" y="190717"/>
                </a:lnTo>
                <a:lnTo>
                  <a:pt x="359663" y="195834"/>
                </a:lnTo>
                <a:lnTo>
                  <a:pt x="434339" y="51053"/>
                </a:lnTo>
                <a:close/>
              </a:path>
              <a:path w="434339" h="196214">
                <a:moveTo>
                  <a:pt x="323850" y="190717"/>
                </a:moveTo>
                <a:lnTo>
                  <a:pt x="323850" y="169925"/>
                </a:lnTo>
                <a:lnTo>
                  <a:pt x="311658" y="188975"/>
                </a:lnTo>
                <a:lnTo>
                  <a:pt x="323850" y="19071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54031" y="3849623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67055" y="0"/>
                </a:moveTo>
                <a:lnTo>
                  <a:pt x="22098" y="81534"/>
                </a:lnTo>
                <a:lnTo>
                  <a:pt x="24384" y="92201"/>
                </a:lnTo>
                <a:lnTo>
                  <a:pt x="0" y="136398"/>
                </a:lnTo>
                <a:lnTo>
                  <a:pt x="42672" y="144017"/>
                </a:lnTo>
                <a:lnTo>
                  <a:pt x="55625" y="125729"/>
                </a:lnTo>
                <a:lnTo>
                  <a:pt x="323850" y="169925"/>
                </a:lnTo>
                <a:lnTo>
                  <a:pt x="311658" y="188975"/>
                </a:lnTo>
                <a:lnTo>
                  <a:pt x="359663" y="195834"/>
                </a:lnTo>
                <a:lnTo>
                  <a:pt x="434339" y="51053"/>
                </a:lnTo>
                <a:lnTo>
                  <a:pt x="393953" y="43434"/>
                </a:lnTo>
                <a:lnTo>
                  <a:pt x="124967" y="6858"/>
                </a:lnTo>
                <a:lnTo>
                  <a:pt x="670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63175" y="3967734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89" h="7620">
                <a:moveTo>
                  <a:pt x="0" y="0"/>
                </a:moveTo>
                <a:lnTo>
                  <a:pt x="46482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777881" y="4019550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20" h="8889">
                <a:moveTo>
                  <a:pt x="0" y="0"/>
                </a:moveTo>
                <a:lnTo>
                  <a:pt x="45720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75748" y="3853053"/>
            <a:ext cx="100583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38841" y="3893058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5">
                <a:moveTo>
                  <a:pt x="3048" y="92201"/>
                </a:moveTo>
                <a:lnTo>
                  <a:pt x="3048" y="86105"/>
                </a:lnTo>
                <a:lnTo>
                  <a:pt x="2286" y="86105"/>
                </a:lnTo>
                <a:lnTo>
                  <a:pt x="2286" y="87629"/>
                </a:lnTo>
                <a:lnTo>
                  <a:pt x="1524" y="87629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48" y="92201"/>
                </a:lnTo>
                <a:close/>
              </a:path>
              <a:path w="50800" h="93345">
                <a:moveTo>
                  <a:pt x="6857" y="92963"/>
                </a:moveTo>
                <a:lnTo>
                  <a:pt x="6857" y="78486"/>
                </a:lnTo>
                <a:lnTo>
                  <a:pt x="6095" y="78486"/>
                </a:lnTo>
                <a:lnTo>
                  <a:pt x="6095" y="80771"/>
                </a:lnTo>
                <a:lnTo>
                  <a:pt x="5333" y="80771"/>
                </a:lnTo>
                <a:lnTo>
                  <a:pt x="5333" y="82295"/>
                </a:lnTo>
                <a:lnTo>
                  <a:pt x="3810" y="82295"/>
                </a:lnTo>
                <a:lnTo>
                  <a:pt x="3810" y="83819"/>
                </a:lnTo>
                <a:lnTo>
                  <a:pt x="3048" y="83819"/>
                </a:lnTo>
                <a:lnTo>
                  <a:pt x="3048" y="92963"/>
                </a:lnTo>
                <a:lnTo>
                  <a:pt x="6857" y="92963"/>
                </a:lnTo>
                <a:close/>
              </a:path>
              <a:path w="50800" h="93345">
                <a:moveTo>
                  <a:pt x="36575" y="7619"/>
                </a:moveTo>
                <a:lnTo>
                  <a:pt x="36575" y="4571"/>
                </a:lnTo>
                <a:lnTo>
                  <a:pt x="33527" y="4571"/>
                </a:lnTo>
                <a:lnTo>
                  <a:pt x="33527" y="3809"/>
                </a:lnTo>
                <a:lnTo>
                  <a:pt x="26669" y="3809"/>
                </a:lnTo>
                <a:lnTo>
                  <a:pt x="26669" y="3047"/>
                </a:lnTo>
                <a:lnTo>
                  <a:pt x="23621" y="3047"/>
                </a:lnTo>
                <a:lnTo>
                  <a:pt x="23621" y="2286"/>
                </a:lnTo>
                <a:lnTo>
                  <a:pt x="19812" y="2286"/>
                </a:lnTo>
                <a:lnTo>
                  <a:pt x="19812" y="1524"/>
                </a:lnTo>
                <a:lnTo>
                  <a:pt x="17525" y="1524"/>
                </a:lnTo>
                <a:lnTo>
                  <a:pt x="17525" y="762"/>
                </a:lnTo>
                <a:lnTo>
                  <a:pt x="12953" y="762"/>
                </a:lnTo>
                <a:lnTo>
                  <a:pt x="12953" y="0"/>
                </a:lnTo>
                <a:lnTo>
                  <a:pt x="5333" y="0"/>
                </a:lnTo>
                <a:lnTo>
                  <a:pt x="5333" y="1524"/>
                </a:lnTo>
                <a:lnTo>
                  <a:pt x="3810" y="1524"/>
                </a:lnTo>
                <a:lnTo>
                  <a:pt x="3810" y="2286"/>
                </a:lnTo>
                <a:lnTo>
                  <a:pt x="6857" y="2286"/>
                </a:lnTo>
                <a:lnTo>
                  <a:pt x="6857" y="3047"/>
                </a:lnTo>
                <a:lnTo>
                  <a:pt x="11429" y="3047"/>
                </a:lnTo>
                <a:lnTo>
                  <a:pt x="11429" y="3809"/>
                </a:lnTo>
                <a:lnTo>
                  <a:pt x="18287" y="3809"/>
                </a:lnTo>
                <a:lnTo>
                  <a:pt x="18287" y="4571"/>
                </a:lnTo>
                <a:lnTo>
                  <a:pt x="21336" y="4571"/>
                </a:lnTo>
                <a:lnTo>
                  <a:pt x="21336" y="5333"/>
                </a:lnTo>
                <a:lnTo>
                  <a:pt x="24383" y="5333"/>
                </a:lnTo>
                <a:lnTo>
                  <a:pt x="24383" y="6095"/>
                </a:lnTo>
                <a:lnTo>
                  <a:pt x="27431" y="6095"/>
                </a:lnTo>
                <a:lnTo>
                  <a:pt x="27431" y="6857"/>
                </a:lnTo>
                <a:lnTo>
                  <a:pt x="30479" y="6857"/>
                </a:lnTo>
                <a:lnTo>
                  <a:pt x="30479" y="7619"/>
                </a:lnTo>
                <a:lnTo>
                  <a:pt x="36575" y="7619"/>
                </a:lnTo>
                <a:close/>
              </a:path>
              <a:path w="50800" h="93345">
                <a:moveTo>
                  <a:pt x="9143" y="92201"/>
                </a:moveTo>
                <a:lnTo>
                  <a:pt x="9143" y="76200"/>
                </a:lnTo>
                <a:lnTo>
                  <a:pt x="6857" y="76200"/>
                </a:lnTo>
                <a:lnTo>
                  <a:pt x="6857" y="92201"/>
                </a:lnTo>
                <a:lnTo>
                  <a:pt x="9143" y="92201"/>
                </a:lnTo>
                <a:close/>
              </a:path>
              <a:path w="50800" h="93345">
                <a:moveTo>
                  <a:pt x="10667" y="88391"/>
                </a:moveTo>
                <a:lnTo>
                  <a:pt x="10667" y="73151"/>
                </a:lnTo>
                <a:lnTo>
                  <a:pt x="9143" y="73151"/>
                </a:lnTo>
                <a:lnTo>
                  <a:pt x="9143" y="88391"/>
                </a:lnTo>
                <a:lnTo>
                  <a:pt x="10667" y="88391"/>
                </a:lnTo>
                <a:close/>
              </a:path>
              <a:path w="50800" h="93345">
                <a:moveTo>
                  <a:pt x="11429" y="86105"/>
                </a:moveTo>
                <a:lnTo>
                  <a:pt x="11429" y="71627"/>
                </a:lnTo>
                <a:lnTo>
                  <a:pt x="10667" y="71627"/>
                </a:lnTo>
                <a:lnTo>
                  <a:pt x="10667" y="86105"/>
                </a:lnTo>
                <a:lnTo>
                  <a:pt x="11429" y="86105"/>
                </a:lnTo>
                <a:close/>
              </a:path>
              <a:path w="50800" h="93345">
                <a:moveTo>
                  <a:pt x="12191" y="84581"/>
                </a:moveTo>
                <a:lnTo>
                  <a:pt x="12191" y="70103"/>
                </a:lnTo>
                <a:lnTo>
                  <a:pt x="11429" y="70103"/>
                </a:lnTo>
                <a:lnTo>
                  <a:pt x="11429" y="84581"/>
                </a:lnTo>
                <a:lnTo>
                  <a:pt x="12191" y="84581"/>
                </a:lnTo>
                <a:close/>
              </a:path>
              <a:path w="50800" h="93345">
                <a:moveTo>
                  <a:pt x="12953" y="83057"/>
                </a:moveTo>
                <a:lnTo>
                  <a:pt x="12953" y="67817"/>
                </a:lnTo>
                <a:lnTo>
                  <a:pt x="12191" y="67817"/>
                </a:lnTo>
                <a:lnTo>
                  <a:pt x="12191" y="83057"/>
                </a:lnTo>
                <a:lnTo>
                  <a:pt x="12953" y="83057"/>
                </a:lnTo>
                <a:close/>
              </a:path>
              <a:path w="50800" h="93345">
                <a:moveTo>
                  <a:pt x="14477" y="81533"/>
                </a:moveTo>
                <a:lnTo>
                  <a:pt x="14477" y="66293"/>
                </a:lnTo>
                <a:lnTo>
                  <a:pt x="12953" y="66293"/>
                </a:lnTo>
                <a:lnTo>
                  <a:pt x="12953" y="81533"/>
                </a:lnTo>
                <a:lnTo>
                  <a:pt x="14477" y="81533"/>
                </a:lnTo>
                <a:close/>
              </a:path>
              <a:path w="50800" h="93345">
                <a:moveTo>
                  <a:pt x="15239" y="78486"/>
                </a:moveTo>
                <a:lnTo>
                  <a:pt x="15239" y="64007"/>
                </a:lnTo>
                <a:lnTo>
                  <a:pt x="14477" y="64007"/>
                </a:lnTo>
                <a:lnTo>
                  <a:pt x="14477" y="78486"/>
                </a:lnTo>
                <a:lnTo>
                  <a:pt x="15239" y="78486"/>
                </a:lnTo>
                <a:close/>
              </a:path>
              <a:path w="50800" h="93345">
                <a:moveTo>
                  <a:pt x="16001" y="76962"/>
                </a:moveTo>
                <a:lnTo>
                  <a:pt x="16001" y="63245"/>
                </a:lnTo>
                <a:lnTo>
                  <a:pt x="15239" y="63245"/>
                </a:lnTo>
                <a:lnTo>
                  <a:pt x="15239" y="76962"/>
                </a:lnTo>
                <a:lnTo>
                  <a:pt x="16001" y="76962"/>
                </a:lnTo>
                <a:close/>
              </a:path>
              <a:path w="50800" h="93345">
                <a:moveTo>
                  <a:pt x="17525" y="75437"/>
                </a:moveTo>
                <a:lnTo>
                  <a:pt x="17525" y="60959"/>
                </a:lnTo>
                <a:lnTo>
                  <a:pt x="16001" y="60959"/>
                </a:lnTo>
                <a:lnTo>
                  <a:pt x="16001" y="75437"/>
                </a:lnTo>
                <a:lnTo>
                  <a:pt x="17525" y="75437"/>
                </a:lnTo>
                <a:close/>
              </a:path>
              <a:path w="50800" h="93345">
                <a:moveTo>
                  <a:pt x="18287" y="73151"/>
                </a:moveTo>
                <a:lnTo>
                  <a:pt x="18287" y="58674"/>
                </a:lnTo>
                <a:lnTo>
                  <a:pt x="17525" y="58674"/>
                </a:lnTo>
                <a:lnTo>
                  <a:pt x="17525" y="73151"/>
                </a:lnTo>
                <a:lnTo>
                  <a:pt x="18287" y="73151"/>
                </a:lnTo>
                <a:close/>
              </a:path>
              <a:path w="50800" h="93345">
                <a:moveTo>
                  <a:pt x="19050" y="71627"/>
                </a:moveTo>
                <a:lnTo>
                  <a:pt x="19050" y="57150"/>
                </a:lnTo>
                <a:lnTo>
                  <a:pt x="18287" y="57150"/>
                </a:lnTo>
                <a:lnTo>
                  <a:pt x="18287" y="71627"/>
                </a:lnTo>
                <a:lnTo>
                  <a:pt x="19050" y="71627"/>
                </a:lnTo>
                <a:close/>
              </a:path>
              <a:path w="50800" h="93345">
                <a:moveTo>
                  <a:pt x="19812" y="68579"/>
                </a:moveTo>
                <a:lnTo>
                  <a:pt x="19812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12" y="68579"/>
                </a:lnTo>
                <a:close/>
              </a:path>
              <a:path w="50800" h="93345">
                <a:moveTo>
                  <a:pt x="21336" y="67055"/>
                </a:moveTo>
                <a:lnTo>
                  <a:pt x="21336" y="53339"/>
                </a:lnTo>
                <a:lnTo>
                  <a:pt x="19812" y="53339"/>
                </a:lnTo>
                <a:lnTo>
                  <a:pt x="19812" y="67055"/>
                </a:lnTo>
                <a:lnTo>
                  <a:pt x="21336" y="67055"/>
                </a:lnTo>
                <a:close/>
              </a:path>
              <a:path w="50800" h="93345">
                <a:moveTo>
                  <a:pt x="22098" y="66293"/>
                </a:moveTo>
                <a:lnTo>
                  <a:pt x="22098" y="51815"/>
                </a:lnTo>
                <a:lnTo>
                  <a:pt x="21336" y="51815"/>
                </a:lnTo>
                <a:lnTo>
                  <a:pt x="21336" y="66293"/>
                </a:lnTo>
                <a:lnTo>
                  <a:pt x="22098" y="66293"/>
                </a:lnTo>
                <a:close/>
              </a:path>
              <a:path w="50800" h="93345">
                <a:moveTo>
                  <a:pt x="23621" y="64007"/>
                </a:moveTo>
                <a:lnTo>
                  <a:pt x="23621" y="50291"/>
                </a:lnTo>
                <a:lnTo>
                  <a:pt x="22098" y="50291"/>
                </a:lnTo>
                <a:lnTo>
                  <a:pt x="22098" y="64007"/>
                </a:lnTo>
                <a:lnTo>
                  <a:pt x="23621" y="64007"/>
                </a:lnTo>
                <a:close/>
              </a:path>
              <a:path w="50800" h="93345">
                <a:moveTo>
                  <a:pt x="24383" y="60197"/>
                </a:moveTo>
                <a:lnTo>
                  <a:pt x="24383" y="46481"/>
                </a:lnTo>
                <a:lnTo>
                  <a:pt x="23621" y="46481"/>
                </a:lnTo>
                <a:lnTo>
                  <a:pt x="23621" y="60197"/>
                </a:lnTo>
                <a:lnTo>
                  <a:pt x="24383" y="60197"/>
                </a:lnTo>
                <a:close/>
              </a:path>
              <a:path w="50800" h="93345">
                <a:moveTo>
                  <a:pt x="25145" y="57912"/>
                </a:moveTo>
                <a:lnTo>
                  <a:pt x="25145" y="44195"/>
                </a:lnTo>
                <a:lnTo>
                  <a:pt x="24383" y="44195"/>
                </a:lnTo>
                <a:lnTo>
                  <a:pt x="24383" y="57912"/>
                </a:lnTo>
                <a:lnTo>
                  <a:pt x="25145" y="57912"/>
                </a:lnTo>
                <a:close/>
              </a:path>
              <a:path w="50800" h="93345">
                <a:moveTo>
                  <a:pt x="26669" y="55625"/>
                </a:moveTo>
                <a:lnTo>
                  <a:pt x="26669" y="43433"/>
                </a:lnTo>
                <a:lnTo>
                  <a:pt x="25145" y="43433"/>
                </a:lnTo>
                <a:lnTo>
                  <a:pt x="25145" y="55625"/>
                </a:lnTo>
                <a:lnTo>
                  <a:pt x="26669" y="55625"/>
                </a:lnTo>
                <a:close/>
              </a:path>
              <a:path w="50800" h="93345">
                <a:moveTo>
                  <a:pt x="27431" y="54101"/>
                </a:moveTo>
                <a:lnTo>
                  <a:pt x="27431" y="41147"/>
                </a:lnTo>
                <a:lnTo>
                  <a:pt x="26669" y="41147"/>
                </a:lnTo>
                <a:lnTo>
                  <a:pt x="26669" y="54101"/>
                </a:lnTo>
                <a:lnTo>
                  <a:pt x="27431" y="54101"/>
                </a:lnTo>
                <a:close/>
              </a:path>
              <a:path w="50800" h="93345">
                <a:moveTo>
                  <a:pt x="28193" y="51815"/>
                </a:moveTo>
                <a:lnTo>
                  <a:pt x="28193" y="38862"/>
                </a:lnTo>
                <a:lnTo>
                  <a:pt x="27431" y="38862"/>
                </a:lnTo>
                <a:lnTo>
                  <a:pt x="27431" y="51815"/>
                </a:lnTo>
                <a:lnTo>
                  <a:pt x="28193" y="51815"/>
                </a:lnTo>
                <a:close/>
              </a:path>
              <a:path w="50800" h="93345">
                <a:moveTo>
                  <a:pt x="29717" y="50291"/>
                </a:moveTo>
                <a:lnTo>
                  <a:pt x="29717" y="37337"/>
                </a:lnTo>
                <a:lnTo>
                  <a:pt x="28193" y="37337"/>
                </a:lnTo>
                <a:lnTo>
                  <a:pt x="28193" y="50291"/>
                </a:lnTo>
                <a:lnTo>
                  <a:pt x="29717" y="50291"/>
                </a:lnTo>
                <a:close/>
              </a:path>
              <a:path w="50800" h="93345">
                <a:moveTo>
                  <a:pt x="30479" y="48767"/>
                </a:moveTo>
                <a:lnTo>
                  <a:pt x="30479" y="35813"/>
                </a:lnTo>
                <a:lnTo>
                  <a:pt x="29717" y="35813"/>
                </a:lnTo>
                <a:lnTo>
                  <a:pt x="29717" y="48767"/>
                </a:lnTo>
                <a:lnTo>
                  <a:pt x="30479" y="48767"/>
                </a:lnTo>
                <a:close/>
              </a:path>
              <a:path w="50800" h="93345">
                <a:moveTo>
                  <a:pt x="31241" y="46481"/>
                </a:moveTo>
                <a:lnTo>
                  <a:pt x="31241" y="34289"/>
                </a:lnTo>
                <a:lnTo>
                  <a:pt x="30479" y="34289"/>
                </a:lnTo>
                <a:lnTo>
                  <a:pt x="30479" y="46481"/>
                </a:lnTo>
                <a:lnTo>
                  <a:pt x="31241" y="46481"/>
                </a:lnTo>
                <a:close/>
              </a:path>
              <a:path w="50800" h="93345">
                <a:moveTo>
                  <a:pt x="32765" y="44957"/>
                </a:moveTo>
                <a:lnTo>
                  <a:pt x="32765" y="31241"/>
                </a:lnTo>
                <a:lnTo>
                  <a:pt x="31241" y="31241"/>
                </a:lnTo>
                <a:lnTo>
                  <a:pt x="31241" y="44957"/>
                </a:lnTo>
                <a:lnTo>
                  <a:pt x="32765" y="44957"/>
                </a:lnTo>
                <a:close/>
              </a:path>
              <a:path w="50800" h="93345">
                <a:moveTo>
                  <a:pt x="33527" y="43433"/>
                </a:moveTo>
                <a:lnTo>
                  <a:pt x="33527" y="30479"/>
                </a:lnTo>
                <a:lnTo>
                  <a:pt x="32765" y="30479"/>
                </a:lnTo>
                <a:lnTo>
                  <a:pt x="32765" y="43433"/>
                </a:lnTo>
                <a:lnTo>
                  <a:pt x="33527" y="43433"/>
                </a:lnTo>
                <a:close/>
              </a:path>
              <a:path w="50800" h="93345">
                <a:moveTo>
                  <a:pt x="34289" y="41147"/>
                </a:moveTo>
                <a:lnTo>
                  <a:pt x="34289" y="28955"/>
                </a:lnTo>
                <a:lnTo>
                  <a:pt x="33527" y="28955"/>
                </a:lnTo>
                <a:lnTo>
                  <a:pt x="33527" y="41147"/>
                </a:lnTo>
                <a:lnTo>
                  <a:pt x="34289" y="41147"/>
                </a:lnTo>
                <a:close/>
              </a:path>
              <a:path w="50800" h="93345">
                <a:moveTo>
                  <a:pt x="36575" y="38862"/>
                </a:moveTo>
                <a:lnTo>
                  <a:pt x="36575" y="26669"/>
                </a:lnTo>
                <a:lnTo>
                  <a:pt x="34289" y="26669"/>
                </a:lnTo>
                <a:lnTo>
                  <a:pt x="34289" y="38862"/>
                </a:lnTo>
                <a:lnTo>
                  <a:pt x="36575" y="38862"/>
                </a:lnTo>
                <a:close/>
              </a:path>
              <a:path w="50800" h="93345">
                <a:moveTo>
                  <a:pt x="44195" y="9143"/>
                </a:moveTo>
                <a:lnTo>
                  <a:pt x="44195" y="6095"/>
                </a:lnTo>
                <a:lnTo>
                  <a:pt x="40386" y="6095"/>
                </a:lnTo>
                <a:lnTo>
                  <a:pt x="40386" y="5333"/>
                </a:lnTo>
                <a:lnTo>
                  <a:pt x="36575" y="5333"/>
                </a:lnTo>
                <a:lnTo>
                  <a:pt x="36575" y="8381"/>
                </a:lnTo>
                <a:lnTo>
                  <a:pt x="41910" y="8381"/>
                </a:lnTo>
                <a:lnTo>
                  <a:pt x="41910" y="9143"/>
                </a:lnTo>
                <a:lnTo>
                  <a:pt x="44195" y="9143"/>
                </a:lnTo>
                <a:close/>
              </a:path>
              <a:path w="50800" h="93345">
                <a:moveTo>
                  <a:pt x="38100" y="32765"/>
                </a:moveTo>
                <a:lnTo>
                  <a:pt x="38100" y="21336"/>
                </a:lnTo>
                <a:lnTo>
                  <a:pt x="36575" y="21336"/>
                </a:lnTo>
                <a:lnTo>
                  <a:pt x="36575" y="32765"/>
                </a:lnTo>
                <a:lnTo>
                  <a:pt x="38100" y="32765"/>
                </a:lnTo>
                <a:close/>
              </a:path>
              <a:path w="50800" h="93345">
                <a:moveTo>
                  <a:pt x="39624" y="31241"/>
                </a:moveTo>
                <a:lnTo>
                  <a:pt x="39624" y="19812"/>
                </a:lnTo>
                <a:lnTo>
                  <a:pt x="38100" y="19812"/>
                </a:lnTo>
                <a:lnTo>
                  <a:pt x="38100" y="31241"/>
                </a:lnTo>
                <a:lnTo>
                  <a:pt x="39624" y="31241"/>
                </a:lnTo>
                <a:close/>
              </a:path>
              <a:path w="50800" h="93345">
                <a:moveTo>
                  <a:pt x="40386" y="29717"/>
                </a:moveTo>
                <a:lnTo>
                  <a:pt x="40386" y="18287"/>
                </a:lnTo>
                <a:lnTo>
                  <a:pt x="39624" y="18287"/>
                </a:lnTo>
                <a:lnTo>
                  <a:pt x="39624" y="29717"/>
                </a:lnTo>
                <a:lnTo>
                  <a:pt x="40386" y="29717"/>
                </a:lnTo>
                <a:close/>
              </a:path>
              <a:path w="50800" h="93345">
                <a:moveTo>
                  <a:pt x="41910" y="27431"/>
                </a:moveTo>
                <a:lnTo>
                  <a:pt x="41910" y="16001"/>
                </a:lnTo>
                <a:lnTo>
                  <a:pt x="40386" y="16001"/>
                </a:lnTo>
                <a:lnTo>
                  <a:pt x="40386" y="27431"/>
                </a:lnTo>
                <a:lnTo>
                  <a:pt x="41910" y="27431"/>
                </a:lnTo>
                <a:close/>
              </a:path>
              <a:path w="50800" h="93345">
                <a:moveTo>
                  <a:pt x="42671" y="25907"/>
                </a:moveTo>
                <a:lnTo>
                  <a:pt x="42671" y="14477"/>
                </a:lnTo>
                <a:lnTo>
                  <a:pt x="41910" y="14477"/>
                </a:lnTo>
                <a:lnTo>
                  <a:pt x="41910" y="25907"/>
                </a:lnTo>
                <a:lnTo>
                  <a:pt x="42671" y="25907"/>
                </a:lnTo>
                <a:close/>
              </a:path>
              <a:path w="50800" h="93345">
                <a:moveTo>
                  <a:pt x="43433" y="23621"/>
                </a:moveTo>
                <a:lnTo>
                  <a:pt x="43433" y="12953"/>
                </a:lnTo>
                <a:lnTo>
                  <a:pt x="42671" y="12953"/>
                </a:lnTo>
                <a:lnTo>
                  <a:pt x="42671" y="23621"/>
                </a:lnTo>
                <a:lnTo>
                  <a:pt x="43433" y="23621"/>
                </a:lnTo>
                <a:close/>
              </a:path>
              <a:path w="50800" h="93345">
                <a:moveTo>
                  <a:pt x="44195" y="22097"/>
                </a:moveTo>
                <a:lnTo>
                  <a:pt x="44195" y="10667"/>
                </a:lnTo>
                <a:lnTo>
                  <a:pt x="43433" y="10667"/>
                </a:lnTo>
                <a:lnTo>
                  <a:pt x="43433" y="22097"/>
                </a:lnTo>
                <a:lnTo>
                  <a:pt x="44195" y="22097"/>
                </a:lnTo>
                <a:close/>
              </a:path>
              <a:path w="50800" h="93345">
                <a:moveTo>
                  <a:pt x="47243" y="16001"/>
                </a:moveTo>
                <a:lnTo>
                  <a:pt x="47243" y="6857"/>
                </a:lnTo>
                <a:lnTo>
                  <a:pt x="44195" y="6857"/>
                </a:lnTo>
                <a:lnTo>
                  <a:pt x="44195" y="19812"/>
                </a:lnTo>
                <a:lnTo>
                  <a:pt x="45719" y="19812"/>
                </a:lnTo>
                <a:lnTo>
                  <a:pt x="45719" y="18287"/>
                </a:lnTo>
                <a:lnTo>
                  <a:pt x="46481" y="18287"/>
                </a:lnTo>
                <a:lnTo>
                  <a:pt x="46481" y="16001"/>
                </a:lnTo>
                <a:lnTo>
                  <a:pt x="47243" y="16001"/>
                </a:lnTo>
                <a:close/>
              </a:path>
              <a:path w="50800" h="93345">
                <a:moveTo>
                  <a:pt x="50291" y="8381"/>
                </a:moveTo>
                <a:lnTo>
                  <a:pt x="50291" y="7619"/>
                </a:lnTo>
                <a:lnTo>
                  <a:pt x="47243" y="7619"/>
                </a:lnTo>
                <a:lnTo>
                  <a:pt x="47243" y="14477"/>
                </a:lnTo>
                <a:lnTo>
                  <a:pt x="48005" y="14477"/>
                </a:lnTo>
                <a:lnTo>
                  <a:pt x="48005" y="12953"/>
                </a:lnTo>
                <a:lnTo>
                  <a:pt x="48767" y="12953"/>
                </a:lnTo>
                <a:lnTo>
                  <a:pt x="48767" y="10667"/>
                </a:lnTo>
                <a:lnTo>
                  <a:pt x="49529" y="10667"/>
                </a:lnTo>
                <a:lnTo>
                  <a:pt x="49529" y="8381"/>
                </a:lnTo>
                <a:lnTo>
                  <a:pt x="50291" y="83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38841" y="3891534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95" y="10667"/>
                </a:lnTo>
                <a:lnTo>
                  <a:pt x="3810" y="3048"/>
                </a:lnTo>
                <a:lnTo>
                  <a:pt x="6095" y="0"/>
                </a:lnTo>
                <a:lnTo>
                  <a:pt x="50291" y="9143"/>
                </a:lnTo>
                <a:lnTo>
                  <a:pt x="6857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41889" y="3893820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5">
                <a:moveTo>
                  <a:pt x="42671" y="6857"/>
                </a:moveTo>
                <a:lnTo>
                  <a:pt x="3047" y="0"/>
                </a:lnTo>
                <a:lnTo>
                  <a:pt x="0" y="6857"/>
                </a:lnTo>
                <a:lnTo>
                  <a:pt x="6095" y="5333"/>
                </a:lnTo>
                <a:lnTo>
                  <a:pt x="40385" y="10667"/>
                </a:lnTo>
                <a:lnTo>
                  <a:pt x="42671" y="6857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41889" y="3893820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5">
                <a:moveTo>
                  <a:pt x="3047" y="0"/>
                </a:moveTo>
                <a:lnTo>
                  <a:pt x="0" y="6857"/>
                </a:lnTo>
                <a:lnTo>
                  <a:pt x="6095" y="5333"/>
                </a:lnTo>
                <a:lnTo>
                  <a:pt x="40385" y="10667"/>
                </a:lnTo>
                <a:lnTo>
                  <a:pt x="42671" y="6857"/>
                </a:lnTo>
                <a:lnTo>
                  <a:pt x="30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44937" y="3893820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572" y="533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35793" y="3982973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143" y="3048"/>
                </a:moveTo>
                <a:lnTo>
                  <a:pt x="3048" y="0"/>
                </a:lnTo>
                <a:lnTo>
                  <a:pt x="0" y="9905"/>
                </a:lnTo>
                <a:lnTo>
                  <a:pt x="3048" y="11429"/>
                </a:lnTo>
                <a:lnTo>
                  <a:pt x="9143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35793" y="3982973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3048" y="0"/>
                </a:moveTo>
                <a:lnTo>
                  <a:pt x="0" y="9905"/>
                </a:lnTo>
                <a:lnTo>
                  <a:pt x="3048" y="11429"/>
                </a:lnTo>
                <a:lnTo>
                  <a:pt x="9143" y="304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72141" y="3854196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43" y="35813"/>
                </a:moveTo>
                <a:lnTo>
                  <a:pt x="132587" y="12953"/>
                </a:lnTo>
                <a:lnTo>
                  <a:pt x="3810" y="0"/>
                </a:lnTo>
                <a:lnTo>
                  <a:pt x="0" y="8381"/>
                </a:lnTo>
                <a:lnTo>
                  <a:pt x="270510" y="46481"/>
                </a:lnTo>
                <a:lnTo>
                  <a:pt x="275843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572141" y="3854196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10" y="0"/>
                </a:moveTo>
                <a:lnTo>
                  <a:pt x="0" y="8381"/>
                </a:lnTo>
                <a:lnTo>
                  <a:pt x="270510" y="46481"/>
                </a:lnTo>
                <a:lnTo>
                  <a:pt x="275843" y="35813"/>
                </a:lnTo>
                <a:lnTo>
                  <a:pt x="132587" y="12953"/>
                </a:lnTo>
                <a:lnTo>
                  <a:pt x="38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60533" y="3864864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78486" y="10668"/>
                </a:moveTo>
                <a:lnTo>
                  <a:pt x="69341" y="6096"/>
                </a:lnTo>
                <a:lnTo>
                  <a:pt x="0" y="0"/>
                </a:lnTo>
                <a:lnTo>
                  <a:pt x="3048" y="6096"/>
                </a:lnTo>
                <a:lnTo>
                  <a:pt x="73913" y="16001"/>
                </a:lnTo>
                <a:lnTo>
                  <a:pt x="78486" y="1066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60533" y="3864864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0" y="0"/>
                </a:moveTo>
                <a:lnTo>
                  <a:pt x="3048" y="6096"/>
                </a:lnTo>
                <a:lnTo>
                  <a:pt x="73913" y="16001"/>
                </a:lnTo>
                <a:lnTo>
                  <a:pt x="78486" y="10668"/>
                </a:lnTo>
                <a:lnTo>
                  <a:pt x="69341" y="609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726065" y="3875532"/>
            <a:ext cx="7620" cy="5715"/>
          </a:xfrm>
          <a:custGeom>
            <a:avLst/>
            <a:gdLst/>
            <a:ahLst/>
            <a:cxnLst/>
            <a:rect l="l" t="t" r="r" b="b"/>
            <a:pathLst>
              <a:path w="7620" h="5714">
                <a:moveTo>
                  <a:pt x="0" y="0"/>
                </a:moveTo>
                <a:lnTo>
                  <a:pt x="7619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60533" y="3860291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1" y="10668"/>
                </a:moveTo>
                <a:lnTo>
                  <a:pt x="2286" y="0"/>
                </a:lnTo>
                <a:lnTo>
                  <a:pt x="0" y="5334"/>
                </a:lnTo>
                <a:lnTo>
                  <a:pt x="65532" y="15240"/>
                </a:lnTo>
                <a:lnTo>
                  <a:pt x="69341" y="1066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60533" y="3859529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6"/>
                </a:lnTo>
                <a:lnTo>
                  <a:pt x="65532" y="16002"/>
                </a:lnTo>
                <a:lnTo>
                  <a:pt x="69341" y="10668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513467" y="3870959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322325" y="40386"/>
                </a:moveTo>
                <a:lnTo>
                  <a:pt x="56387" y="0"/>
                </a:ln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13467" y="3870959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56387" y="0"/>
                </a:move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lnTo>
                  <a:pt x="563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30600" y="3873246"/>
            <a:ext cx="284480" cy="1341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23309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27754" y="398449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28390" y="398525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36645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638550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640454" y="398449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648709" y="39886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49979" y="39886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653154" y="398830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65379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56965" y="398830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657600" y="398945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660140" y="398983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63950" y="398983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670300" y="3988308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67347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67601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678554" y="39883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682365" y="398830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686175" y="3988308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689350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691890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695700" y="3988308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707765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710940" y="3984497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713479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717290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721734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724909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727450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729354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730625" y="3984497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623309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627754" y="398449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628390" y="398525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36645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638550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640454" y="398449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648709" y="39886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649979" y="39886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653154" y="398830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65379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656965" y="398830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657600" y="398945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660140" y="398983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663950" y="398983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670300" y="3988308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67347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67601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678554" y="39883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682365" y="398830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686175" y="3988308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689350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691890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695700" y="3988308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707765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710940" y="3984497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713479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717290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721734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724909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727450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729354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730625" y="3984497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622040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626484" y="398449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627120" y="398525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636009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638550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640454" y="398449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647440" y="39886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648709" y="39886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65125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65379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656965" y="398830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657600" y="398945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661409" y="398830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662679" y="398983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667759" y="399021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67347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67601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678554" y="39883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681729" y="398830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684904" y="3988308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688079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691254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695700" y="3988308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707129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710304" y="3984497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712845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716020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720465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723640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726179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728084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729990" y="3984497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623309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627754" y="398449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628390" y="398525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636645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638550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640454" y="398449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647440" y="39886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649979" y="39886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65125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65379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656965" y="398830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657600" y="398945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661409" y="398830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662679" y="398983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670300" y="3988308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67347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67601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678554" y="39883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682365" y="398830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686175" y="3988308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688715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691254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695700" y="3988308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707129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710304" y="3984497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713479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717290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721734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724909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726815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728084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729990" y="3984497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623309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627754" y="398449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628390" y="398525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637279" y="398602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649979" y="39886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653154" y="398830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65379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657600" y="398945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660140" y="398983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663950" y="398983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670300" y="3988308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67347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67601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678554" y="39883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682365" y="398830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686175" y="3988308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689350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692525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696334" y="3988308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707765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711575" y="3984497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717290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721734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724909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727450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729354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731259" y="3984497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623309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627754" y="398449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628390" y="398525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636645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637279" y="398602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648709" y="39886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649979" y="39886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65252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655695" y="398830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656329" y="398945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659504" y="398830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660140" y="398983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663950" y="398983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670300" y="3988308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67347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676650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679825" y="39883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683000" y="398830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686175" y="3988308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689350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692525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696334" y="3988308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707765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711575" y="3984497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714115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717290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721734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724909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727450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729354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731259" y="3984497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623309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627754" y="398449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628390" y="398525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636645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637279" y="398602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648709" y="39886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649979" y="39886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65252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655695" y="398830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656329" y="398945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659504" y="398830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660140" y="398983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663950" y="398983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670300" y="3988308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67347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676650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679825" y="39883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683000" y="398830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686175" y="3988308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689350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692525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696334" y="3988308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707765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711575" y="3984497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714115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717290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721734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724909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727450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729354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731259" y="3984497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623309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627754" y="398449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628390" y="398525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636645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3637279" y="398602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648709" y="39886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649979" y="39886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65252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655695" y="398830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656329" y="398945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659504" y="398830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660140" y="398983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663950" y="398983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670300" y="3988308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67347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676650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679825" y="39883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683000" y="398830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3686175" y="3988308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689350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692525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696334" y="3988308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707765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711575" y="3984497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714115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717290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721734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724909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727450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729354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731259" y="3984497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623309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627754" y="398449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628390" y="398525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636645" y="3984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637279" y="398602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648709" y="39886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649979" y="39886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65252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655695" y="398830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656329" y="398945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659504" y="398830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660140" y="398983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663950" y="398983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670300" y="3988308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67347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676650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679825" y="39883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683000" y="398830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686175" y="3988308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3689350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3692525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3696334" y="3988308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3707765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711575" y="3984497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714115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717290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721734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724909" y="3984497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727450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729354" y="39844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731259" y="3984497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623309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627120" y="398525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636009" y="398602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648709" y="39886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3649979" y="39886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652520" y="3989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655695" y="398830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3656329" y="398945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659504" y="398830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660140" y="398983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663950" y="398983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3670300" y="3988308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367347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3676650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3679825" y="39883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683000" y="398830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3686175" y="3988308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3689350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692525" y="39883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696334" y="3988308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710304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889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717290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721734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3726179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730625" y="39844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623309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627120" y="398525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636009" y="398602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3648709" y="398868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652520" y="398907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656329" y="398945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660140" y="3989832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670300" y="3988308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3673475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676650" y="39883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3677920" y="399097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3684270" y="399097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3690620" y="399097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710304" y="3984497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889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717290" y="3984497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721734" y="3984497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726179" y="3984497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730625" y="3984497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623309" y="39848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627120" y="398525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636009" y="398602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641090" y="3986403"/>
            <a:ext cx="64769" cy="0"/>
          </a:xfrm>
          <a:custGeom>
            <a:avLst/>
            <a:gdLst/>
            <a:ahLst/>
            <a:cxnLst/>
            <a:rect l="l" t="t" r="r" b="b"/>
            <a:pathLst>
              <a:path w="64770">
                <a:moveTo>
                  <a:pt x="0" y="0"/>
                </a:moveTo>
                <a:lnTo>
                  <a:pt x="6477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705859" y="3986403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714750" y="398640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721734" y="398449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723640" y="398640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730625" y="398449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530231" y="3873246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79" h="133350">
                <a:moveTo>
                  <a:pt x="50291" y="0"/>
                </a:moveTo>
                <a:lnTo>
                  <a:pt x="0" y="96012"/>
                </a:lnTo>
                <a:lnTo>
                  <a:pt x="231648" y="133350"/>
                </a:lnTo>
                <a:lnTo>
                  <a:pt x="233172" y="131825"/>
                </a:lnTo>
                <a:lnTo>
                  <a:pt x="233172" y="131063"/>
                </a:lnTo>
                <a:lnTo>
                  <a:pt x="233934" y="128777"/>
                </a:lnTo>
                <a:lnTo>
                  <a:pt x="234696" y="127253"/>
                </a:lnTo>
                <a:lnTo>
                  <a:pt x="237743" y="124205"/>
                </a:lnTo>
                <a:lnTo>
                  <a:pt x="237743" y="121919"/>
                </a:lnTo>
                <a:lnTo>
                  <a:pt x="239267" y="118871"/>
                </a:lnTo>
                <a:lnTo>
                  <a:pt x="241553" y="115062"/>
                </a:lnTo>
                <a:lnTo>
                  <a:pt x="243839" y="112013"/>
                </a:lnTo>
                <a:lnTo>
                  <a:pt x="246125" y="108203"/>
                </a:lnTo>
                <a:lnTo>
                  <a:pt x="247650" y="103631"/>
                </a:lnTo>
                <a:lnTo>
                  <a:pt x="249936" y="100583"/>
                </a:lnTo>
                <a:lnTo>
                  <a:pt x="252222" y="96012"/>
                </a:lnTo>
                <a:lnTo>
                  <a:pt x="254508" y="91439"/>
                </a:lnTo>
                <a:lnTo>
                  <a:pt x="256793" y="86867"/>
                </a:lnTo>
                <a:lnTo>
                  <a:pt x="259079" y="83057"/>
                </a:lnTo>
                <a:lnTo>
                  <a:pt x="261365" y="78486"/>
                </a:lnTo>
                <a:lnTo>
                  <a:pt x="262889" y="73913"/>
                </a:lnTo>
                <a:lnTo>
                  <a:pt x="266700" y="69341"/>
                </a:lnTo>
                <a:lnTo>
                  <a:pt x="268986" y="65531"/>
                </a:lnTo>
                <a:lnTo>
                  <a:pt x="271272" y="60959"/>
                </a:lnTo>
                <a:lnTo>
                  <a:pt x="272796" y="57150"/>
                </a:lnTo>
                <a:lnTo>
                  <a:pt x="274320" y="54101"/>
                </a:lnTo>
                <a:lnTo>
                  <a:pt x="276605" y="50291"/>
                </a:lnTo>
                <a:lnTo>
                  <a:pt x="278129" y="47243"/>
                </a:lnTo>
                <a:lnTo>
                  <a:pt x="279653" y="44195"/>
                </a:lnTo>
                <a:lnTo>
                  <a:pt x="281177" y="41909"/>
                </a:lnTo>
                <a:lnTo>
                  <a:pt x="281939" y="39624"/>
                </a:lnTo>
                <a:lnTo>
                  <a:pt x="283463" y="38100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794645" y="3960876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47244" y="3810"/>
                </a:moveTo>
                <a:lnTo>
                  <a:pt x="25908" y="0"/>
                </a:lnTo>
                <a:lnTo>
                  <a:pt x="0" y="50291"/>
                </a:lnTo>
                <a:lnTo>
                  <a:pt x="19812" y="54863"/>
                </a:lnTo>
                <a:lnTo>
                  <a:pt x="47244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794645" y="3960876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25908" y="0"/>
                </a:moveTo>
                <a:lnTo>
                  <a:pt x="0" y="50291"/>
                </a:lnTo>
                <a:lnTo>
                  <a:pt x="19812" y="54863"/>
                </a:lnTo>
                <a:lnTo>
                  <a:pt x="47244" y="3810"/>
                </a:lnTo>
                <a:lnTo>
                  <a:pt x="259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823601" y="3971544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761" y="9143"/>
                </a:moveTo>
                <a:lnTo>
                  <a:pt x="761" y="3809"/>
                </a:lnTo>
                <a:lnTo>
                  <a:pt x="0" y="4571"/>
                </a:lnTo>
                <a:lnTo>
                  <a:pt x="0" y="8381"/>
                </a:lnTo>
                <a:lnTo>
                  <a:pt x="761" y="9143"/>
                </a:lnTo>
                <a:close/>
              </a:path>
              <a:path w="13970" h="13335">
                <a:moveTo>
                  <a:pt x="13715" y="2285"/>
                </a:moveTo>
                <a:lnTo>
                  <a:pt x="13715" y="0"/>
                </a:lnTo>
                <a:lnTo>
                  <a:pt x="6095" y="0"/>
                </a:lnTo>
                <a:lnTo>
                  <a:pt x="5333" y="1523"/>
                </a:lnTo>
                <a:lnTo>
                  <a:pt x="4571" y="1523"/>
                </a:lnTo>
                <a:lnTo>
                  <a:pt x="3047" y="3047"/>
                </a:lnTo>
                <a:lnTo>
                  <a:pt x="761" y="3047"/>
                </a:lnTo>
                <a:lnTo>
                  <a:pt x="761" y="10667"/>
                </a:lnTo>
                <a:lnTo>
                  <a:pt x="3047" y="11429"/>
                </a:lnTo>
                <a:lnTo>
                  <a:pt x="3047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5" y="7619"/>
                </a:lnTo>
                <a:lnTo>
                  <a:pt x="9905" y="6095"/>
                </a:lnTo>
                <a:lnTo>
                  <a:pt x="11429" y="6095"/>
                </a:lnTo>
                <a:lnTo>
                  <a:pt x="11429" y="5333"/>
                </a:lnTo>
                <a:lnTo>
                  <a:pt x="12191" y="4571"/>
                </a:lnTo>
                <a:lnTo>
                  <a:pt x="12191" y="3809"/>
                </a:lnTo>
                <a:lnTo>
                  <a:pt x="12953" y="3047"/>
                </a:lnTo>
                <a:lnTo>
                  <a:pt x="12953" y="2285"/>
                </a:lnTo>
                <a:lnTo>
                  <a:pt x="13715" y="228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823601" y="3971544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0" y="5333"/>
                </a:moveTo>
                <a:lnTo>
                  <a:pt x="0" y="8381"/>
                </a:lnTo>
                <a:lnTo>
                  <a:pt x="761" y="9143"/>
                </a:lnTo>
                <a:lnTo>
                  <a:pt x="761" y="10667"/>
                </a:lnTo>
                <a:lnTo>
                  <a:pt x="3047" y="11429"/>
                </a:lnTo>
                <a:lnTo>
                  <a:pt x="3047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5" y="7619"/>
                </a:lnTo>
                <a:lnTo>
                  <a:pt x="9905" y="6095"/>
                </a:lnTo>
                <a:lnTo>
                  <a:pt x="11429" y="5333"/>
                </a:lnTo>
                <a:lnTo>
                  <a:pt x="12191" y="4571"/>
                </a:lnTo>
                <a:lnTo>
                  <a:pt x="12191" y="3809"/>
                </a:lnTo>
                <a:lnTo>
                  <a:pt x="12953" y="3047"/>
                </a:lnTo>
                <a:lnTo>
                  <a:pt x="12953" y="2285"/>
                </a:lnTo>
                <a:lnTo>
                  <a:pt x="13715" y="2285"/>
                </a:lnTo>
                <a:lnTo>
                  <a:pt x="13715" y="0"/>
                </a:lnTo>
                <a:lnTo>
                  <a:pt x="6095" y="0"/>
                </a:lnTo>
                <a:lnTo>
                  <a:pt x="5333" y="1523"/>
                </a:lnTo>
                <a:lnTo>
                  <a:pt x="4571" y="1523"/>
                </a:lnTo>
                <a:lnTo>
                  <a:pt x="3047" y="3047"/>
                </a:lnTo>
                <a:lnTo>
                  <a:pt x="761" y="3047"/>
                </a:lnTo>
                <a:lnTo>
                  <a:pt x="761" y="3809"/>
                </a:lnTo>
                <a:lnTo>
                  <a:pt x="0" y="4571"/>
                </a:lnTo>
                <a:lnTo>
                  <a:pt x="0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810647" y="3993641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70">
                <a:moveTo>
                  <a:pt x="762" y="8382"/>
                </a:moveTo>
                <a:lnTo>
                  <a:pt x="762" y="3810"/>
                </a:lnTo>
                <a:lnTo>
                  <a:pt x="0" y="4572"/>
                </a:lnTo>
                <a:lnTo>
                  <a:pt x="0" y="7620"/>
                </a:lnTo>
                <a:lnTo>
                  <a:pt x="762" y="8382"/>
                </a:lnTo>
                <a:close/>
              </a:path>
              <a:path w="14604" h="13970">
                <a:moveTo>
                  <a:pt x="9906" y="11430"/>
                </a:moveTo>
                <a:lnTo>
                  <a:pt x="9906" y="762"/>
                </a:lnTo>
                <a:lnTo>
                  <a:pt x="8382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6"/>
                </a:lnTo>
                <a:lnTo>
                  <a:pt x="3810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8" y="11430"/>
                </a:lnTo>
                <a:lnTo>
                  <a:pt x="3810" y="12954"/>
                </a:lnTo>
                <a:lnTo>
                  <a:pt x="4572" y="12954"/>
                </a:lnTo>
                <a:lnTo>
                  <a:pt x="5334" y="13716"/>
                </a:lnTo>
                <a:lnTo>
                  <a:pt x="8382" y="13716"/>
                </a:lnTo>
                <a:lnTo>
                  <a:pt x="8382" y="12954"/>
                </a:lnTo>
                <a:lnTo>
                  <a:pt x="9906" y="11430"/>
                </a:lnTo>
                <a:close/>
              </a:path>
              <a:path w="14604" h="13970">
                <a:moveTo>
                  <a:pt x="14477" y="2286"/>
                </a:moveTo>
                <a:lnTo>
                  <a:pt x="14477" y="0"/>
                </a:lnTo>
                <a:lnTo>
                  <a:pt x="9906" y="0"/>
                </a:lnTo>
                <a:lnTo>
                  <a:pt x="9906" y="7620"/>
                </a:lnTo>
                <a:lnTo>
                  <a:pt x="11430" y="6858"/>
                </a:lnTo>
                <a:lnTo>
                  <a:pt x="12954" y="5334"/>
                </a:lnTo>
                <a:lnTo>
                  <a:pt x="12954" y="4572"/>
                </a:lnTo>
                <a:lnTo>
                  <a:pt x="13715" y="3810"/>
                </a:lnTo>
                <a:lnTo>
                  <a:pt x="13715" y="3048"/>
                </a:lnTo>
                <a:lnTo>
                  <a:pt x="14477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810647" y="3993641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70">
                <a:moveTo>
                  <a:pt x="0" y="6858"/>
                </a:moveTo>
                <a:lnTo>
                  <a:pt x="0" y="7620"/>
                </a:lnTo>
                <a:lnTo>
                  <a:pt x="762" y="8382"/>
                </a:lnTo>
                <a:lnTo>
                  <a:pt x="762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8" y="11430"/>
                </a:lnTo>
                <a:lnTo>
                  <a:pt x="3810" y="12954"/>
                </a:lnTo>
                <a:lnTo>
                  <a:pt x="4572" y="12954"/>
                </a:lnTo>
                <a:lnTo>
                  <a:pt x="5334" y="13716"/>
                </a:lnTo>
                <a:lnTo>
                  <a:pt x="8382" y="13716"/>
                </a:lnTo>
                <a:lnTo>
                  <a:pt x="8382" y="12954"/>
                </a:lnTo>
                <a:lnTo>
                  <a:pt x="9906" y="11430"/>
                </a:lnTo>
                <a:lnTo>
                  <a:pt x="9906" y="7620"/>
                </a:lnTo>
                <a:lnTo>
                  <a:pt x="11430" y="6858"/>
                </a:lnTo>
                <a:lnTo>
                  <a:pt x="12954" y="5334"/>
                </a:lnTo>
                <a:lnTo>
                  <a:pt x="12954" y="4572"/>
                </a:lnTo>
                <a:lnTo>
                  <a:pt x="13715" y="3810"/>
                </a:lnTo>
                <a:lnTo>
                  <a:pt x="13715" y="3048"/>
                </a:lnTo>
                <a:lnTo>
                  <a:pt x="14477" y="2286"/>
                </a:lnTo>
                <a:lnTo>
                  <a:pt x="14477" y="0"/>
                </a:lnTo>
                <a:lnTo>
                  <a:pt x="9906" y="0"/>
                </a:lnTo>
                <a:lnTo>
                  <a:pt x="9906" y="762"/>
                </a:lnTo>
                <a:lnTo>
                  <a:pt x="8382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6"/>
                </a:lnTo>
                <a:lnTo>
                  <a:pt x="3810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68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538613" y="3704844"/>
            <a:ext cx="36830" cy="144780"/>
          </a:xfrm>
          <a:custGeom>
            <a:avLst/>
            <a:gdLst/>
            <a:ahLst/>
            <a:cxnLst/>
            <a:rect l="l" t="t" r="r" b="b"/>
            <a:pathLst>
              <a:path w="36829" h="144779">
                <a:moveTo>
                  <a:pt x="36576" y="0"/>
                </a:moveTo>
                <a:lnTo>
                  <a:pt x="0" y="144779"/>
                </a:lnTo>
              </a:path>
            </a:pathLst>
          </a:custGeom>
          <a:ln w="2857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920369" y="4239767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444246" y="333756"/>
                </a:moveTo>
                <a:lnTo>
                  <a:pt x="444246" y="80010"/>
                </a:lnTo>
                <a:lnTo>
                  <a:pt x="383286" y="0"/>
                </a:lnTo>
                <a:lnTo>
                  <a:pt x="60198" y="0"/>
                </a:lnTo>
                <a:lnTo>
                  <a:pt x="0" y="80010"/>
                </a:lnTo>
                <a:lnTo>
                  <a:pt x="0" y="333756"/>
                </a:lnTo>
                <a:lnTo>
                  <a:pt x="444246" y="33375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959993" y="44218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995807" y="4421885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030846" y="44218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066660" y="44218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920369" y="4239767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0" y="80010"/>
                </a:moveTo>
                <a:lnTo>
                  <a:pt x="60198" y="0"/>
                </a:lnTo>
                <a:lnTo>
                  <a:pt x="383286" y="0"/>
                </a:lnTo>
                <a:lnTo>
                  <a:pt x="444246" y="80010"/>
                </a:lnTo>
                <a:lnTo>
                  <a:pt x="444246" y="333756"/>
                </a:lnTo>
                <a:lnTo>
                  <a:pt x="0" y="333756"/>
                </a:lnTo>
                <a:lnTo>
                  <a:pt x="0" y="800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920369" y="4321302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960755" y="4421885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995807" y="44218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4" y="38100"/>
                </a:lnTo>
                <a:lnTo>
                  <a:pt x="1752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7031621" y="4421885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2" y="38100"/>
                </a:lnTo>
                <a:lnTo>
                  <a:pt x="16762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7066660" y="44218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5022989" y="4170426"/>
            <a:ext cx="996950" cy="668020"/>
          </a:xfrm>
          <a:custGeom>
            <a:avLst/>
            <a:gdLst/>
            <a:ahLst/>
            <a:cxnLst/>
            <a:rect l="l" t="t" r="r" b="b"/>
            <a:pathLst>
              <a:path w="996950" h="668020">
                <a:moveTo>
                  <a:pt x="89915" y="539558"/>
                </a:moveTo>
                <a:lnTo>
                  <a:pt x="89915" y="221741"/>
                </a:lnTo>
                <a:lnTo>
                  <a:pt x="54328" y="231314"/>
                </a:lnTo>
                <a:lnTo>
                  <a:pt x="25812" y="251460"/>
                </a:lnTo>
                <a:lnTo>
                  <a:pt x="6869" y="279606"/>
                </a:lnTo>
                <a:lnTo>
                  <a:pt x="0" y="313182"/>
                </a:lnTo>
                <a:lnTo>
                  <a:pt x="3452" y="337137"/>
                </a:lnTo>
                <a:lnTo>
                  <a:pt x="13335" y="359092"/>
                </a:lnTo>
                <a:lnTo>
                  <a:pt x="28932" y="377904"/>
                </a:lnTo>
                <a:lnTo>
                  <a:pt x="48648" y="391808"/>
                </a:lnTo>
                <a:lnTo>
                  <a:pt x="48767" y="391668"/>
                </a:lnTo>
                <a:lnTo>
                  <a:pt x="49529" y="392429"/>
                </a:lnTo>
                <a:lnTo>
                  <a:pt x="49529" y="516031"/>
                </a:lnTo>
                <a:lnTo>
                  <a:pt x="51530" y="518731"/>
                </a:lnTo>
                <a:lnTo>
                  <a:pt x="83498" y="538376"/>
                </a:lnTo>
                <a:lnTo>
                  <a:pt x="89915" y="539558"/>
                </a:lnTo>
                <a:close/>
              </a:path>
              <a:path w="996950" h="668020">
                <a:moveTo>
                  <a:pt x="49529" y="516031"/>
                </a:moveTo>
                <a:lnTo>
                  <a:pt x="49529" y="392429"/>
                </a:lnTo>
                <a:lnTo>
                  <a:pt x="48648" y="391808"/>
                </a:lnTo>
                <a:lnTo>
                  <a:pt x="37207" y="405288"/>
                </a:lnTo>
                <a:lnTo>
                  <a:pt x="28860" y="420624"/>
                </a:lnTo>
                <a:lnTo>
                  <a:pt x="23800" y="437102"/>
                </a:lnTo>
                <a:lnTo>
                  <a:pt x="22097" y="454151"/>
                </a:lnTo>
                <a:lnTo>
                  <a:pt x="29991" y="489656"/>
                </a:lnTo>
                <a:lnTo>
                  <a:pt x="49529" y="516031"/>
                </a:lnTo>
                <a:close/>
              </a:path>
              <a:path w="996950" h="668020">
                <a:moveTo>
                  <a:pt x="883919" y="83819"/>
                </a:moveTo>
                <a:lnTo>
                  <a:pt x="870084" y="50149"/>
                </a:lnTo>
                <a:lnTo>
                  <a:pt x="845248" y="23622"/>
                </a:lnTo>
                <a:lnTo>
                  <a:pt x="812125" y="6238"/>
                </a:lnTo>
                <a:lnTo>
                  <a:pt x="773429" y="0"/>
                </a:lnTo>
                <a:lnTo>
                  <a:pt x="749272" y="2381"/>
                </a:lnTo>
                <a:lnTo>
                  <a:pt x="726471" y="9334"/>
                </a:lnTo>
                <a:lnTo>
                  <a:pt x="705814" y="20574"/>
                </a:lnTo>
                <a:lnTo>
                  <a:pt x="688085" y="35813"/>
                </a:lnTo>
                <a:lnTo>
                  <a:pt x="671941" y="20574"/>
                </a:lnTo>
                <a:lnTo>
                  <a:pt x="652652" y="9334"/>
                </a:lnTo>
                <a:lnTo>
                  <a:pt x="631078" y="2381"/>
                </a:lnTo>
                <a:lnTo>
                  <a:pt x="608076" y="0"/>
                </a:lnTo>
                <a:lnTo>
                  <a:pt x="580310" y="3464"/>
                </a:lnTo>
                <a:lnTo>
                  <a:pt x="555116" y="13430"/>
                </a:lnTo>
                <a:lnTo>
                  <a:pt x="533923" y="29253"/>
                </a:lnTo>
                <a:lnTo>
                  <a:pt x="518159" y="50291"/>
                </a:lnTo>
                <a:lnTo>
                  <a:pt x="518159" y="51815"/>
                </a:lnTo>
                <a:lnTo>
                  <a:pt x="499562" y="38135"/>
                </a:lnTo>
                <a:lnTo>
                  <a:pt x="478536" y="28098"/>
                </a:lnTo>
                <a:lnTo>
                  <a:pt x="455795" y="21919"/>
                </a:lnTo>
                <a:lnTo>
                  <a:pt x="432053" y="19812"/>
                </a:lnTo>
                <a:lnTo>
                  <a:pt x="398740" y="23955"/>
                </a:lnTo>
                <a:lnTo>
                  <a:pt x="368426" y="35814"/>
                </a:lnTo>
                <a:lnTo>
                  <a:pt x="342685" y="54530"/>
                </a:lnTo>
                <a:lnTo>
                  <a:pt x="323088" y="79248"/>
                </a:lnTo>
                <a:lnTo>
                  <a:pt x="323088" y="80010"/>
                </a:lnTo>
                <a:lnTo>
                  <a:pt x="304383" y="71568"/>
                </a:lnTo>
                <a:lnTo>
                  <a:pt x="284892" y="65627"/>
                </a:lnTo>
                <a:lnTo>
                  <a:pt x="264687" y="62114"/>
                </a:lnTo>
                <a:lnTo>
                  <a:pt x="243839" y="60960"/>
                </a:lnTo>
                <a:lnTo>
                  <a:pt x="194608" y="68165"/>
                </a:lnTo>
                <a:lnTo>
                  <a:pt x="151924" y="88245"/>
                </a:lnTo>
                <a:lnTo>
                  <a:pt x="118311" y="118896"/>
                </a:lnTo>
                <a:lnTo>
                  <a:pt x="96292" y="157813"/>
                </a:lnTo>
                <a:lnTo>
                  <a:pt x="88391" y="202691"/>
                </a:lnTo>
                <a:lnTo>
                  <a:pt x="88391" y="215646"/>
                </a:lnTo>
                <a:lnTo>
                  <a:pt x="89915" y="221741"/>
                </a:lnTo>
                <a:lnTo>
                  <a:pt x="89915" y="539558"/>
                </a:lnTo>
                <a:lnTo>
                  <a:pt x="122681" y="545591"/>
                </a:lnTo>
                <a:lnTo>
                  <a:pt x="130301" y="545591"/>
                </a:lnTo>
                <a:lnTo>
                  <a:pt x="134112" y="544829"/>
                </a:lnTo>
                <a:lnTo>
                  <a:pt x="134112" y="546502"/>
                </a:lnTo>
                <a:lnTo>
                  <a:pt x="162127" y="579989"/>
                </a:lnTo>
                <a:lnTo>
                  <a:pt x="198977" y="605885"/>
                </a:lnTo>
                <a:lnTo>
                  <a:pt x="241684" y="622208"/>
                </a:lnTo>
                <a:lnTo>
                  <a:pt x="288035" y="627888"/>
                </a:lnTo>
                <a:lnTo>
                  <a:pt x="312300" y="626340"/>
                </a:lnTo>
                <a:lnTo>
                  <a:pt x="335851" y="621792"/>
                </a:lnTo>
                <a:lnTo>
                  <a:pt x="358544" y="614386"/>
                </a:lnTo>
                <a:lnTo>
                  <a:pt x="379475" y="604621"/>
                </a:lnTo>
                <a:lnTo>
                  <a:pt x="379475" y="604265"/>
                </a:lnTo>
                <a:lnTo>
                  <a:pt x="380238" y="604265"/>
                </a:lnTo>
                <a:lnTo>
                  <a:pt x="380238" y="605071"/>
                </a:lnTo>
                <a:lnTo>
                  <a:pt x="404645" y="630864"/>
                </a:lnTo>
                <a:lnTo>
                  <a:pt x="435673" y="650748"/>
                </a:lnTo>
                <a:lnTo>
                  <a:pt x="470987" y="663201"/>
                </a:lnTo>
                <a:lnTo>
                  <a:pt x="509015" y="667512"/>
                </a:lnTo>
                <a:lnTo>
                  <a:pt x="558498" y="660261"/>
                </a:lnTo>
                <a:lnTo>
                  <a:pt x="601979" y="639794"/>
                </a:lnTo>
                <a:lnTo>
                  <a:pt x="636317" y="608040"/>
                </a:lnTo>
                <a:lnTo>
                  <a:pt x="658367" y="566927"/>
                </a:lnTo>
                <a:lnTo>
                  <a:pt x="658367" y="567689"/>
                </a:lnTo>
                <a:lnTo>
                  <a:pt x="674905" y="575690"/>
                </a:lnTo>
                <a:lnTo>
                  <a:pt x="692372" y="581405"/>
                </a:lnTo>
                <a:lnTo>
                  <a:pt x="710553" y="584834"/>
                </a:lnTo>
                <a:lnTo>
                  <a:pt x="729233" y="585977"/>
                </a:lnTo>
                <a:lnTo>
                  <a:pt x="780930" y="576476"/>
                </a:lnTo>
                <a:lnTo>
                  <a:pt x="823340" y="550544"/>
                </a:lnTo>
                <a:lnTo>
                  <a:pt x="852035" y="512040"/>
                </a:lnTo>
                <a:lnTo>
                  <a:pt x="862583" y="464820"/>
                </a:lnTo>
                <a:lnTo>
                  <a:pt x="883157" y="459304"/>
                </a:lnTo>
                <a:lnTo>
                  <a:pt x="883157" y="83819"/>
                </a:lnTo>
                <a:lnTo>
                  <a:pt x="883919" y="83819"/>
                </a:lnTo>
                <a:close/>
              </a:path>
              <a:path w="996950" h="668020">
                <a:moveTo>
                  <a:pt x="134112" y="546502"/>
                </a:moveTo>
                <a:lnTo>
                  <a:pt x="134112" y="544829"/>
                </a:lnTo>
                <a:lnTo>
                  <a:pt x="133350" y="545591"/>
                </a:lnTo>
                <a:lnTo>
                  <a:pt x="134112" y="546502"/>
                </a:lnTo>
                <a:close/>
              </a:path>
              <a:path w="996950" h="668020">
                <a:moveTo>
                  <a:pt x="379709" y="604512"/>
                </a:moveTo>
                <a:lnTo>
                  <a:pt x="379475" y="604265"/>
                </a:lnTo>
                <a:lnTo>
                  <a:pt x="379475" y="604621"/>
                </a:lnTo>
                <a:lnTo>
                  <a:pt x="379709" y="604512"/>
                </a:lnTo>
                <a:close/>
              </a:path>
              <a:path w="996950" h="668020">
                <a:moveTo>
                  <a:pt x="380238" y="605071"/>
                </a:moveTo>
                <a:lnTo>
                  <a:pt x="380238" y="604265"/>
                </a:lnTo>
                <a:lnTo>
                  <a:pt x="379709" y="604512"/>
                </a:lnTo>
                <a:lnTo>
                  <a:pt x="380238" y="605071"/>
                </a:lnTo>
                <a:close/>
              </a:path>
              <a:path w="996950" h="668020">
                <a:moveTo>
                  <a:pt x="973835" y="192023"/>
                </a:moveTo>
                <a:lnTo>
                  <a:pt x="967168" y="155721"/>
                </a:lnTo>
                <a:lnTo>
                  <a:pt x="948499" y="123920"/>
                </a:lnTo>
                <a:lnTo>
                  <a:pt x="919829" y="99119"/>
                </a:lnTo>
                <a:lnTo>
                  <a:pt x="883157" y="83819"/>
                </a:lnTo>
                <a:lnTo>
                  <a:pt x="883157" y="459304"/>
                </a:lnTo>
                <a:lnTo>
                  <a:pt x="906085" y="453158"/>
                </a:lnTo>
                <a:lnTo>
                  <a:pt x="943039" y="431328"/>
                </a:lnTo>
                <a:lnTo>
                  <a:pt x="963929" y="409356"/>
                </a:lnTo>
                <a:lnTo>
                  <a:pt x="963929" y="236981"/>
                </a:lnTo>
                <a:lnTo>
                  <a:pt x="968371" y="225992"/>
                </a:lnTo>
                <a:lnTo>
                  <a:pt x="971454" y="214788"/>
                </a:lnTo>
                <a:lnTo>
                  <a:pt x="973252" y="203442"/>
                </a:lnTo>
                <a:lnTo>
                  <a:pt x="973835" y="192023"/>
                </a:lnTo>
                <a:close/>
              </a:path>
              <a:path w="996950" h="668020">
                <a:moveTo>
                  <a:pt x="996695" y="323849"/>
                </a:moveTo>
                <a:lnTo>
                  <a:pt x="994588" y="300525"/>
                </a:lnTo>
                <a:lnTo>
                  <a:pt x="988409" y="277844"/>
                </a:lnTo>
                <a:lnTo>
                  <a:pt x="978372" y="256448"/>
                </a:lnTo>
                <a:lnTo>
                  <a:pt x="964691" y="236981"/>
                </a:lnTo>
                <a:lnTo>
                  <a:pt x="963929" y="236981"/>
                </a:lnTo>
                <a:lnTo>
                  <a:pt x="963929" y="409356"/>
                </a:lnTo>
                <a:lnTo>
                  <a:pt x="971653" y="401232"/>
                </a:lnTo>
                <a:lnTo>
                  <a:pt x="990136" y="364772"/>
                </a:lnTo>
                <a:lnTo>
                  <a:pt x="996695" y="32384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4946789" y="4094226"/>
            <a:ext cx="996950" cy="668020"/>
          </a:xfrm>
          <a:custGeom>
            <a:avLst/>
            <a:gdLst/>
            <a:ahLst/>
            <a:cxnLst/>
            <a:rect l="l" t="t" r="r" b="b"/>
            <a:pathLst>
              <a:path w="996950" h="668020">
                <a:moveTo>
                  <a:pt x="89915" y="539558"/>
                </a:moveTo>
                <a:lnTo>
                  <a:pt x="89915" y="221741"/>
                </a:lnTo>
                <a:lnTo>
                  <a:pt x="54328" y="231314"/>
                </a:lnTo>
                <a:lnTo>
                  <a:pt x="25812" y="251460"/>
                </a:lnTo>
                <a:lnTo>
                  <a:pt x="6869" y="279606"/>
                </a:lnTo>
                <a:lnTo>
                  <a:pt x="0" y="313182"/>
                </a:lnTo>
                <a:lnTo>
                  <a:pt x="3452" y="337137"/>
                </a:lnTo>
                <a:lnTo>
                  <a:pt x="13335" y="359092"/>
                </a:lnTo>
                <a:lnTo>
                  <a:pt x="28932" y="377904"/>
                </a:lnTo>
                <a:lnTo>
                  <a:pt x="48648" y="391808"/>
                </a:lnTo>
                <a:lnTo>
                  <a:pt x="48767" y="391668"/>
                </a:lnTo>
                <a:lnTo>
                  <a:pt x="49529" y="392429"/>
                </a:lnTo>
                <a:lnTo>
                  <a:pt x="49529" y="516031"/>
                </a:lnTo>
                <a:lnTo>
                  <a:pt x="51530" y="518731"/>
                </a:lnTo>
                <a:lnTo>
                  <a:pt x="83498" y="538376"/>
                </a:lnTo>
                <a:lnTo>
                  <a:pt x="89915" y="539558"/>
                </a:lnTo>
                <a:close/>
              </a:path>
              <a:path w="996950" h="668020">
                <a:moveTo>
                  <a:pt x="49529" y="516031"/>
                </a:moveTo>
                <a:lnTo>
                  <a:pt x="49529" y="392429"/>
                </a:lnTo>
                <a:lnTo>
                  <a:pt x="48648" y="391808"/>
                </a:lnTo>
                <a:lnTo>
                  <a:pt x="37207" y="405288"/>
                </a:lnTo>
                <a:lnTo>
                  <a:pt x="28860" y="420624"/>
                </a:lnTo>
                <a:lnTo>
                  <a:pt x="23800" y="437102"/>
                </a:lnTo>
                <a:lnTo>
                  <a:pt x="22097" y="454151"/>
                </a:lnTo>
                <a:lnTo>
                  <a:pt x="29991" y="489656"/>
                </a:lnTo>
                <a:lnTo>
                  <a:pt x="49529" y="516031"/>
                </a:lnTo>
                <a:close/>
              </a:path>
              <a:path w="996950" h="668020">
                <a:moveTo>
                  <a:pt x="883919" y="83820"/>
                </a:moveTo>
                <a:lnTo>
                  <a:pt x="870084" y="50149"/>
                </a:lnTo>
                <a:lnTo>
                  <a:pt x="845248" y="23622"/>
                </a:lnTo>
                <a:lnTo>
                  <a:pt x="812125" y="6238"/>
                </a:lnTo>
                <a:lnTo>
                  <a:pt x="773429" y="0"/>
                </a:lnTo>
                <a:lnTo>
                  <a:pt x="749272" y="2381"/>
                </a:lnTo>
                <a:lnTo>
                  <a:pt x="726471" y="9334"/>
                </a:lnTo>
                <a:lnTo>
                  <a:pt x="705814" y="20574"/>
                </a:lnTo>
                <a:lnTo>
                  <a:pt x="688085" y="35813"/>
                </a:lnTo>
                <a:lnTo>
                  <a:pt x="671941" y="20574"/>
                </a:lnTo>
                <a:lnTo>
                  <a:pt x="652652" y="9334"/>
                </a:lnTo>
                <a:lnTo>
                  <a:pt x="631078" y="2381"/>
                </a:lnTo>
                <a:lnTo>
                  <a:pt x="608076" y="0"/>
                </a:lnTo>
                <a:lnTo>
                  <a:pt x="580310" y="3464"/>
                </a:lnTo>
                <a:lnTo>
                  <a:pt x="555116" y="13430"/>
                </a:lnTo>
                <a:lnTo>
                  <a:pt x="533923" y="29253"/>
                </a:lnTo>
                <a:lnTo>
                  <a:pt x="518159" y="50291"/>
                </a:lnTo>
                <a:lnTo>
                  <a:pt x="518159" y="51815"/>
                </a:lnTo>
                <a:lnTo>
                  <a:pt x="499562" y="38135"/>
                </a:lnTo>
                <a:lnTo>
                  <a:pt x="478536" y="28098"/>
                </a:lnTo>
                <a:lnTo>
                  <a:pt x="455795" y="21919"/>
                </a:lnTo>
                <a:lnTo>
                  <a:pt x="432053" y="19812"/>
                </a:lnTo>
                <a:lnTo>
                  <a:pt x="398740" y="23955"/>
                </a:lnTo>
                <a:lnTo>
                  <a:pt x="368426" y="35814"/>
                </a:lnTo>
                <a:lnTo>
                  <a:pt x="342685" y="54530"/>
                </a:lnTo>
                <a:lnTo>
                  <a:pt x="323088" y="79248"/>
                </a:lnTo>
                <a:lnTo>
                  <a:pt x="323088" y="80010"/>
                </a:lnTo>
                <a:lnTo>
                  <a:pt x="304383" y="71568"/>
                </a:lnTo>
                <a:lnTo>
                  <a:pt x="284892" y="65627"/>
                </a:lnTo>
                <a:lnTo>
                  <a:pt x="264687" y="62114"/>
                </a:lnTo>
                <a:lnTo>
                  <a:pt x="243839" y="60960"/>
                </a:lnTo>
                <a:lnTo>
                  <a:pt x="194608" y="68165"/>
                </a:lnTo>
                <a:lnTo>
                  <a:pt x="151924" y="88245"/>
                </a:lnTo>
                <a:lnTo>
                  <a:pt x="118311" y="118896"/>
                </a:lnTo>
                <a:lnTo>
                  <a:pt x="96292" y="157813"/>
                </a:lnTo>
                <a:lnTo>
                  <a:pt x="88391" y="202691"/>
                </a:lnTo>
                <a:lnTo>
                  <a:pt x="88391" y="215646"/>
                </a:lnTo>
                <a:lnTo>
                  <a:pt x="89915" y="221741"/>
                </a:lnTo>
                <a:lnTo>
                  <a:pt x="89915" y="539558"/>
                </a:lnTo>
                <a:lnTo>
                  <a:pt x="122681" y="545591"/>
                </a:lnTo>
                <a:lnTo>
                  <a:pt x="130301" y="545591"/>
                </a:lnTo>
                <a:lnTo>
                  <a:pt x="134112" y="544829"/>
                </a:lnTo>
                <a:lnTo>
                  <a:pt x="134112" y="546502"/>
                </a:lnTo>
                <a:lnTo>
                  <a:pt x="162127" y="579989"/>
                </a:lnTo>
                <a:lnTo>
                  <a:pt x="198977" y="605885"/>
                </a:lnTo>
                <a:lnTo>
                  <a:pt x="241684" y="622208"/>
                </a:lnTo>
                <a:lnTo>
                  <a:pt x="288035" y="627888"/>
                </a:lnTo>
                <a:lnTo>
                  <a:pt x="312300" y="626340"/>
                </a:lnTo>
                <a:lnTo>
                  <a:pt x="335851" y="621792"/>
                </a:lnTo>
                <a:lnTo>
                  <a:pt x="358544" y="614386"/>
                </a:lnTo>
                <a:lnTo>
                  <a:pt x="379475" y="604621"/>
                </a:lnTo>
                <a:lnTo>
                  <a:pt x="379475" y="604265"/>
                </a:lnTo>
                <a:lnTo>
                  <a:pt x="380238" y="604265"/>
                </a:lnTo>
                <a:lnTo>
                  <a:pt x="380238" y="605071"/>
                </a:lnTo>
                <a:lnTo>
                  <a:pt x="404645" y="630864"/>
                </a:lnTo>
                <a:lnTo>
                  <a:pt x="435673" y="650748"/>
                </a:lnTo>
                <a:lnTo>
                  <a:pt x="470987" y="663201"/>
                </a:lnTo>
                <a:lnTo>
                  <a:pt x="509015" y="667512"/>
                </a:lnTo>
                <a:lnTo>
                  <a:pt x="558498" y="660261"/>
                </a:lnTo>
                <a:lnTo>
                  <a:pt x="601979" y="639794"/>
                </a:lnTo>
                <a:lnTo>
                  <a:pt x="636317" y="608040"/>
                </a:lnTo>
                <a:lnTo>
                  <a:pt x="658367" y="566927"/>
                </a:lnTo>
                <a:lnTo>
                  <a:pt x="658367" y="567689"/>
                </a:lnTo>
                <a:lnTo>
                  <a:pt x="674905" y="575690"/>
                </a:lnTo>
                <a:lnTo>
                  <a:pt x="692372" y="581405"/>
                </a:lnTo>
                <a:lnTo>
                  <a:pt x="710553" y="584834"/>
                </a:lnTo>
                <a:lnTo>
                  <a:pt x="729233" y="585977"/>
                </a:lnTo>
                <a:lnTo>
                  <a:pt x="780930" y="576476"/>
                </a:lnTo>
                <a:lnTo>
                  <a:pt x="823340" y="550544"/>
                </a:lnTo>
                <a:lnTo>
                  <a:pt x="852035" y="512040"/>
                </a:lnTo>
                <a:lnTo>
                  <a:pt x="862583" y="464820"/>
                </a:lnTo>
                <a:lnTo>
                  <a:pt x="883157" y="459304"/>
                </a:lnTo>
                <a:lnTo>
                  <a:pt x="883157" y="83820"/>
                </a:lnTo>
                <a:lnTo>
                  <a:pt x="883919" y="83820"/>
                </a:lnTo>
                <a:close/>
              </a:path>
              <a:path w="996950" h="668020">
                <a:moveTo>
                  <a:pt x="134112" y="546502"/>
                </a:moveTo>
                <a:lnTo>
                  <a:pt x="134112" y="544829"/>
                </a:lnTo>
                <a:lnTo>
                  <a:pt x="133350" y="545591"/>
                </a:lnTo>
                <a:lnTo>
                  <a:pt x="134112" y="546502"/>
                </a:lnTo>
                <a:close/>
              </a:path>
              <a:path w="996950" h="668020">
                <a:moveTo>
                  <a:pt x="379709" y="604512"/>
                </a:moveTo>
                <a:lnTo>
                  <a:pt x="379475" y="604265"/>
                </a:lnTo>
                <a:lnTo>
                  <a:pt x="379475" y="604621"/>
                </a:lnTo>
                <a:lnTo>
                  <a:pt x="379709" y="604512"/>
                </a:lnTo>
                <a:close/>
              </a:path>
              <a:path w="996950" h="668020">
                <a:moveTo>
                  <a:pt x="380238" y="605071"/>
                </a:moveTo>
                <a:lnTo>
                  <a:pt x="380238" y="604265"/>
                </a:lnTo>
                <a:lnTo>
                  <a:pt x="379709" y="604512"/>
                </a:lnTo>
                <a:lnTo>
                  <a:pt x="380238" y="605071"/>
                </a:lnTo>
                <a:close/>
              </a:path>
              <a:path w="996950" h="668020">
                <a:moveTo>
                  <a:pt x="973835" y="192023"/>
                </a:moveTo>
                <a:lnTo>
                  <a:pt x="967168" y="155721"/>
                </a:lnTo>
                <a:lnTo>
                  <a:pt x="948499" y="123920"/>
                </a:lnTo>
                <a:lnTo>
                  <a:pt x="919829" y="99119"/>
                </a:lnTo>
                <a:lnTo>
                  <a:pt x="883157" y="83820"/>
                </a:lnTo>
                <a:lnTo>
                  <a:pt x="883157" y="459304"/>
                </a:lnTo>
                <a:lnTo>
                  <a:pt x="906085" y="453158"/>
                </a:lnTo>
                <a:lnTo>
                  <a:pt x="943039" y="431328"/>
                </a:lnTo>
                <a:lnTo>
                  <a:pt x="963929" y="409356"/>
                </a:lnTo>
                <a:lnTo>
                  <a:pt x="963929" y="236981"/>
                </a:lnTo>
                <a:lnTo>
                  <a:pt x="968371" y="225992"/>
                </a:lnTo>
                <a:lnTo>
                  <a:pt x="971454" y="214788"/>
                </a:lnTo>
                <a:lnTo>
                  <a:pt x="973252" y="203442"/>
                </a:lnTo>
                <a:lnTo>
                  <a:pt x="973835" y="192023"/>
                </a:lnTo>
                <a:close/>
              </a:path>
              <a:path w="996950" h="668020">
                <a:moveTo>
                  <a:pt x="996695" y="323849"/>
                </a:moveTo>
                <a:lnTo>
                  <a:pt x="994588" y="300525"/>
                </a:lnTo>
                <a:lnTo>
                  <a:pt x="988409" y="277844"/>
                </a:lnTo>
                <a:lnTo>
                  <a:pt x="978372" y="256448"/>
                </a:lnTo>
                <a:lnTo>
                  <a:pt x="964691" y="236981"/>
                </a:lnTo>
                <a:lnTo>
                  <a:pt x="963929" y="236981"/>
                </a:lnTo>
                <a:lnTo>
                  <a:pt x="963929" y="409356"/>
                </a:lnTo>
                <a:lnTo>
                  <a:pt x="971653" y="401232"/>
                </a:lnTo>
                <a:lnTo>
                  <a:pt x="990136" y="364772"/>
                </a:lnTo>
                <a:lnTo>
                  <a:pt x="996695" y="323849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4946789" y="4094226"/>
            <a:ext cx="996950" cy="668020"/>
          </a:xfrm>
          <a:custGeom>
            <a:avLst/>
            <a:gdLst/>
            <a:ahLst/>
            <a:cxnLst/>
            <a:rect l="l" t="t" r="r" b="b"/>
            <a:pathLst>
              <a:path w="996950" h="668020">
                <a:moveTo>
                  <a:pt x="89915" y="221741"/>
                </a:moveTo>
                <a:lnTo>
                  <a:pt x="54328" y="231314"/>
                </a:lnTo>
                <a:lnTo>
                  <a:pt x="25812" y="251460"/>
                </a:lnTo>
                <a:lnTo>
                  <a:pt x="6869" y="279606"/>
                </a:lnTo>
                <a:lnTo>
                  <a:pt x="0" y="313182"/>
                </a:lnTo>
                <a:lnTo>
                  <a:pt x="3452" y="337137"/>
                </a:lnTo>
                <a:lnTo>
                  <a:pt x="28932" y="377904"/>
                </a:lnTo>
                <a:lnTo>
                  <a:pt x="28860" y="420624"/>
                </a:lnTo>
                <a:lnTo>
                  <a:pt x="29991" y="489656"/>
                </a:lnTo>
                <a:lnTo>
                  <a:pt x="83498" y="538376"/>
                </a:lnTo>
                <a:lnTo>
                  <a:pt x="122681" y="545591"/>
                </a:lnTo>
                <a:lnTo>
                  <a:pt x="126491" y="545591"/>
                </a:lnTo>
                <a:lnTo>
                  <a:pt x="130301" y="545591"/>
                </a:lnTo>
                <a:lnTo>
                  <a:pt x="134112" y="544829"/>
                </a:lnTo>
                <a:lnTo>
                  <a:pt x="133350" y="545591"/>
                </a:lnTo>
                <a:lnTo>
                  <a:pt x="162127" y="579989"/>
                </a:lnTo>
                <a:lnTo>
                  <a:pt x="198977" y="605885"/>
                </a:lnTo>
                <a:lnTo>
                  <a:pt x="241684" y="622208"/>
                </a:lnTo>
                <a:lnTo>
                  <a:pt x="288035" y="627888"/>
                </a:lnTo>
                <a:lnTo>
                  <a:pt x="335851" y="621792"/>
                </a:lnTo>
                <a:lnTo>
                  <a:pt x="380238" y="604265"/>
                </a:lnTo>
                <a:lnTo>
                  <a:pt x="435673" y="650748"/>
                </a:lnTo>
                <a:lnTo>
                  <a:pt x="509015" y="667512"/>
                </a:lnTo>
                <a:lnTo>
                  <a:pt x="558498" y="660261"/>
                </a:lnTo>
                <a:lnTo>
                  <a:pt x="601979" y="639794"/>
                </a:lnTo>
                <a:lnTo>
                  <a:pt x="636317" y="608040"/>
                </a:lnTo>
                <a:lnTo>
                  <a:pt x="658367" y="566927"/>
                </a:lnTo>
                <a:lnTo>
                  <a:pt x="658367" y="567689"/>
                </a:lnTo>
                <a:lnTo>
                  <a:pt x="674905" y="575690"/>
                </a:lnTo>
                <a:lnTo>
                  <a:pt x="692372" y="581405"/>
                </a:lnTo>
                <a:lnTo>
                  <a:pt x="710553" y="584834"/>
                </a:lnTo>
                <a:lnTo>
                  <a:pt x="729233" y="585977"/>
                </a:lnTo>
                <a:lnTo>
                  <a:pt x="780930" y="576476"/>
                </a:lnTo>
                <a:lnTo>
                  <a:pt x="823340" y="550544"/>
                </a:lnTo>
                <a:lnTo>
                  <a:pt x="852035" y="512040"/>
                </a:lnTo>
                <a:lnTo>
                  <a:pt x="862583" y="464820"/>
                </a:lnTo>
                <a:lnTo>
                  <a:pt x="906085" y="453158"/>
                </a:lnTo>
                <a:lnTo>
                  <a:pt x="943039" y="431328"/>
                </a:lnTo>
                <a:lnTo>
                  <a:pt x="971653" y="401232"/>
                </a:lnTo>
                <a:lnTo>
                  <a:pt x="990136" y="364772"/>
                </a:lnTo>
                <a:lnTo>
                  <a:pt x="996695" y="323849"/>
                </a:lnTo>
                <a:lnTo>
                  <a:pt x="994588" y="300525"/>
                </a:lnTo>
                <a:lnTo>
                  <a:pt x="988409" y="277844"/>
                </a:lnTo>
                <a:lnTo>
                  <a:pt x="978372" y="256448"/>
                </a:lnTo>
                <a:lnTo>
                  <a:pt x="964691" y="236981"/>
                </a:lnTo>
                <a:lnTo>
                  <a:pt x="963929" y="236981"/>
                </a:lnTo>
                <a:lnTo>
                  <a:pt x="968371" y="225992"/>
                </a:lnTo>
                <a:lnTo>
                  <a:pt x="971454" y="214788"/>
                </a:lnTo>
                <a:lnTo>
                  <a:pt x="973252" y="203442"/>
                </a:lnTo>
                <a:lnTo>
                  <a:pt x="973835" y="192023"/>
                </a:lnTo>
                <a:lnTo>
                  <a:pt x="967168" y="155721"/>
                </a:lnTo>
                <a:lnTo>
                  <a:pt x="948499" y="123920"/>
                </a:lnTo>
                <a:lnTo>
                  <a:pt x="919829" y="99119"/>
                </a:lnTo>
                <a:lnTo>
                  <a:pt x="883157" y="83820"/>
                </a:lnTo>
                <a:lnTo>
                  <a:pt x="883919" y="83820"/>
                </a:lnTo>
                <a:lnTo>
                  <a:pt x="870084" y="50149"/>
                </a:lnTo>
                <a:lnTo>
                  <a:pt x="845248" y="23622"/>
                </a:lnTo>
                <a:lnTo>
                  <a:pt x="812125" y="6238"/>
                </a:lnTo>
                <a:lnTo>
                  <a:pt x="773429" y="0"/>
                </a:lnTo>
                <a:lnTo>
                  <a:pt x="749272" y="2381"/>
                </a:lnTo>
                <a:lnTo>
                  <a:pt x="726471" y="9334"/>
                </a:lnTo>
                <a:lnTo>
                  <a:pt x="705814" y="20574"/>
                </a:lnTo>
                <a:lnTo>
                  <a:pt x="688085" y="35813"/>
                </a:lnTo>
                <a:lnTo>
                  <a:pt x="671941" y="20574"/>
                </a:lnTo>
                <a:lnTo>
                  <a:pt x="652652" y="9334"/>
                </a:lnTo>
                <a:lnTo>
                  <a:pt x="631078" y="2381"/>
                </a:lnTo>
                <a:lnTo>
                  <a:pt x="608076" y="0"/>
                </a:lnTo>
                <a:lnTo>
                  <a:pt x="580310" y="3464"/>
                </a:lnTo>
                <a:lnTo>
                  <a:pt x="555116" y="13430"/>
                </a:lnTo>
                <a:lnTo>
                  <a:pt x="533923" y="29253"/>
                </a:lnTo>
                <a:lnTo>
                  <a:pt x="518159" y="50291"/>
                </a:lnTo>
                <a:lnTo>
                  <a:pt x="518159" y="51815"/>
                </a:lnTo>
                <a:lnTo>
                  <a:pt x="499562" y="38135"/>
                </a:lnTo>
                <a:lnTo>
                  <a:pt x="478536" y="28098"/>
                </a:lnTo>
                <a:lnTo>
                  <a:pt x="455795" y="21919"/>
                </a:lnTo>
                <a:lnTo>
                  <a:pt x="432053" y="19812"/>
                </a:lnTo>
                <a:lnTo>
                  <a:pt x="398740" y="23955"/>
                </a:lnTo>
                <a:lnTo>
                  <a:pt x="368426" y="35814"/>
                </a:lnTo>
                <a:lnTo>
                  <a:pt x="342685" y="54530"/>
                </a:lnTo>
                <a:lnTo>
                  <a:pt x="323088" y="79248"/>
                </a:lnTo>
                <a:lnTo>
                  <a:pt x="323088" y="80010"/>
                </a:lnTo>
                <a:lnTo>
                  <a:pt x="304383" y="71568"/>
                </a:lnTo>
                <a:lnTo>
                  <a:pt x="284892" y="65627"/>
                </a:lnTo>
                <a:lnTo>
                  <a:pt x="264687" y="62114"/>
                </a:lnTo>
                <a:lnTo>
                  <a:pt x="243839" y="60960"/>
                </a:lnTo>
                <a:lnTo>
                  <a:pt x="194608" y="68165"/>
                </a:lnTo>
                <a:lnTo>
                  <a:pt x="151924" y="88245"/>
                </a:lnTo>
                <a:lnTo>
                  <a:pt x="118311" y="118896"/>
                </a:lnTo>
                <a:lnTo>
                  <a:pt x="96292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8391" y="215646"/>
                </a:lnTo>
                <a:lnTo>
                  <a:pt x="89915" y="221741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4996319" y="4486655"/>
            <a:ext cx="59055" cy="13335"/>
          </a:xfrm>
          <a:custGeom>
            <a:avLst/>
            <a:gdLst/>
            <a:ahLst/>
            <a:cxnLst/>
            <a:rect l="l" t="t" r="r" b="b"/>
            <a:pathLst>
              <a:path w="59054" h="13335">
                <a:moveTo>
                  <a:pt x="0" y="0"/>
                </a:moveTo>
                <a:lnTo>
                  <a:pt x="11834" y="5560"/>
                </a:lnTo>
                <a:lnTo>
                  <a:pt x="24383" y="9620"/>
                </a:lnTo>
                <a:lnTo>
                  <a:pt x="37504" y="12108"/>
                </a:lnTo>
                <a:lnTo>
                  <a:pt x="51053" y="12954"/>
                </a:lnTo>
                <a:lnTo>
                  <a:pt x="53339" y="12954"/>
                </a:lnTo>
                <a:lnTo>
                  <a:pt x="55625" y="12954"/>
                </a:lnTo>
                <a:lnTo>
                  <a:pt x="58674" y="12954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5080901" y="4633721"/>
            <a:ext cx="26034" cy="5715"/>
          </a:xfrm>
          <a:custGeom>
            <a:avLst/>
            <a:gdLst/>
            <a:ahLst/>
            <a:cxnLst/>
            <a:rect l="l" t="t" r="r" b="b"/>
            <a:pathLst>
              <a:path w="26035" h="5714">
                <a:moveTo>
                  <a:pt x="0" y="5333"/>
                </a:moveTo>
                <a:lnTo>
                  <a:pt x="6727" y="4607"/>
                </a:lnTo>
                <a:lnTo>
                  <a:pt x="13239" y="3524"/>
                </a:lnTo>
                <a:lnTo>
                  <a:pt x="19609" y="2012"/>
                </a:lnTo>
                <a:lnTo>
                  <a:pt x="2590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5311025" y="4671821"/>
            <a:ext cx="15240" cy="26670"/>
          </a:xfrm>
          <a:custGeom>
            <a:avLst/>
            <a:gdLst/>
            <a:ahLst/>
            <a:cxnLst/>
            <a:rect l="l" t="t" r="r" b="b"/>
            <a:pathLst>
              <a:path w="15239" h="26670">
                <a:moveTo>
                  <a:pt x="0" y="0"/>
                </a:moveTo>
                <a:lnTo>
                  <a:pt x="3452" y="6846"/>
                </a:lnTo>
                <a:lnTo>
                  <a:pt x="7048" y="13620"/>
                </a:lnTo>
                <a:lnTo>
                  <a:pt x="10929" y="20252"/>
                </a:lnTo>
                <a:lnTo>
                  <a:pt x="15240" y="26669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5605157" y="4631435"/>
            <a:ext cx="6350" cy="29845"/>
          </a:xfrm>
          <a:custGeom>
            <a:avLst/>
            <a:gdLst/>
            <a:ahLst/>
            <a:cxnLst/>
            <a:rect l="l" t="t" r="r" b="b"/>
            <a:pathLst>
              <a:path w="6350" h="29845">
                <a:moveTo>
                  <a:pt x="0" y="29717"/>
                </a:moveTo>
                <a:lnTo>
                  <a:pt x="2131" y="22288"/>
                </a:lnTo>
                <a:lnTo>
                  <a:pt x="3905" y="14859"/>
                </a:lnTo>
                <a:lnTo>
                  <a:pt x="5250" y="7429"/>
                </a:lnTo>
                <a:lnTo>
                  <a:pt x="609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5729935" y="4444555"/>
            <a:ext cx="84200" cy="11925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5877191" y="4331208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0" y="41148"/>
                </a:moveTo>
                <a:lnTo>
                  <a:pt x="10275" y="32146"/>
                </a:lnTo>
                <a:lnTo>
                  <a:pt x="19335" y="22288"/>
                </a:lnTo>
                <a:lnTo>
                  <a:pt x="27110" y="11572"/>
                </a:lnTo>
                <a:lnTo>
                  <a:pt x="3352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5830709" y="4178046"/>
            <a:ext cx="1905" cy="19050"/>
          </a:xfrm>
          <a:custGeom>
            <a:avLst/>
            <a:gdLst/>
            <a:ahLst/>
            <a:cxnLst/>
            <a:rect l="l" t="t" r="r" b="b"/>
            <a:pathLst>
              <a:path w="1904" h="19050">
                <a:moveTo>
                  <a:pt x="1524" y="19050"/>
                </a:moveTo>
                <a:lnTo>
                  <a:pt x="1524" y="18287"/>
                </a:lnTo>
                <a:lnTo>
                  <a:pt x="1524" y="17525"/>
                </a:lnTo>
                <a:lnTo>
                  <a:pt x="1524" y="11429"/>
                </a:lnTo>
                <a:lnTo>
                  <a:pt x="762" y="6095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5617349" y="4130040"/>
            <a:ext cx="17780" cy="25400"/>
          </a:xfrm>
          <a:custGeom>
            <a:avLst/>
            <a:gdLst/>
            <a:ahLst/>
            <a:cxnLst/>
            <a:rect l="l" t="t" r="r" b="b"/>
            <a:pathLst>
              <a:path w="17779" h="25400">
                <a:moveTo>
                  <a:pt x="17525" y="0"/>
                </a:moveTo>
                <a:lnTo>
                  <a:pt x="12537" y="5857"/>
                </a:lnTo>
                <a:lnTo>
                  <a:pt x="7905" y="12001"/>
                </a:lnTo>
                <a:lnTo>
                  <a:pt x="3702" y="18430"/>
                </a:lnTo>
                <a:lnTo>
                  <a:pt x="0" y="25146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5456567" y="4144517"/>
            <a:ext cx="8890" cy="22225"/>
          </a:xfrm>
          <a:custGeom>
            <a:avLst/>
            <a:gdLst/>
            <a:ahLst/>
            <a:cxnLst/>
            <a:rect l="l" t="t" r="r" b="b"/>
            <a:pathLst>
              <a:path w="8889" h="22225">
                <a:moveTo>
                  <a:pt x="8381" y="0"/>
                </a:moveTo>
                <a:lnTo>
                  <a:pt x="4572" y="6858"/>
                </a:lnTo>
                <a:lnTo>
                  <a:pt x="1524" y="14478"/>
                </a:lnTo>
                <a:lnTo>
                  <a:pt x="0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5269877" y="4174235"/>
            <a:ext cx="29845" cy="21590"/>
          </a:xfrm>
          <a:custGeom>
            <a:avLst/>
            <a:gdLst/>
            <a:ahLst/>
            <a:cxnLst/>
            <a:rect l="l" t="t" r="r" b="b"/>
            <a:pathLst>
              <a:path w="29845" h="21589">
                <a:moveTo>
                  <a:pt x="29717" y="21336"/>
                </a:moveTo>
                <a:lnTo>
                  <a:pt x="22717" y="15323"/>
                </a:lnTo>
                <a:lnTo>
                  <a:pt x="15430" y="9810"/>
                </a:lnTo>
                <a:lnTo>
                  <a:pt x="7858" y="4726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036705" y="4315967"/>
            <a:ext cx="5715" cy="22225"/>
          </a:xfrm>
          <a:custGeom>
            <a:avLst/>
            <a:gdLst/>
            <a:ahLst/>
            <a:cxnLst/>
            <a:rect l="l" t="t" r="r" b="b"/>
            <a:pathLst>
              <a:path w="5714" h="22225">
                <a:moveTo>
                  <a:pt x="0" y="0"/>
                </a:moveTo>
                <a:lnTo>
                  <a:pt x="762" y="7620"/>
                </a:lnTo>
                <a:lnTo>
                  <a:pt x="2286" y="15240"/>
                </a:lnTo>
                <a:lnTo>
                  <a:pt x="5334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883293" y="4519421"/>
            <a:ext cx="2060575" cy="1905"/>
          </a:xfrm>
          <a:custGeom>
            <a:avLst/>
            <a:gdLst/>
            <a:ahLst/>
            <a:cxnLst/>
            <a:rect l="l" t="t" r="r" b="b"/>
            <a:pathLst>
              <a:path w="2060575" h="1904">
                <a:moveTo>
                  <a:pt x="0" y="0"/>
                </a:moveTo>
                <a:lnTo>
                  <a:pt x="2060447" y="1524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608717" y="4141470"/>
            <a:ext cx="0" cy="379730"/>
          </a:xfrm>
          <a:custGeom>
            <a:avLst/>
            <a:gdLst/>
            <a:ahLst/>
            <a:cxnLst/>
            <a:rect l="l" t="t" r="r" b="b"/>
            <a:pathLst>
              <a:path h="379729">
                <a:moveTo>
                  <a:pt x="0" y="0"/>
                </a:moveTo>
                <a:lnTo>
                  <a:pt x="0" y="379475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970917" y="4446270"/>
            <a:ext cx="951230" cy="0"/>
          </a:xfrm>
          <a:custGeom>
            <a:avLst/>
            <a:gdLst/>
            <a:ahLst/>
            <a:cxnLst/>
            <a:rect l="l" t="t" r="r" b="b"/>
            <a:pathLst>
              <a:path w="951229">
                <a:moveTo>
                  <a:pt x="0" y="0"/>
                </a:moveTo>
                <a:lnTo>
                  <a:pt x="95097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7372222" y="4457700"/>
            <a:ext cx="1116965" cy="0"/>
          </a:xfrm>
          <a:custGeom>
            <a:avLst/>
            <a:gdLst/>
            <a:ahLst/>
            <a:cxnLst/>
            <a:rect l="l" t="t" r="r" b="b"/>
            <a:pathLst>
              <a:path w="1116965">
                <a:moveTo>
                  <a:pt x="0" y="0"/>
                </a:moveTo>
                <a:lnTo>
                  <a:pt x="1116342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940187" y="3495294"/>
            <a:ext cx="3653154" cy="524510"/>
          </a:xfrm>
          <a:custGeom>
            <a:avLst/>
            <a:gdLst/>
            <a:ahLst/>
            <a:cxnLst/>
            <a:rect l="l" t="t" r="r" b="b"/>
            <a:pathLst>
              <a:path w="3653154" h="524510">
                <a:moveTo>
                  <a:pt x="3653028" y="348995"/>
                </a:moveTo>
                <a:lnTo>
                  <a:pt x="3280410" y="348995"/>
                </a:lnTo>
                <a:lnTo>
                  <a:pt x="3257777" y="325213"/>
                </a:lnTo>
                <a:lnTo>
                  <a:pt x="3232490" y="302064"/>
                </a:lnTo>
                <a:lnTo>
                  <a:pt x="3174291" y="257762"/>
                </a:lnTo>
                <a:lnTo>
                  <a:pt x="3141550" y="236659"/>
                </a:lnTo>
                <a:lnTo>
                  <a:pt x="3106493" y="216287"/>
                </a:lnTo>
                <a:lnTo>
                  <a:pt x="3069207" y="196670"/>
                </a:lnTo>
                <a:lnTo>
                  <a:pt x="3029774" y="177833"/>
                </a:lnTo>
                <a:lnTo>
                  <a:pt x="2988281" y="159800"/>
                </a:lnTo>
                <a:lnTo>
                  <a:pt x="2944812" y="142597"/>
                </a:lnTo>
                <a:lnTo>
                  <a:pt x="2899452" y="126246"/>
                </a:lnTo>
                <a:lnTo>
                  <a:pt x="2852286" y="110773"/>
                </a:lnTo>
                <a:lnTo>
                  <a:pt x="2803398" y="96202"/>
                </a:lnTo>
                <a:lnTo>
                  <a:pt x="2752873" y="82558"/>
                </a:lnTo>
                <a:lnTo>
                  <a:pt x="2700796" y="69864"/>
                </a:lnTo>
                <a:lnTo>
                  <a:pt x="2647252" y="58147"/>
                </a:lnTo>
                <a:lnTo>
                  <a:pt x="2592326" y="47429"/>
                </a:lnTo>
                <a:lnTo>
                  <a:pt x="2536103" y="37735"/>
                </a:lnTo>
                <a:lnTo>
                  <a:pt x="2478666" y="29091"/>
                </a:lnTo>
                <a:lnTo>
                  <a:pt x="2420102" y="21519"/>
                </a:lnTo>
                <a:lnTo>
                  <a:pt x="2360495" y="15046"/>
                </a:lnTo>
                <a:lnTo>
                  <a:pt x="2299929" y="9694"/>
                </a:lnTo>
                <a:lnTo>
                  <a:pt x="2238490" y="5489"/>
                </a:lnTo>
                <a:lnTo>
                  <a:pt x="2176262" y="2456"/>
                </a:lnTo>
                <a:lnTo>
                  <a:pt x="2113330" y="618"/>
                </a:lnTo>
                <a:lnTo>
                  <a:pt x="2049780" y="0"/>
                </a:lnTo>
                <a:lnTo>
                  <a:pt x="1298483" y="61"/>
                </a:lnTo>
                <a:lnTo>
                  <a:pt x="1237379" y="682"/>
                </a:lnTo>
                <a:lnTo>
                  <a:pt x="1171100" y="2706"/>
                </a:lnTo>
                <a:lnTo>
                  <a:pt x="1105788" y="6040"/>
                </a:lnTo>
                <a:lnTo>
                  <a:pt x="1041526" y="10650"/>
                </a:lnTo>
                <a:lnTo>
                  <a:pt x="978393" y="16503"/>
                </a:lnTo>
                <a:lnTo>
                  <a:pt x="916474" y="23567"/>
                </a:lnTo>
                <a:lnTo>
                  <a:pt x="855848" y="31809"/>
                </a:lnTo>
                <a:lnTo>
                  <a:pt x="796599" y="41195"/>
                </a:lnTo>
                <a:lnTo>
                  <a:pt x="738807" y="51693"/>
                </a:lnTo>
                <a:lnTo>
                  <a:pt x="682555" y="63270"/>
                </a:lnTo>
                <a:lnTo>
                  <a:pt x="627925" y="75893"/>
                </a:lnTo>
                <a:lnTo>
                  <a:pt x="574997" y="89529"/>
                </a:lnTo>
                <a:lnTo>
                  <a:pt x="523854" y="104144"/>
                </a:lnTo>
                <a:lnTo>
                  <a:pt x="474578" y="119707"/>
                </a:lnTo>
                <a:lnTo>
                  <a:pt x="427250" y="136184"/>
                </a:lnTo>
                <a:lnTo>
                  <a:pt x="381952" y="153542"/>
                </a:lnTo>
                <a:lnTo>
                  <a:pt x="338766" y="171749"/>
                </a:lnTo>
                <a:lnTo>
                  <a:pt x="297774" y="190771"/>
                </a:lnTo>
                <a:lnTo>
                  <a:pt x="259057" y="210576"/>
                </a:lnTo>
                <a:lnTo>
                  <a:pt x="222697" y="231130"/>
                </a:lnTo>
                <a:lnTo>
                  <a:pt x="188776" y="252400"/>
                </a:lnTo>
                <a:lnTo>
                  <a:pt x="157376" y="274354"/>
                </a:lnTo>
                <a:lnTo>
                  <a:pt x="102465" y="320182"/>
                </a:lnTo>
                <a:lnTo>
                  <a:pt x="58617" y="368350"/>
                </a:lnTo>
                <a:lnTo>
                  <a:pt x="26488" y="418593"/>
                </a:lnTo>
                <a:lnTo>
                  <a:pt x="6731" y="470650"/>
                </a:lnTo>
                <a:lnTo>
                  <a:pt x="0" y="524256"/>
                </a:lnTo>
                <a:lnTo>
                  <a:pt x="745236" y="524256"/>
                </a:lnTo>
                <a:lnTo>
                  <a:pt x="747197" y="495450"/>
                </a:lnTo>
                <a:lnTo>
                  <a:pt x="753022" y="466979"/>
                </a:lnTo>
                <a:lnTo>
                  <a:pt x="775902" y="411229"/>
                </a:lnTo>
                <a:lnTo>
                  <a:pt x="813161" y="357389"/>
                </a:lnTo>
                <a:lnTo>
                  <a:pt x="864079" y="305844"/>
                </a:lnTo>
                <a:lnTo>
                  <a:pt x="894437" y="281051"/>
                </a:lnTo>
                <a:lnTo>
                  <a:pt x="927941" y="256976"/>
                </a:lnTo>
                <a:lnTo>
                  <a:pt x="964502" y="233666"/>
                </a:lnTo>
                <a:lnTo>
                  <a:pt x="1004030" y="211169"/>
                </a:lnTo>
                <a:lnTo>
                  <a:pt x="1046435" y="189533"/>
                </a:lnTo>
                <a:lnTo>
                  <a:pt x="1091628" y="168807"/>
                </a:lnTo>
                <a:lnTo>
                  <a:pt x="1139518" y="149037"/>
                </a:lnTo>
                <a:lnTo>
                  <a:pt x="1190018" y="130273"/>
                </a:lnTo>
                <a:lnTo>
                  <a:pt x="1243036" y="112562"/>
                </a:lnTo>
                <a:lnTo>
                  <a:pt x="1298483" y="95952"/>
                </a:lnTo>
                <a:lnTo>
                  <a:pt x="1356270" y="80491"/>
                </a:lnTo>
                <a:lnTo>
                  <a:pt x="1416307" y="66226"/>
                </a:lnTo>
                <a:lnTo>
                  <a:pt x="1478504" y="53207"/>
                </a:lnTo>
                <a:lnTo>
                  <a:pt x="1542772" y="41480"/>
                </a:lnTo>
                <a:lnTo>
                  <a:pt x="1609021" y="31095"/>
                </a:lnTo>
                <a:lnTo>
                  <a:pt x="1677162" y="22098"/>
                </a:lnTo>
                <a:lnTo>
                  <a:pt x="1739635" y="30280"/>
                </a:lnTo>
                <a:lnTo>
                  <a:pt x="1800668" y="39646"/>
                </a:lnTo>
                <a:lnTo>
                  <a:pt x="1860174" y="50164"/>
                </a:lnTo>
                <a:lnTo>
                  <a:pt x="1918066" y="61802"/>
                </a:lnTo>
                <a:lnTo>
                  <a:pt x="1974260" y="74528"/>
                </a:lnTo>
                <a:lnTo>
                  <a:pt x="2028668" y="88310"/>
                </a:lnTo>
                <a:lnTo>
                  <a:pt x="2081205" y="103115"/>
                </a:lnTo>
                <a:lnTo>
                  <a:pt x="2131785" y="118913"/>
                </a:lnTo>
                <a:lnTo>
                  <a:pt x="2180322" y="135670"/>
                </a:lnTo>
                <a:lnTo>
                  <a:pt x="2226730" y="153355"/>
                </a:lnTo>
                <a:lnTo>
                  <a:pt x="2270922" y="171936"/>
                </a:lnTo>
                <a:lnTo>
                  <a:pt x="2312814" y="191381"/>
                </a:lnTo>
                <a:lnTo>
                  <a:pt x="2352318" y="211658"/>
                </a:lnTo>
                <a:lnTo>
                  <a:pt x="2389349" y="232734"/>
                </a:lnTo>
                <a:lnTo>
                  <a:pt x="2423821" y="254579"/>
                </a:lnTo>
                <a:lnTo>
                  <a:pt x="2455648" y="277159"/>
                </a:lnTo>
                <a:lnTo>
                  <a:pt x="2511023" y="324399"/>
                </a:lnTo>
                <a:lnTo>
                  <a:pt x="2534399" y="348995"/>
                </a:lnTo>
                <a:lnTo>
                  <a:pt x="2534399" y="428642"/>
                </a:lnTo>
                <a:lnTo>
                  <a:pt x="2981705" y="524255"/>
                </a:lnTo>
                <a:lnTo>
                  <a:pt x="3653028" y="348995"/>
                </a:lnTo>
                <a:close/>
              </a:path>
              <a:path w="3653154" h="524510">
                <a:moveTo>
                  <a:pt x="2534399" y="428642"/>
                </a:moveTo>
                <a:lnTo>
                  <a:pt x="2534399" y="348995"/>
                </a:lnTo>
                <a:lnTo>
                  <a:pt x="2161794" y="348995"/>
                </a:lnTo>
                <a:lnTo>
                  <a:pt x="2534399" y="428642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940187" y="3495294"/>
            <a:ext cx="1677670" cy="524510"/>
          </a:xfrm>
          <a:custGeom>
            <a:avLst/>
            <a:gdLst/>
            <a:ahLst/>
            <a:cxnLst/>
            <a:rect l="l" t="t" r="r" b="b"/>
            <a:pathLst>
              <a:path w="1677670" h="524510">
                <a:moveTo>
                  <a:pt x="1677162" y="22097"/>
                </a:moveTo>
                <a:lnTo>
                  <a:pt x="1625250" y="16315"/>
                </a:lnTo>
                <a:lnTo>
                  <a:pt x="1572765" y="11385"/>
                </a:lnTo>
                <a:lnTo>
                  <a:pt x="1519787" y="7322"/>
                </a:lnTo>
                <a:lnTo>
                  <a:pt x="1466396" y="4138"/>
                </a:lnTo>
                <a:lnTo>
                  <a:pt x="1412672" y="1848"/>
                </a:lnTo>
                <a:lnTo>
                  <a:pt x="1358694" y="464"/>
                </a:lnTo>
                <a:lnTo>
                  <a:pt x="1304544" y="0"/>
                </a:lnTo>
                <a:lnTo>
                  <a:pt x="1237379" y="682"/>
                </a:lnTo>
                <a:lnTo>
                  <a:pt x="1171100" y="2706"/>
                </a:lnTo>
                <a:lnTo>
                  <a:pt x="1105788" y="6040"/>
                </a:lnTo>
                <a:lnTo>
                  <a:pt x="1041526" y="10650"/>
                </a:lnTo>
                <a:lnTo>
                  <a:pt x="978393" y="16503"/>
                </a:lnTo>
                <a:lnTo>
                  <a:pt x="916474" y="23567"/>
                </a:lnTo>
                <a:lnTo>
                  <a:pt x="855848" y="31809"/>
                </a:lnTo>
                <a:lnTo>
                  <a:pt x="796599" y="41195"/>
                </a:lnTo>
                <a:lnTo>
                  <a:pt x="738807" y="51693"/>
                </a:lnTo>
                <a:lnTo>
                  <a:pt x="682555" y="63270"/>
                </a:lnTo>
                <a:lnTo>
                  <a:pt x="627925" y="75893"/>
                </a:lnTo>
                <a:lnTo>
                  <a:pt x="574997" y="89529"/>
                </a:lnTo>
                <a:lnTo>
                  <a:pt x="523854" y="104144"/>
                </a:lnTo>
                <a:lnTo>
                  <a:pt x="474578" y="119707"/>
                </a:lnTo>
                <a:lnTo>
                  <a:pt x="427250" y="136184"/>
                </a:lnTo>
                <a:lnTo>
                  <a:pt x="381952" y="153542"/>
                </a:lnTo>
                <a:lnTo>
                  <a:pt x="338766" y="171749"/>
                </a:lnTo>
                <a:lnTo>
                  <a:pt x="297774" y="190771"/>
                </a:lnTo>
                <a:lnTo>
                  <a:pt x="259057" y="210576"/>
                </a:lnTo>
                <a:lnTo>
                  <a:pt x="222697" y="231130"/>
                </a:lnTo>
                <a:lnTo>
                  <a:pt x="188776" y="252400"/>
                </a:lnTo>
                <a:lnTo>
                  <a:pt x="157376" y="274354"/>
                </a:lnTo>
                <a:lnTo>
                  <a:pt x="102465" y="320182"/>
                </a:lnTo>
                <a:lnTo>
                  <a:pt x="58617" y="368350"/>
                </a:lnTo>
                <a:lnTo>
                  <a:pt x="26488" y="418593"/>
                </a:lnTo>
                <a:lnTo>
                  <a:pt x="6731" y="470650"/>
                </a:lnTo>
                <a:lnTo>
                  <a:pt x="0" y="524255"/>
                </a:lnTo>
                <a:lnTo>
                  <a:pt x="745236" y="524255"/>
                </a:lnTo>
                <a:lnTo>
                  <a:pt x="747197" y="495450"/>
                </a:lnTo>
                <a:lnTo>
                  <a:pt x="753022" y="466979"/>
                </a:lnTo>
                <a:lnTo>
                  <a:pt x="775902" y="411229"/>
                </a:lnTo>
                <a:lnTo>
                  <a:pt x="813161" y="357389"/>
                </a:lnTo>
                <a:lnTo>
                  <a:pt x="864079" y="305844"/>
                </a:lnTo>
                <a:lnTo>
                  <a:pt x="894437" y="281051"/>
                </a:lnTo>
                <a:lnTo>
                  <a:pt x="927941" y="256976"/>
                </a:lnTo>
                <a:lnTo>
                  <a:pt x="964502" y="233666"/>
                </a:lnTo>
                <a:lnTo>
                  <a:pt x="1004030" y="211169"/>
                </a:lnTo>
                <a:lnTo>
                  <a:pt x="1046435" y="189533"/>
                </a:lnTo>
                <a:lnTo>
                  <a:pt x="1091628" y="168807"/>
                </a:lnTo>
                <a:lnTo>
                  <a:pt x="1139518" y="149037"/>
                </a:lnTo>
                <a:lnTo>
                  <a:pt x="1190018" y="130273"/>
                </a:lnTo>
                <a:lnTo>
                  <a:pt x="1243036" y="112562"/>
                </a:lnTo>
                <a:lnTo>
                  <a:pt x="1298483" y="95952"/>
                </a:lnTo>
                <a:lnTo>
                  <a:pt x="1356270" y="80491"/>
                </a:lnTo>
                <a:lnTo>
                  <a:pt x="1416307" y="66226"/>
                </a:lnTo>
                <a:lnTo>
                  <a:pt x="1478504" y="53207"/>
                </a:lnTo>
                <a:lnTo>
                  <a:pt x="1542772" y="41480"/>
                </a:lnTo>
                <a:lnTo>
                  <a:pt x="1609021" y="31095"/>
                </a:lnTo>
                <a:lnTo>
                  <a:pt x="1677162" y="22097"/>
                </a:lnTo>
                <a:close/>
              </a:path>
            </a:pathLst>
          </a:custGeom>
          <a:solidFill>
            <a:srgbClr val="A4A4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940187" y="3495294"/>
            <a:ext cx="3653154" cy="524510"/>
          </a:xfrm>
          <a:custGeom>
            <a:avLst/>
            <a:gdLst/>
            <a:ahLst/>
            <a:cxnLst/>
            <a:rect l="l" t="t" r="r" b="b"/>
            <a:pathLst>
              <a:path w="3653154" h="524510">
                <a:moveTo>
                  <a:pt x="0" y="524256"/>
                </a:moveTo>
                <a:lnTo>
                  <a:pt x="6731" y="470650"/>
                </a:lnTo>
                <a:lnTo>
                  <a:pt x="26488" y="418593"/>
                </a:lnTo>
                <a:lnTo>
                  <a:pt x="58617" y="368350"/>
                </a:lnTo>
                <a:lnTo>
                  <a:pt x="102465" y="320182"/>
                </a:lnTo>
                <a:lnTo>
                  <a:pt x="157376" y="274354"/>
                </a:lnTo>
                <a:lnTo>
                  <a:pt x="188776" y="252400"/>
                </a:lnTo>
                <a:lnTo>
                  <a:pt x="222697" y="231130"/>
                </a:lnTo>
                <a:lnTo>
                  <a:pt x="259057" y="210576"/>
                </a:lnTo>
                <a:lnTo>
                  <a:pt x="297774" y="190771"/>
                </a:lnTo>
                <a:lnTo>
                  <a:pt x="338766" y="171749"/>
                </a:lnTo>
                <a:lnTo>
                  <a:pt x="381952" y="153542"/>
                </a:lnTo>
                <a:lnTo>
                  <a:pt x="427250" y="136184"/>
                </a:lnTo>
                <a:lnTo>
                  <a:pt x="474578" y="119707"/>
                </a:lnTo>
                <a:lnTo>
                  <a:pt x="523854" y="104144"/>
                </a:lnTo>
                <a:lnTo>
                  <a:pt x="574997" y="89529"/>
                </a:lnTo>
                <a:lnTo>
                  <a:pt x="627925" y="75893"/>
                </a:lnTo>
                <a:lnTo>
                  <a:pt x="682555" y="63270"/>
                </a:lnTo>
                <a:lnTo>
                  <a:pt x="738807" y="51693"/>
                </a:lnTo>
                <a:lnTo>
                  <a:pt x="796599" y="41195"/>
                </a:lnTo>
                <a:lnTo>
                  <a:pt x="855848" y="31809"/>
                </a:lnTo>
                <a:lnTo>
                  <a:pt x="916474" y="23567"/>
                </a:lnTo>
                <a:lnTo>
                  <a:pt x="978393" y="16503"/>
                </a:lnTo>
                <a:lnTo>
                  <a:pt x="1041526" y="10650"/>
                </a:lnTo>
                <a:lnTo>
                  <a:pt x="1105788" y="6040"/>
                </a:lnTo>
                <a:lnTo>
                  <a:pt x="1171100" y="2706"/>
                </a:lnTo>
                <a:lnTo>
                  <a:pt x="1237379" y="682"/>
                </a:lnTo>
                <a:lnTo>
                  <a:pt x="1304544" y="0"/>
                </a:lnTo>
                <a:lnTo>
                  <a:pt x="2049780" y="0"/>
                </a:lnTo>
                <a:lnTo>
                  <a:pt x="2113330" y="618"/>
                </a:lnTo>
                <a:lnTo>
                  <a:pt x="2176262" y="2456"/>
                </a:lnTo>
                <a:lnTo>
                  <a:pt x="2238490" y="5489"/>
                </a:lnTo>
                <a:lnTo>
                  <a:pt x="2299929" y="9694"/>
                </a:lnTo>
                <a:lnTo>
                  <a:pt x="2360495" y="15046"/>
                </a:lnTo>
                <a:lnTo>
                  <a:pt x="2420102" y="21519"/>
                </a:lnTo>
                <a:lnTo>
                  <a:pt x="2478666" y="29091"/>
                </a:lnTo>
                <a:lnTo>
                  <a:pt x="2536103" y="37735"/>
                </a:lnTo>
                <a:lnTo>
                  <a:pt x="2592326" y="47429"/>
                </a:lnTo>
                <a:lnTo>
                  <a:pt x="2647252" y="58147"/>
                </a:lnTo>
                <a:lnTo>
                  <a:pt x="2700796" y="69864"/>
                </a:lnTo>
                <a:lnTo>
                  <a:pt x="2752873" y="82558"/>
                </a:lnTo>
                <a:lnTo>
                  <a:pt x="2803398" y="96202"/>
                </a:lnTo>
                <a:lnTo>
                  <a:pt x="2852286" y="110773"/>
                </a:lnTo>
                <a:lnTo>
                  <a:pt x="2899452" y="126246"/>
                </a:lnTo>
                <a:lnTo>
                  <a:pt x="2944812" y="142597"/>
                </a:lnTo>
                <a:lnTo>
                  <a:pt x="2988281" y="159800"/>
                </a:lnTo>
                <a:lnTo>
                  <a:pt x="3029774" y="177833"/>
                </a:lnTo>
                <a:lnTo>
                  <a:pt x="3069207" y="196670"/>
                </a:lnTo>
                <a:lnTo>
                  <a:pt x="3106493" y="216287"/>
                </a:lnTo>
                <a:lnTo>
                  <a:pt x="3141550" y="236659"/>
                </a:lnTo>
                <a:lnTo>
                  <a:pt x="3174291" y="257762"/>
                </a:lnTo>
                <a:lnTo>
                  <a:pt x="3232490" y="302064"/>
                </a:lnTo>
                <a:lnTo>
                  <a:pt x="3280410" y="348995"/>
                </a:lnTo>
                <a:lnTo>
                  <a:pt x="3653028" y="348995"/>
                </a:lnTo>
                <a:lnTo>
                  <a:pt x="2981705" y="524255"/>
                </a:lnTo>
                <a:lnTo>
                  <a:pt x="2161794" y="348995"/>
                </a:lnTo>
                <a:lnTo>
                  <a:pt x="2534399" y="348995"/>
                </a:lnTo>
                <a:lnTo>
                  <a:pt x="2511023" y="324399"/>
                </a:lnTo>
                <a:lnTo>
                  <a:pt x="2455648" y="277159"/>
                </a:lnTo>
                <a:lnTo>
                  <a:pt x="2423821" y="254579"/>
                </a:lnTo>
                <a:lnTo>
                  <a:pt x="2389349" y="232734"/>
                </a:lnTo>
                <a:lnTo>
                  <a:pt x="2352318" y="211658"/>
                </a:lnTo>
                <a:lnTo>
                  <a:pt x="2312814" y="191381"/>
                </a:lnTo>
                <a:lnTo>
                  <a:pt x="2270922" y="171936"/>
                </a:lnTo>
                <a:lnTo>
                  <a:pt x="2226730" y="153355"/>
                </a:lnTo>
                <a:lnTo>
                  <a:pt x="2180322" y="135670"/>
                </a:lnTo>
                <a:lnTo>
                  <a:pt x="2131785" y="118913"/>
                </a:lnTo>
                <a:lnTo>
                  <a:pt x="2081205" y="103115"/>
                </a:lnTo>
                <a:lnTo>
                  <a:pt x="2028668" y="88310"/>
                </a:lnTo>
                <a:lnTo>
                  <a:pt x="1974260" y="74528"/>
                </a:lnTo>
                <a:lnTo>
                  <a:pt x="1918066" y="61802"/>
                </a:lnTo>
                <a:lnTo>
                  <a:pt x="1860174" y="50164"/>
                </a:lnTo>
                <a:lnTo>
                  <a:pt x="1800668" y="39646"/>
                </a:lnTo>
                <a:lnTo>
                  <a:pt x="1739635" y="30280"/>
                </a:lnTo>
                <a:lnTo>
                  <a:pt x="1677162" y="22098"/>
                </a:lnTo>
                <a:lnTo>
                  <a:pt x="1609021" y="31095"/>
                </a:lnTo>
                <a:lnTo>
                  <a:pt x="1542772" y="41480"/>
                </a:lnTo>
                <a:lnTo>
                  <a:pt x="1478504" y="53207"/>
                </a:lnTo>
                <a:lnTo>
                  <a:pt x="1416307" y="66226"/>
                </a:lnTo>
                <a:lnTo>
                  <a:pt x="1356270" y="80491"/>
                </a:lnTo>
                <a:lnTo>
                  <a:pt x="1298483" y="95952"/>
                </a:lnTo>
                <a:lnTo>
                  <a:pt x="1243036" y="112562"/>
                </a:lnTo>
                <a:lnTo>
                  <a:pt x="1190018" y="130273"/>
                </a:lnTo>
                <a:lnTo>
                  <a:pt x="1139518" y="149037"/>
                </a:lnTo>
                <a:lnTo>
                  <a:pt x="1091628" y="168807"/>
                </a:lnTo>
                <a:lnTo>
                  <a:pt x="1046435" y="189533"/>
                </a:lnTo>
                <a:lnTo>
                  <a:pt x="1004030" y="211169"/>
                </a:lnTo>
                <a:lnTo>
                  <a:pt x="964502" y="233666"/>
                </a:lnTo>
                <a:lnTo>
                  <a:pt x="927941" y="256976"/>
                </a:lnTo>
                <a:lnTo>
                  <a:pt x="894437" y="281051"/>
                </a:lnTo>
                <a:lnTo>
                  <a:pt x="864079" y="305844"/>
                </a:lnTo>
                <a:lnTo>
                  <a:pt x="813161" y="357389"/>
                </a:lnTo>
                <a:lnTo>
                  <a:pt x="775902" y="411229"/>
                </a:lnTo>
                <a:lnTo>
                  <a:pt x="753022" y="466979"/>
                </a:lnTo>
                <a:lnTo>
                  <a:pt x="745236" y="524256"/>
                </a:lnTo>
                <a:lnTo>
                  <a:pt x="0" y="524256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244731" y="3495294"/>
            <a:ext cx="372745" cy="22225"/>
          </a:xfrm>
          <a:custGeom>
            <a:avLst/>
            <a:gdLst/>
            <a:ahLst/>
            <a:cxnLst/>
            <a:rect l="l" t="t" r="r" b="b"/>
            <a:pathLst>
              <a:path w="372745" h="22225">
                <a:moveTo>
                  <a:pt x="0" y="0"/>
                </a:moveTo>
                <a:lnTo>
                  <a:pt x="54150" y="464"/>
                </a:lnTo>
                <a:lnTo>
                  <a:pt x="108128" y="1848"/>
                </a:lnTo>
                <a:lnTo>
                  <a:pt x="161852" y="4138"/>
                </a:lnTo>
                <a:lnTo>
                  <a:pt x="215243" y="7322"/>
                </a:lnTo>
                <a:lnTo>
                  <a:pt x="268221" y="11385"/>
                </a:lnTo>
                <a:lnTo>
                  <a:pt x="320706" y="16315"/>
                </a:lnTo>
                <a:lnTo>
                  <a:pt x="372617" y="22097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887609" y="4734305"/>
            <a:ext cx="3482340" cy="549910"/>
          </a:xfrm>
          <a:custGeom>
            <a:avLst/>
            <a:gdLst/>
            <a:ahLst/>
            <a:cxnLst/>
            <a:rect l="l" t="t" r="r" b="b"/>
            <a:pathLst>
              <a:path w="3482340" h="549910">
                <a:moveTo>
                  <a:pt x="1420368" y="186690"/>
                </a:moveTo>
                <a:lnTo>
                  <a:pt x="641603" y="0"/>
                </a:lnTo>
                <a:lnTo>
                  <a:pt x="0" y="163830"/>
                </a:lnTo>
                <a:lnTo>
                  <a:pt x="355092" y="169926"/>
                </a:lnTo>
                <a:lnTo>
                  <a:pt x="377157" y="195034"/>
                </a:lnTo>
                <a:lnTo>
                  <a:pt x="429420" y="243291"/>
                </a:lnTo>
                <a:lnTo>
                  <a:pt x="491922" y="288743"/>
                </a:lnTo>
                <a:lnTo>
                  <a:pt x="526787" y="310344"/>
                </a:lnTo>
                <a:lnTo>
                  <a:pt x="563940" y="331157"/>
                </a:lnTo>
                <a:lnTo>
                  <a:pt x="603291" y="351153"/>
                </a:lnTo>
                <a:lnTo>
                  <a:pt x="644750" y="370302"/>
                </a:lnTo>
                <a:lnTo>
                  <a:pt x="688226" y="388577"/>
                </a:lnTo>
                <a:lnTo>
                  <a:pt x="733629" y="405947"/>
                </a:lnTo>
                <a:lnTo>
                  <a:pt x="780868" y="422384"/>
                </a:lnTo>
                <a:lnTo>
                  <a:pt x="829853" y="437859"/>
                </a:lnTo>
                <a:lnTo>
                  <a:pt x="880494" y="452343"/>
                </a:lnTo>
                <a:lnTo>
                  <a:pt x="932700" y="465807"/>
                </a:lnTo>
                <a:lnTo>
                  <a:pt x="986380" y="478222"/>
                </a:lnTo>
                <a:lnTo>
                  <a:pt x="1041445" y="489559"/>
                </a:lnTo>
                <a:lnTo>
                  <a:pt x="1065276" y="493884"/>
                </a:lnTo>
                <a:lnTo>
                  <a:pt x="1065276" y="181356"/>
                </a:lnTo>
                <a:lnTo>
                  <a:pt x="1420368" y="186690"/>
                </a:lnTo>
                <a:close/>
              </a:path>
              <a:path w="3482340" h="549910">
                <a:moveTo>
                  <a:pt x="3482327" y="45719"/>
                </a:moveTo>
                <a:lnTo>
                  <a:pt x="2772155" y="34289"/>
                </a:lnTo>
                <a:lnTo>
                  <a:pt x="2769631" y="64306"/>
                </a:lnTo>
                <a:lnTo>
                  <a:pt x="2763115" y="93889"/>
                </a:lnTo>
                <a:lnTo>
                  <a:pt x="2738501" y="151546"/>
                </a:lnTo>
                <a:lnTo>
                  <a:pt x="2699091" y="206840"/>
                </a:lnTo>
                <a:lnTo>
                  <a:pt x="2645666" y="259351"/>
                </a:lnTo>
                <a:lnTo>
                  <a:pt x="2613940" y="284431"/>
                </a:lnTo>
                <a:lnTo>
                  <a:pt x="2579002" y="308657"/>
                </a:lnTo>
                <a:lnTo>
                  <a:pt x="2540950" y="331977"/>
                </a:lnTo>
                <a:lnTo>
                  <a:pt x="2499880" y="354338"/>
                </a:lnTo>
                <a:lnTo>
                  <a:pt x="2455890" y="375687"/>
                </a:lnTo>
                <a:lnTo>
                  <a:pt x="2409078" y="395972"/>
                </a:lnTo>
                <a:lnTo>
                  <a:pt x="2359540" y="415140"/>
                </a:lnTo>
                <a:lnTo>
                  <a:pt x="2307374" y="433139"/>
                </a:lnTo>
                <a:lnTo>
                  <a:pt x="2252677" y="449916"/>
                </a:lnTo>
                <a:lnTo>
                  <a:pt x="2195547" y="465419"/>
                </a:lnTo>
                <a:lnTo>
                  <a:pt x="2136082" y="479594"/>
                </a:lnTo>
                <a:lnTo>
                  <a:pt x="2074377" y="492389"/>
                </a:lnTo>
                <a:lnTo>
                  <a:pt x="2010531" y="503752"/>
                </a:lnTo>
                <a:lnTo>
                  <a:pt x="1944642" y="513629"/>
                </a:lnTo>
                <a:lnTo>
                  <a:pt x="1876806" y="521970"/>
                </a:lnTo>
                <a:lnTo>
                  <a:pt x="1814182" y="512289"/>
                </a:lnTo>
                <a:lnTo>
                  <a:pt x="1753120" y="501308"/>
                </a:lnTo>
                <a:lnTo>
                  <a:pt x="1693714" y="489066"/>
                </a:lnTo>
                <a:lnTo>
                  <a:pt x="1636057" y="475604"/>
                </a:lnTo>
                <a:lnTo>
                  <a:pt x="1580245" y="460961"/>
                </a:lnTo>
                <a:lnTo>
                  <a:pt x="1526370" y="445177"/>
                </a:lnTo>
                <a:lnTo>
                  <a:pt x="1474528" y="428292"/>
                </a:lnTo>
                <a:lnTo>
                  <a:pt x="1424811" y="410347"/>
                </a:lnTo>
                <a:lnTo>
                  <a:pt x="1377314" y="391382"/>
                </a:lnTo>
                <a:lnTo>
                  <a:pt x="1332132" y="371435"/>
                </a:lnTo>
                <a:lnTo>
                  <a:pt x="1289358" y="350548"/>
                </a:lnTo>
                <a:lnTo>
                  <a:pt x="1249087" y="328760"/>
                </a:lnTo>
                <a:lnTo>
                  <a:pt x="1211412" y="306111"/>
                </a:lnTo>
                <a:lnTo>
                  <a:pt x="1176427" y="282642"/>
                </a:lnTo>
                <a:lnTo>
                  <a:pt x="1144227" y="258392"/>
                </a:lnTo>
                <a:lnTo>
                  <a:pt x="1114906" y="233400"/>
                </a:lnTo>
                <a:lnTo>
                  <a:pt x="1065276" y="181356"/>
                </a:lnTo>
                <a:lnTo>
                  <a:pt x="1065276" y="493884"/>
                </a:lnTo>
                <a:lnTo>
                  <a:pt x="1155367" y="508883"/>
                </a:lnTo>
                <a:lnTo>
                  <a:pt x="1214042" y="516812"/>
                </a:lnTo>
                <a:lnTo>
                  <a:pt x="1273740" y="523548"/>
                </a:lnTo>
                <a:lnTo>
                  <a:pt x="1334371" y="529060"/>
                </a:lnTo>
                <a:lnTo>
                  <a:pt x="1395843" y="533321"/>
                </a:lnTo>
                <a:lnTo>
                  <a:pt x="1458067" y="536301"/>
                </a:lnTo>
                <a:lnTo>
                  <a:pt x="1520952" y="537972"/>
                </a:lnTo>
                <a:lnTo>
                  <a:pt x="2231136" y="549401"/>
                </a:lnTo>
                <a:lnTo>
                  <a:pt x="2297168" y="549702"/>
                </a:lnTo>
                <a:lnTo>
                  <a:pt x="2362324" y="548563"/>
                </a:lnTo>
                <a:lnTo>
                  <a:pt x="2426517" y="546019"/>
                </a:lnTo>
                <a:lnTo>
                  <a:pt x="2489662" y="542104"/>
                </a:lnTo>
                <a:lnTo>
                  <a:pt x="2551671" y="536854"/>
                </a:lnTo>
                <a:lnTo>
                  <a:pt x="2612458" y="530303"/>
                </a:lnTo>
                <a:lnTo>
                  <a:pt x="2671937" y="522486"/>
                </a:lnTo>
                <a:lnTo>
                  <a:pt x="2730022" y="513439"/>
                </a:lnTo>
                <a:lnTo>
                  <a:pt x="2786626" y="503195"/>
                </a:lnTo>
                <a:lnTo>
                  <a:pt x="2841662" y="491790"/>
                </a:lnTo>
                <a:lnTo>
                  <a:pt x="2895044" y="479258"/>
                </a:lnTo>
                <a:lnTo>
                  <a:pt x="2946686" y="465635"/>
                </a:lnTo>
                <a:lnTo>
                  <a:pt x="2996502" y="450955"/>
                </a:lnTo>
                <a:lnTo>
                  <a:pt x="3044404" y="435253"/>
                </a:lnTo>
                <a:lnTo>
                  <a:pt x="3090307" y="418564"/>
                </a:lnTo>
                <a:lnTo>
                  <a:pt x="3134125" y="400923"/>
                </a:lnTo>
                <a:lnTo>
                  <a:pt x="3175770" y="382364"/>
                </a:lnTo>
                <a:lnTo>
                  <a:pt x="3215156" y="362923"/>
                </a:lnTo>
                <a:lnTo>
                  <a:pt x="3252197" y="342634"/>
                </a:lnTo>
                <a:lnTo>
                  <a:pt x="3286807" y="321532"/>
                </a:lnTo>
                <a:lnTo>
                  <a:pt x="3318899" y="299651"/>
                </a:lnTo>
                <a:lnTo>
                  <a:pt x="3375184" y="253696"/>
                </a:lnTo>
                <a:lnTo>
                  <a:pt x="3420360" y="205047"/>
                </a:lnTo>
                <a:lnTo>
                  <a:pt x="3453737" y="153982"/>
                </a:lnTo>
                <a:lnTo>
                  <a:pt x="3474623" y="100780"/>
                </a:lnTo>
                <a:lnTo>
                  <a:pt x="3480166" y="73464"/>
                </a:lnTo>
                <a:lnTo>
                  <a:pt x="3482327" y="45719"/>
                </a:lnTo>
                <a:close/>
              </a:path>
            </a:pathLst>
          </a:custGeom>
          <a:solidFill>
            <a:srgbClr val="01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764415" y="4768596"/>
            <a:ext cx="1605915" cy="515620"/>
          </a:xfrm>
          <a:custGeom>
            <a:avLst/>
            <a:gdLst/>
            <a:ahLst/>
            <a:cxnLst/>
            <a:rect l="l" t="t" r="r" b="b"/>
            <a:pathLst>
              <a:path w="1605915" h="515620">
                <a:moveTo>
                  <a:pt x="1605521" y="11429"/>
                </a:moveTo>
                <a:lnTo>
                  <a:pt x="895349" y="0"/>
                </a:lnTo>
                <a:lnTo>
                  <a:pt x="892825" y="30016"/>
                </a:lnTo>
                <a:lnTo>
                  <a:pt x="886309" y="59599"/>
                </a:lnTo>
                <a:lnTo>
                  <a:pt x="861695" y="117256"/>
                </a:lnTo>
                <a:lnTo>
                  <a:pt x="822285" y="172550"/>
                </a:lnTo>
                <a:lnTo>
                  <a:pt x="768860" y="225061"/>
                </a:lnTo>
                <a:lnTo>
                  <a:pt x="737134" y="250141"/>
                </a:lnTo>
                <a:lnTo>
                  <a:pt x="702196" y="274367"/>
                </a:lnTo>
                <a:lnTo>
                  <a:pt x="664144" y="297687"/>
                </a:lnTo>
                <a:lnTo>
                  <a:pt x="623074" y="320048"/>
                </a:lnTo>
                <a:lnTo>
                  <a:pt x="579084" y="341397"/>
                </a:lnTo>
                <a:lnTo>
                  <a:pt x="532272" y="361682"/>
                </a:lnTo>
                <a:lnTo>
                  <a:pt x="482734" y="380850"/>
                </a:lnTo>
                <a:lnTo>
                  <a:pt x="430568" y="398849"/>
                </a:lnTo>
                <a:lnTo>
                  <a:pt x="375871" y="415626"/>
                </a:lnTo>
                <a:lnTo>
                  <a:pt x="318741" y="431129"/>
                </a:lnTo>
                <a:lnTo>
                  <a:pt x="259276" y="445304"/>
                </a:lnTo>
                <a:lnTo>
                  <a:pt x="197571" y="458099"/>
                </a:lnTo>
                <a:lnTo>
                  <a:pt x="133725" y="469462"/>
                </a:lnTo>
                <a:lnTo>
                  <a:pt x="67836" y="479339"/>
                </a:lnTo>
                <a:lnTo>
                  <a:pt x="0" y="487680"/>
                </a:lnTo>
                <a:lnTo>
                  <a:pt x="49578" y="494118"/>
                </a:lnTo>
                <a:lnTo>
                  <a:pt x="99637" y="499716"/>
                </a:lnTo>
                <a:lnTo>
                  <a:pt x="150096" y="504475"/>
                </a:lnTo>
                <a:lnTo>
                  <a:pt x="200874" y="508393"/>
                </a:lnTo>
                <a:lnTo>
                  <a:pt x="251893" y="511473"/>
                </a:lnTo>
                <a:lnTo>
                  <a:pt x="303071" y="513712"/>
                </a:lnTo>
                <a:lnTo>
                  <a:pt x="354329" y="515112"/>
                </a:lnTo>
                <a:lnTo>
                  <a:pt x="420362" y="515412"/>
                </a:lnTo>
                <a:lnTo>
                  <a:pt x="485518" y="514273"/>
                </a:lnTo>
                <a:lnTo>
                  <a:pt x="549711" y="511729"/>
                </a:lnTo>
                <a:lnTo>
                  <a:pt x="612856" y="507814"/>
                </a:lnTo>
                <a:lnTo>
                  <a:pt x="674865" y="502564"/>
                </a:lnTo>
                <a:lnTo>
                  <a:pt x="735652" y="496013"/>
                </a:lnTo>
                <a:lnTo>
                  <a:pt x="795131" y="488196"/>
                </a:lnTo>
                <a:lnTo>
                  <a:pt x="853216" y="479149"/>
                </a:lnTo>
                <a:lnTo>
                  <a:pt x="909820" y="468905"/>
                </a:lnTo>
                <a:lnTo>
                  <a:pt x="964856" y="457500"/>
                </a:lnTo>
                <a:lnTo>
                  <a:pt x="1018238" y="444968"/>
                </a:lnTo>
                <a:lnTo>
                  <a:pt x="1069880" y="431345"/>
                </a:lnTo>
                <a:lnTo>
                  <a:pt x="1119696" y="416665"/>
                </a:lnTo>
                <a:lnTo>
                  <a:pt x="1167598" y="400963"/>
                </a:lnTo>
                <a:lnTo>
                  <a:pt x="1213501" y="384274"/>
                </a:lnTo>
                <a:lnTo>
                  <a:pt x="1257319" y="366633"/>
                </a:lnTo>
                <a:lnTo>
                  <a:pt x="1298964" y="348074"/>
                </a:lnTo>
                <a:lnTo>
                  <a:pt x="1338350" y="328633"/>
                </a:lnTo>
                <a:lnTo>
                  <a:pt x="1375391" y="308344"/>
                </a:lnTo>
                <a:lnTo>
                  <a:pt x="1410001" y="287242"/>
                </a:lnTo>
                <a:lnTo>
                  <a:pt x="1442093" y="265361"/>
                </a:lnTo>
                <a:lnTo>
                  <a:pt x="1498378" y="219406"/>
                </a:lnTo>
                <a:lnTo>
                  <a:pt x="1543554" y="170757"/>
                </a:lnTo>
                <a:lnTo>
                  <a:pt x="1576931" y="119692"/>
                </a:lnTo>
                <a:lnTo>
                  <a:pt x="1597817" y="66490"/>
                </a:lnTo>
                <a:lnTo>
                  <a:pt x="1603360" y="39174"/>
                </a:lnTo>
                <a:lnTo>
                  <a:pt x="1605521" y="11429"/>
                </a:lnTo>
                <a:close/>
              </a:path>
            </a:pathLst>
          </a:custGeom>
          <a:solidFill>
            <a:srgbClr val="01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887609" y="4734305"/>
            <a:ext cx="3482340" cy="549910"/>
          </a:xfrm>
          <a:custGeom>
            <a:avLst/>
            <a:gdLst/>
            <a:ahLst/>
            <a:cxnLst/>
            <a:rect l="l" t="t" r="r" b="b"/>
            <a:pathLst>
              <a:path w="3482340" h="549910">
                <a:moveTo>
                  <a:pt x="3482327" y="45719"/>
                </a:moveTo>
                <a:lnTo>
                  <a:pt x="3474623" y="100780"/>
                </a:lnTo>
                <a:lnTo>
                  <a:pt x="3453737" y="153982"/>
                </a:lnTo>
                <a:lnTo>
                  <a:pt x="3420360" y="205047"/>
                </a:lnTo>
                <a:lnTo>
                  <a:pt x="3375184" y="253696"/>
                </a:lnTo>
                <a:lnTo>
                  <a:pt x="3318899" y="299651"/>
                </a:lnTo>
                <a:lnTo>
                  <a:pt x="3286807" y="321532"/>
                </a:lnTo>
                <a:lnTo>
                  <a:pt x="3252197" y="342634"/>
                </a:lnTo>
                <a:lnTo>
                  <a:pt x="3215156" y="362923"/>
                </a:lnTo>
                <a:lnTo>
                  <a:pt x="3175770" y="382364"/>
                </a:lnTo>
                <a:lnTo>
                  <a:pt x="3134125" y="400923"/>
                </a:lnTo>
                <a:lnTo>
                  <a:pt x="3090307" y="418564"/>
                </a:lnTo>
                <a:lnTo>
                  <a:pt x="3044404" y="435253"/>
                </a:lnTo>
                <a:lnTo>
                  <a:pt x="2996502" y="450955"/>
                </a:lnTo>
                <a:lnTo>
                  <a:pt x="2946686" y="465635"/>
                </a:lnTo>
                <a:lnTo>
                  <a:pt x="2895044" y="479258"/>
                </a:lnTo>
                <a:lnTo>
                  <a:pt x="2841662" y="491790"/>
                </a:lnTo>
                <a:lnTo>
                  <a:pt x="2786626" y="503195"/>
                </a:lnTo>
                <a:lnTo>
                  <a:pt x="2730022" y="513439"/>
                </a:lnTo>
                <a:lnTo>
                  <a:pt x="2671937" y="522486"/>
                </a:lnTo>
                <a:lnTo>
                  <a:pt x="2612458" y="530303"/>
                </a:lnTo>
                <a:lnTo>
                  <a:pt x="2551671" y="536854"/>
                </a:lnTo>
                <a:lnTo>
                  <a:pt x="2489662" y="542104"/>
                </a:lnTo>
                <a:lnTo>
                  <a:pt x="2426517" y="546019"/>
                </a:lnTo>
                <a:lnTo>
                  <a:pt x="2362324" y="548563"/>
                </a:lnTo>
                <a:lnTo>
                  <a:pt x="2297168" y="549702"/>
                </a:lnTo>
                <a:lnTo>
                  <a:pt x="2231136" y="549401"/>
                </a:lnTo>
                <a:lnTo>
                  <a:pt x="1520952" y="537972"/>
                </a:lnTo>
                <a:lnTo>
                  <a:pt x="1458067" y="536301"/>
                </a:lnTo>
                <a:lnTo>
                  <a:pt x="1395843" y="533321"/>
                </a:lnTo>
                <a:lnTo>
                  <a:pt x="1334371" y="529060"/>
                </a:lnTo>
                <a:lnTo>
                  <a:pt x="1273740" y="523548"/>
                </a:lnTo>
                <a:lnTo>
                  <a:pt x="1214042" y="516812"/>
                </a:lnTo>
                <a:lnTo>
                  <a:pt x="1155367" y="508883"/>
                </a:lnTo>
                <a:lnTo>
                  <a:pt x="1097804" y="499789"/>
                </a:lnTo>
                <a:lnTo>
                  <a:pt x="1041445" y="489559"/>
                </a:lnTo>
                <a:lnTo>
                  <a:pt x="986380" y="478222"/>
                </a:lnTo>
                <a:lnTo>
                  <a:pt x="932700" y="465807"/>
                </a:lnTo>
                <a:lnTo>
                  <a:pt x="880494" y="452343"/>
                </a:lnTo>
                <a:lnTo>
                  <a:pt x="829853" y="437859"/>
                </a:lnTo>
                <a:lnTo>
                  <a:pt x="780868" y="422384"/>
                </a:lnTo>
                <a:lnTo>
                  <a:pt x="733629" y="405947"/>
                </a:lnTo>
                <a:lnTo>
                  <a:pt x="688226" y="388577"/>
                </a:lnTo>
                <a:lnTo>
                  <a:pt x="644750" y="370302"/>
                </a:lnTo>
                <a:lnTo>
                  <a:pt x="603291" y="351153"/>
                </a:lnTo>
                <a:lnTo>
                  <a:pt x="563940" y="331157"/>
                </a:lnTo>
                <a:lnTo>
                  <a:pt x="526787" y="310344"/>
                </a:lnTo>
                <a:lnTo>
                  <a:pt x="491922" y="288743"/>
                </a:lnTo>
                <a:lnTo>
                  <a:pt x="459437" y="266382"/>
                </a:lnTo>
                <a:lnTo>
                  <a:pt x="401964" y="219499"/>
                </a:lnTo>
                <a:lnTo>
                  <a:pt x="355092" y="169926"/>
                </a:lnTo>
                <a:lnTo>
                  <a:pt x="0" y="163830"/>
                </a:lnTo>
                <a:lnTo>
                  <a:pt x="641603" y="0"/>
                </a:lnTo>
                <a:lnTo>
                  <a:pt x="1420368" y="186690"/>
                </a:lnTo>
                <a:lnTo>
                  <a:pt x="1065276" y="181356"/>
                </a:lnTo>
                <a:lnTo>
                  <a:pt x="1088557" y="207708"/>
                </a:lnTo>
                <a:lnTo>
                  <a:pt x="1144227" y="258392"/>
                </a:lnTo>
                <a:lnTo>
                  <a:pt x="1176427" y="282642"/>
                </a:lnTo>
                <a:lnTo>
                  <a:pt x="1211412" y="306111"/>
                </a:lnTo>
                <a:lnTo>
                  <a:pt x="1249087" y="328760"/>
                </a:lnTo>
                <a:lnTo>
                  <a:pt x="1289358" y="350548"/>
                </a:lnTo>
                <a:lnTo>
                  <a:pt x="1332132" y="371435"/>
                </a:lnTo>
                <a:lnTo>
                  <a:pt x="1377314" y="391382"/>
                </a:lnTo>
                <a:lnTo>
                  <a:pt x="1424811" y="410347"/>
                </a:lnTo>
                <a:lnTo>
                  <a:pt x="1474528" y="428292"/>
                </a:lnTo>
                <a:lnTo>
                  <a:pt x="1526370" y="445177"/>
                </a:lnTo>
                <a:lnTo>
                  <a:pt x="1580245" y="460961"/>
                </a:lnTo>
                <a:lnTo>
                  <a:pt x="1636057" y="475604"/>
                </a:lnTo>
                <a:lnTo>
                  <a:pt x="1693714" y="489066"/>
                </a:lnTo>
                <a:lnTo>
                  <a:pt x="1753120" y="501308"/>
                </a:lnTo>
                <a:lnTo>
                  <a:pt x="1814182" y="512289"/>
                </a:lnTo>
                <a:lnTo>
                  <a:pt x="1876806" y="521970"/>
                </a:lnTo>
                <a:lnTo>
                  <a:pt x="1944642" y="513629"/>
                </a:lnTo>
                <a:lnTo>
                  <a:pt x="2010531" y="503752"/>
                </a:lnTo>
                <a:lnTo>
                  <a:pt x="2074377" y="492389"/>
                </a:lnTo>
                <a:lnTo>
                  <a:pt x="2136082" y="479594"/>
                </a:lnTo>
                <a:lnTo>
                  <a:pt x="2195547" y="465419"/>
                </a:lnTo>
                <a:lnTo>
                  <a:pt x="2252677" y="449916"/>
                </a:lnTo>
                <a:lnTo>
                  <a:pt x="2307374" y="433139"/>
                </a:lnTo>
                <a:lnTo>
                  <a:pt x="2359540" y="415140"/>
                </a:lnTo>
                <a:lnTo>
                  <a:pt x="2409078" y="395972"/>
                </a:lnTo>
                <a:lnTo>
                  <a:pt x="2455890" y="375687"/>
                </a:lnTo>
                <a:lnTo>
                  <a:pt x="2499880" y="354338"/>
                </a:lnTo>
                <a:lnTo>
                  <a:pt x="2540950" y="331977"/>
                </a:lnTo>
                <a:lnTo>
                  <a:pt x="2579002" y="308657"/>
                </a:lnTo>
                <a:lnTo>
                  <a:pt x="2613940" y="284431"/>
                </a:lnTo>
                <a:lnTo>
                  <a:pt x="2645666" y="259351"/>
                </a:lnTo>
                <a:lnTo>
                  <a:pt x="2674082" y="233470"/>
                </a:lnTo>
                <a:lnTo>
                  <a:pt x="2720597" y="179515"/>
                </a:lnTo>
                <a:lnTo>
                  <a:pt x="2752706" y="122986"/>
                </a:lnTo>
                <a:lnTo>
                  <a:pt x="2769631" y="64306"/>
                </a:lnTo>
                <a:lnTo>
                  <a:pt x="2772155" y="34289"/>
                </a:lnTo>
                <a:lnTo>
                  <a:pt x="3482327" y="45719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5764415" y="5256276"/>
            <a:ext cx="354330" cy="27940"/>
          </a:xfrm>
          <a:custGeom>
            <a:avLst/>
            <a:gdLst/>
            <a:ahLst/>
            <a:cxnLst/>
            <a:rect l="l" t="t" r="r" b="b"/>
            <a:pathLst>
              <a:path w="354329" h="27939">
                <a:moveTo>
                  <a:pt x="354329" y="27431"/>
                </a:moveTo>
                <a:lnTo>
                  <a:pt x="303071" y="26032"/>
                </a:lnTo>
                <a:lnTo>
                  <a:pt x="251893" y="23793"/>
                </a:lnTo>
                <a:lnTo>
                  <a:pt x="200874" y="20713"/>
                </a:lnTo>
                <a:lnTo>
                  <a:pt x="150096" y="16795"/>
                </a:lnTo>
                <a:lnTo>
                  <a:pt x="99637" y="12036"/>
                </a:lnTo>
                <a:lnTo>
                  <a:pt x="49578" y="6438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 txBox="1"/>
          <p:nvPr/>
        </p:nvSpPr>
        <p:spPr>
          <a:xfrm>
            <a:off x="2023998" y="2989580"/>
            <a:ext cx="6204585" cy="2843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86660" indent="-25463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87295" algn="l"/>
              </a:tabLst>
            </a:pP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Registration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Request</a:t>
            </a:r>
            <a:endParaRPr sz="2000">
              <a:latin typeface="Comic Sans MS"/>
              <a:cs typeface="Comic Sans MS"/>
            </a:endParaRPr>
          </a:p>
          <a:p>
            <a:pPr marL="12700" marR="4843780">
              <a:lnSpc>
                <a:spcPct val="100000"/>
              </a:lnSpc>
              <a:spcBef>
                <a:spcPts val="1775"/>
              </a:spcBef>
            </a:pP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Mobile</a:t>
            </a:r>
            <a:r>
              <a:rPr sz="1800" spc="-105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Node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“visiting”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a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foreign</a:t>
            </a:r>
            <a:r>
              <a:rPr sz="1800" spc="-4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link</a:t>
            </a:r>
            <a:endParaRPr sz="1800">
              <a:latin typeface="Comic Sans MS"/>
              <a:cs typeface="Comic Sans MS"/>
            </a:endParaRPr>
          </a:p>
          <a:p>
            <a:pPr marL="5551170" marR="5080" algn="r">
              <a:lnSpc>
                <a:spcPct val="100000"/>
              </a:lnSpc>
              <a:spcBef>
                <a:spcPts val="1420"/>
              </a:spcBef>
            </a:pP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Home 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Agent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2950">
              <a:latin typeface="Times New Roman"/>
              <a:cs typeface="Times New Roman"/>
            </a:endParaRPr>
          </a:p>
          <a:p>
            <a:pPr marL="2668270" indent="-295275">
              <a:lnSpc>
                <a:spcPct val="100000"/>
              </a:lnSpc>
              <a:buAutoNum type="arabicPeriod" startAt="2"/>
              <a:tabLst>
                <a:tab pos="2668905" algn="l"/>
              </a:tabLst>
            </a:pP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Registration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Reply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50" name="object 4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2685" y="1123442"/>
            <a:ext cx="648970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Scenario 3: Deregistration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758950" y="3923157"/>
            <a:ext cx="169925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79093" y="3973829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380238" y="95250"/>
                </a:moveTo>
                <a:lnTo>
                  <a:pt x="380238" y="78486"/>
                </a:lnTo>
                <a:lnTo>
                  <a:pt x="373380" y="74675"/>
                </a:lnTo>
                <a:lnTo>
                  <a:pt x="9893" y="0"/>
                </a:lnTo>
                <a:lnTo>
                  <a:pt x="0" y="2286"/>
                </a:lnTo>
                <a:lnTo>
                  <a:pt x="0" y="18287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79093" y="3973829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0" y="2286"/>
                </a:moveTo>
                <a:lnTo>
                  <a:pt x="0" y="18287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80" y="74675"/>
                </a:lnTo>
                <a:lnTo>
                  <a:pt x="9893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46186" y="3958590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59" h="45085">
                <a:moveTo>
                  <a:pt x="60960" y="6096"/>
                </a:moveTo>
                <a:lnTo>
                  <a:pt x="60960" y="0"/>
                </a:lnTo>
                <a:lnTo>
                  <a:pt x="40386" y="13715"/>
                </a:lnTo>
                <a:lnTo>
                  <a:pt x="37338" y="13715"/>
                </a:lnTo>
                <a:lnTo>
                  <a:pt x="16764" y="26670"/>
                </a:lnTo>
                <a:lnTo>
                  <a:pt x="16764" y="29718"/>
                </a:lnTo>
                <a:lnTo>
                  <a:pt x="0" y="39624"/>
                </a:lnTo>
                <a:lnTo>
                  <a:pt x="0" y="44958"/>
                </a:lnTo>
                <a:lnTo>
                  <a:pt x="18288" y="33527"/>
                </a:lnTo>
                <a:lnTo>
                  <a:pt x="22860" y="33527"/>
                </a:lnTo>
                <a:lnTo>
                  <a:pt x="45732" y="19050"/>
                </a:lnTo>
                <a:lnTo>
                  <a:pt x="45732" y="16001"/>
                </a:lnTo>
                <a:lnTo>
                  <a:pt x="60960" y="6096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6186" y="3958590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59" h="45085">
                <a:moveTo>
                  <a:pt x="0" y="38862"/>
                </a:moveTo>
                <a:lnTo>
                  <a:pt x="0" y="44958"/>
                </a:lnTo>
                <a:lnTo>
                  <a:pt x="18288" y="33527"/>
                </a:lnTo>
                <a:lnTo>
                  <a:pt x="22860" y="33527"/>
                </a:lnTo>
                <a:lnTo>
                  <a:pt x="45732" y="19050"/>
                </a:lnTo>
                <a:lnTo>
                  <a:pt x="45732" y="16001"/>
                </a:lnTo>
                <a:lnTo>
                  <a:pt x="60960" y="6096"/>
                </a:lnTo>
                <a:lnTo>
                  <a:pt x="60960" y="0"/>
                </a:lnTo>
                <a:lnTo>
                  <a:pt x="40386" y="13715"/>
                </a:lnTo>
                <a:lnTo>
                  <a:pt x="37338" y="13715"/>
                </a:lnTo>
                <a:lnTo>
                  <a:pt x="16764" y="26670"/>
                </a:lnTo>
                <a:lnTo>
                  <a:pt x="16764" y="29718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60677" y="399211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379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85824" y="39738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85048" y="3977640"/>
            <a:ext cx="6985" cy="0"/>
          </a:xfrm>
          <a:custGeom>
            <a:avLst/>
            <a:gdLst/>
            <a:ahLst/>
            <a:cxnLst/>
            <a:rect l="l" t="t" r="r" b="b"/>
            <a:pathLst>
              <a:path w="6984">
                <a:moveTo>
                  <a:pt x="687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43901" y="3995165"/>
            <a:ext cx="4445" cy="12700"/>
          </a:xfrm>
          <a:custGeom>
            <a:avLst/>
            <a:gdLst/>
            <a:ahLst/>
            <a:cxnLst/>
            <a:rect l="l" t="t" r="r" b="b"/>
            <a:pathLst>
              <a:path w="4445" h="12700">
                <a:moveTo>
                  <a:pt x="3822" y="11430"/>
                </a:moveTo>
                <a:lnTo>
                  <a:pt x="3822" y="0"/>
                </a:lnTo>
                <a:lnTo>
                  <a:pt x="0" y="762"/>
                </a:lnTo>
                <a:lnTo>
                  <a:pt x="0" y="12192"/>
                </a:lnTo>
                <a:lnTo>
                  <a:pt x="3822" y="1143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43901" y="3995165"/>
            <a:ext cx="4445" cy="12700"/>
          </a:xfrm>
          <a:custGeom>
            <a:avLst/>
            <a:gdLst/>
            <a:ahLst/>
            <a:cxnLst/>
            <a:rect l="l" t="t" r="r" b="b"/>
            <a:pathLst>
              <a:path w="4445" h="12700">
                <a:moveTo>
                  <a:pt x="0" y="762"/>
                </a:moveTo>
                <a:lnTo>
                  <a:pt x="0" y="12192"/>
                </a:lnTo>
                <a:lnTo>
                  <a:pt x="3822" y="11430"/>
                </a:lnTo>
                <a:lnTo>
                  <a:pt x="3822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75105" y="3923538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4" h="66039">
                <a:moveTo>
                  <a:pt x="0" y="0"/>
                </a:moveTo>
                <a:lnTo>
                  <a:pt x="368795" y="655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79093" y="3906011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549402" y="17525"/>
                </a:moveTo>
                <a:lnTo>
                  <a:pt x="518160" y="12953"/>
                </a:lnTo>
                <a:lnTo>
                  <a:pt x="177533" y="8382"/>
                </a:lnTo>
                <a:lnTo>
                  <a:pt x="132588" y="0"/>
                </a:lnTo>
                <a:lnTo>
                  <a:pt x="96012" y="17525"/>
                </a:lnTo>
                <a:lnTo>
                  <a:pt x="96012" y="22860"/>
                </a:lnTo>
                <a:lnTo>
                  <a:pt x="0" y="68579"/>
                </a:lnTo>
                <a:lnTo>
                  <a:pt x="380238" y="146303"/>
                </a:lnTo>
                <a:lnTo>
                  <a:pt x="464807" y="90677"/>
                </a:lnTo>
                <a:lnTo>
                  <a:pt x="464807" y="83058"/>
                </a:lnTo>
                <a:lnTo>
                  <a:pt x="502145" y="59436"/>
                </a:lnTo>
                <a:lnTo>
                  <a:pt x="510527" y="41910"/>
                </a:lnTo>
                <a:lnTo>
                  <a:pt x="549402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79093" y="3906011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132588" y="0"/>
                </a:moveTo>
                <a:lnTo>
                  <a:pt x="96012" y="17525"/>
                </a:lnTo>
                <a:lnTo>
                  <a:pt x="96012" y="22098"/>
                </a:lnTo>
                <a:lnTo>
                  <a:pt x="0" y="68579"/>
                </a:lnTo>
                <a:lnTo>
                  <a:pt x="380238" y="146303"/>
                </a:lnTo>
                <a:lnTo>
                  <a:pt x="464807" y="90677"/>
                </a:lnTo>
                <a:lnTo>
                  <a:pt x="464807" y="83058"/>
                </a:lnTo>
                <a:lnTo>
                  <a:pt x="502145" y="59436"/>
                </a:lnTo>
                <a:lnTo>
                  <a:pt x="510527" y="41910"/>
                </a:lnTo>
                <a:lnTo>
                  <a:pt x="549402" y="17525"/>
                </a:lnTo>
                <a:lnTo>
                  <a:pt x="518160" y="12953"/>
                </a:lnTo>
                <a:lnTo>
                  <a:pt x="177533" y="8382"/>
                </a:lnTo>
                <a:lnTo>
                  <a:pt x="1325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4998" y="3917441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32778" y="3810"/>
                </a:moveTo>
                <a:lnTo>
                  <a:pt x="12204" y="0"/>
                </a:lnTo>
                <a:lnTo>
                  <a:pt x="0" y="5334"/>
                </a:lnTo>
                <a:lnTo>
                  <a:pt x="20574" y="9906"/>
                </a:lnTo>
                <a:lnTo>
                  <a:pt x="32778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84998" y="3917441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12204" y="0"/>
                </a:moveTo>
                <a:lnTo>
                  <a:pt x="0" y="5334"/>
                </a:lnTo>
                <a:lnTo>
                  <a:pt x="20574" y="9906"/>
                </a:lnTo>
                <a:lnTo>
                  <a:pt x="32778" y="3810"/>
                </a:lnTo>
                <a:lnTo>
                  <a:pt x="122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35481" y="3936491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329183" y="52578"/>
                </a:moveTo>
                <a:lnTo>
                  <a:pt x="320040" y="50292"/>
                </a:lnTo>
                <a:lnTo>
                  <a:pt x="43433" y="0"/>
                </a:lnTo>
                <a:lnTo>
                  <a:pt x="24383" y="9906"/>
                </a:lnTo>
                <a:lnTo>
                  <a:pt x="20574" y="16763"/>
                </a:lnTo>
                <a:lnTo>
                  <a:pt x="0" y="32766"/>
                </a:lnTo>
                <a:lnTo>
                  <a:pt x="289559" y="91440"/>
                </a:lnTo>
                <a:lnTo>
                  <a:pt x="304800" y="80010"/>
                </a:lnTo>
                <a:lnTo>
                  <a:pt x="329183" y="5257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35481" y="3936491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43433" y="0"/>
                </a:moveTo>
                <a:lnTo>
                  <a:pt x="24383" y="9906"/>
                </a:lnTo>
                <a:lnTo>
                  <a:pt x="20574" y="16763"/>
                </a:lnTo>
                <a:lnTo>
                  <a:pt x="0" y="32766"/>
                </a:lnTo>
                <a:lnTo>
                  <a:pt x="289559" y="91440"/>
                </a:lnTo>
                <a:lnTo>
                  <a:pt x="304800" y="80010"/>
                </a:lnTo>
                <a:lnTo>
                  <a:pt x="329183" y="52578"/>
                </a:lnTo>
                <a:lnTo>
                  <a:pt x="320040" y="50292"/>
                </a:lnTo>
                <a:lnTo>
                  <a:pt x="434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72057" y="3946397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4" h="49529">
                <a:moveTo>
                  <a:pt x="0" y="0"/>
                </a:moveTo>
                <a:lnTo>
                  <a:pt x="273557" y="49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62901" y="3953255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53769" y="3962400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59" h="52070">
                <a:moveTo>
                  <a:pt x="0" y="0"/>
                </a:moveTo>
                <a:lnTo>
                  <a:pt x="276593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61757" y="3941445"/>
            <a:ext cx="355104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74343" y="3929634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4">
                <a:moveTo>
                  <a:pt x="356603" y="66293"/>
                </a:moveTo>
                <a:lnTo>
                  <a:pt x="353555" y="60960"/>
                </a:lnTo>
                <a:lnTo>
                  <a:pt x="7607" y="0"/>
                </a:lnTo>
                <a:lnTo>
                  <a:pt x="0" y="3810"/>
                </a:lnTo>
                <a:lnTo>
                  <a:pt x="0" y="7619"/>
                </a:lnTo>
                <a:lnTo>
                  <a:pt x="348234" y="71627"/>
                </a:lnTo>
                <a:lnTo>
                  <a:pt x="356603" y="66293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74343" y="3929634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4">
                <a:moveTo>
                  <a:pt x="7607" y="0"/>
                </a:moveTo>
                <a:lnTo>
                  <a:pt x="0" y="3810"/>
                </a:lnTo>
                <a:lnTo>
                  <a:pt x="0" y="7619"/>
                </a:lnTo>
                <a:lnTo>
                  <a:pt x="348234" y="71627"/>
                </a:lnTo>
                <a:lnTo>
                  <a:pt x="356603" y="66293"/>
                </a:lnTo>
                <a:lnTo>
                  <a:pt x="353555" y="60960"/>
                </a:lnTo>
                <a:lnTo>
                  <a:pt x="76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87666" y="3931539"/>
            <a:ext cx="339851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75105" y="3933444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8" y="624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01573" y="3942207"/>
            <a:ext cx="371081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843901" y="3995165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802003" y="3939540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4">
                <a:moveTo>
                  <a:pt x="27419" y="0"/>
                </a:moveTo>
                <a:lnTo>
                  <a:pt x="12953" y="8382"/>
                </a:lnTo>
                <a:lnTo>
                  <a:pt x="0" y="18287"/>
                </a:lnTo>
                <a:lnTo>
                  <a:pt x="6083" y="24384"/>
                </a:lnTo>
                <a:lnTo>
                  <a:pt x="25895" y="15239"/>
                </a:lnTo>
                <a:lnTo>
                  <a:pt x="27419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802003" y="3938778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2953" y="9144"/>
                </a:moveTo>
                <a:lnTo>
                  <a:pt x="0" y="19050"/>
                </a:lnTo>
                <a:lnTo>
                  <a:pt x="6083" y="25146"/>
                </a:lnTo>
                <a:lnTo>
                  <a:pt x="25895" y="16001"/>
                </a:lnTo>
                <a:lnTo>
                  <a:pt x="27419" y="0"/>
                </a:lnTo>
                <a:lnTo>
                  <a:pt x="12953" y="91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07096" y="3885438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4">
                <a:moveTo>
                  <a:pt x="326148" y="44958"/>
                </a:moveTo>
                <a:lnTo>
                  <a:pt x="53339" y="0"/>
                </a:lnTo>
                <a:lnTo>
                  <a:pt x="40398" y="19812"/>
                </a:lnTo>
                <a:lnTo>
                  <a:pt x="0" y="14477"/>
                </a:lnTo>
                <a:lnTo>
                  <a:pt x="4584" y="22860"/>
                </a:lnTo>
                <a:lnTo>
                  <a:pt x="54876" y="31241"/>
                </a:lnTo>
                <a:lnTo>
                  <a:pt x="67068" y="14477"/>
                </a:lnTo>
                <a:lnTo>
                  <a:pt x="323850" y="58674"/>
                </a:lnTo>
                <a:lnTo>
                  <a:pt x="326148" y="4495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07096" y="3885438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4">
                <a:moveTo>
                  <a:pt x="0" y="14477"/>
                </a:moveTo>
                <a:lnTo>
                  <a:pt x="4584" y="22860"/>
                </a:lnTo>
                <a:lnTo>
                  <a:pt x="54876" y="31241"/>
                </a:lnTo>
                <a:lnTo>
                  <a:pt x="67068" y="14477"/>
                </a:lnTo>
                <a:lnTo>
                  <a:pt x="323850" y="58674"/>
                </a:lnTo>
                <a:lnTo>
                  <a:pt x="326148" y="44958"/>
                </a:lnTo>
                <a:lnTo>
                  <a:pt x="53339" y="0"/>
                </a:lnTo>
                <a:lnTo>
                  <a:pt x="40398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64246" y="3890009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56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58151" y="3898391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266700" y="44196"/>
                </a:moveTo>
                <a:lnTo>
                  <a:pt x="15252" y="0"/>
                </a:lnTo>
                <a:lnTo>
                  <a:pt x="0" y="6858"/>
                </a:lnTo>
                <a:lnTo>
                  <a:pt x="36575" y="16002"/>
                </a:lnTo>
                <a:lnTo>
                  <a:pt x="252996" y="51816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58151" y="3898391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15252" y="0"/>
                </a:moveTo>
                <a:lnTo>
                  <a:pt x="0" y="6858"/>
                </a:lnTo>
                <a:lnTo>
                  <a:pt x="36575" y="16002"/>
                </a:lnTo>
                <a:lnTo>
                  <a:pt x="252996" y="51816"/>
                </a:lnTo>
                <a:lnTo>
                  <a:pt x="266700" y="44196"/>
                </a:lnTo>
                <a:lnTo>
                  <a:pt x="152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55877" y="3905250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4">
                <a:moveTo>
                  <a:pt x="257543" y="42672"/>
                </a:moveTo>
                <a:lnTo>
                  <a:pt x="2273" y="0"/>
                </a:lnTo>
                <a:lnTo>
                  <a:pt x="0" y="15239"/>
                </a:lnTo>
                <a:lnTo>
                  <a:pt x="252209" y="58674"/>
                </a:lnTo>
                <a:lnTo>
                  <a:pt x="257543" y="42672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55877" y="3905250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4">
                <a:moveTo>
                  <a:pt x="2273" y="0"/>
                </a:moveTo>
                <a:lnTo>
                  <a:pt x="0" y="15239"/>
                </a:lnTo>
                <a:lnTo>
                  <a:pt x="252209" y="58674"/>
                </a:lnTo>
                <a:lnTo>
                  <a:pt x="257543" y="42672"/>
                </a:lnTo>
                <a:lnTo>
                  <a:pt x="22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78546" y="3922014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20">
                <a:moveTo>
                  <a:pt x="16001" y="6858"/>
                </a:moveTo>
                <a:lnTo>
                  <a:pt x="16001" y="1524"/>
                </a:lnTo>
                <a:lnTo>
                  <a:pt x="15239" y="762"/>
                </a:lnTo>
                <a:lnTo>
                  <a:pt x="12192" y="762"/>
                </a:lnTo>
                <a:lnTo>
                  <a:pt x="10680" y="0"/>
                </a:lnTo>
                <a:lnTo>
                  <a:pt x="5346" y="0"/>
                </a:lnTo>
                <a:lnTo>
                  <a:pt x="5346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6"/>
                </a:lnTo>
                <a:lnTo>
                  <a:pt x="1524" y="6096"/>
                </a:lnTo>
                <a:lnTo>
                  <a:pt x="3060" y="7620"/>
                </a:lnTo>
                <a:lnTo>
                  <a:pt x="15239" y="7620"/>
                </a:lnTo>
                <a:lnTo>
                  <a:pt x="16001" y="6858"/>
                </a:lnTo>
                <a:close/>
              </a:path>
              <a:path w="17145" h="7620">
                <a:moveTo>
                  <a:pt x="16776" y="5334"/>
                </a:moveTo>
                <a:lnTo>
                  <a:pt x="16776" y="3810"/>
                </a:lnTo>
                <a:lnTo>
                  <a:pt x="16001" y="2286"/>
                </a:lnTo>
                <a:lnTo>
                  <a:pt x="16001" y="6096"/>
                </a:lnTo>
                <a:lnTo>
                  <a:pt x="16776" y="5334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78546" y="3922014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20">
                <a:moveTo>
                  <a:pt x="0" y="4572"/>
                </a:moveTo>
                <a:lnTo>
                  <a:pt x="0" y="6096"/>
                </a:lnTo>
                <a:lnTo>
                  <a:pt x="1524" y="6096"/>
                </a:lnTo>
                <a:lnTo>
                  <a:pt x="3060" y="7620"/>
                </a:lnTo>
                <a:lnTo>
                  <a:pt x="15239" y="7620"/>
                </a:lnTo>
                <a:lnTo>
                  <a:pt x="16001" y="6096"/>
                </a:lnTo>
                <a:lnTo>
                  <a:pt x="16776" y="5334"/>
                </a:lnTo>
                <a:lnTo>
                  <a:pt x="16776" y="3810"/>
                </a:lnTo>
                <a:lnTo>
                  <a:pt x="16001" y="2286"/>
                </a:lnTo>
                <a:lnTo>
                  <a:pt x="16001" y="1524"/>
                </a:lnTo>
                <a:lnTo>
                  <a:pt x="15239" y="762"/>
                </a:lnTo>
                <a:lnTo>
                  <a:pt x="12192" y="762"/>
                </a:lnTo>
                <a:lnTo>
                  <a:pt x="10680" y="0"/>
                </a:lnTo>
                <a:lnTo>
                  <a:pt x="5346" y="0"/>
                </a:lnTo>
                <a:lnTo>
                  <a:pt x="5346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583296" y="3905250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59" h="9525">
                <a:moveTo>
                  <a:pt x="6870" y="0"/>
                </a:moveTo>
                <a:lnTo>
                  <a:pt x="0" y="4572"/>
                </a:lnTo>
                <a:lnTo>
                  <a:pt x="0" y="9144"/>
                </a:lnTo>
                <a:lnTo>
                  <a:pt x="2298" y="9144"/>
                </a:lnTo>
                <a:lnTo>
                  <a:pt x="2298" y="5334"/>
                </a:lnTo>
                <a:lnTo>
                  <a:pt x="3060" y="5334"/>
                </a:lnTo>
                <a:lnTo>
                  <a:pt x="9918" y="0"/>
                </a:lnTo>
                <a:lnTo>
                  <a:pt x="68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98536" y="3908297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79">
                <a:moveTo>
                  <a:pt x="0" y="4572"/>
                </a:moveTo>
                <a:lnTo>
                  <a:pt x="7632" y="0"/>
                </a:lnTo>
                <a:lnTo>
                  <a:pt x="1068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03870" y="3909059"/>
            <a:ext cx="6985" cy="3810"/>
          </a:xfrm>
          <a:custGeom>
            <a:avLst/>
            <a:gdLst/>
            <a:ahLst/>
            <a:cxnLst/>
            <a:rect l="l" t="t" r="r" b="b"/>
            <a:pathLst>
              <a:path w="6984" h="3810">
                <a:moveTo>
                  <a:pt x="687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39698" y="3914394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79">
                <a:moveTo>
                  <a:pt x="0" y="4571"/>
                </a:moveTo>
                <a:lnTo>
                  <a:pt x="6857" y="0"/>
                </a:lnTo>
                <a:lnTo>
                  <a:pt x="10667" y="761"/>
                </a:lnTo>
                <a:lnTo>
                  <a:pt x="4571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50365" y="391667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79">
                <a:moveTo>
                  <a:pt x="0" y="4572"/>
                </a:moveTo>
                <a:lnTo>
                  <a:pt x="6083" y="0"/>
                </a:lnTo>
                <a:lnTo>
                  <a:pt x="9906" y="762"/>
                </a:lnTo>
                <a:lnTo>
                  <a:pt x="3035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609217" y="3910584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5" h="3810">
                <a:moveTo>
                  <a:pt x="0" y="3810"/>
                </a:moveTo>
                <a:lnTo>
                  <a:pt x="8369" y="0"/>
                </a:lnTo>
                <a:lnTo>
                  <a:pt x="10655" y="0"/>
                </a:lnTo>
                <a:lnTo>
                  <a:pt x="5321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17586" y="3911346"/>
            <a:ext cx="12065" cy="5080"/>
          </a:xfrm>
          <a:custGeom>
            <a:avLst/>
            <a:gdLst/>
            <a:ahLst/>
            <a:cxnLst/>
            <a:rect l="l" t="t" r="r" b="b"/>
            <a:pathLst>
              <a:path w="12065" h="5079">
                <a:moveTo>
                  <a:pt x="0" y="4571"/>
                </a:moveTo>
                <a:lnTo>
                  <a:pt x="7632" y="0"/>
                </a:lnTo>
                <a:lnTo>
                  <a:pt x="11442" y="762"/>
                </a:lnTo>
                <a:lnTo>
                  <a:pt x="5334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9029" y="3912870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5" h="5714">
                <a:moveTo>
                  <a:pt x="0" y="4571"/>
                </a:moveTo>
                <a:lnTo>
                  <a:pt x="6083" y="0"/>
                </a:lnTo>
                <a:lnTo>
                  <a:pt x="10668" y="1524"/>
                </a:lnTo>
                <a:lnTo>
                  <a:pt x="3048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0355" y="3903726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5">
                <a:moveTo>
                  <a:pt x="6845" y="0"/>
                </a:moveTo>
                <a:lnTo>
                  <a:pt x="0" y="4572"/>
                </a:lnTo>
                <a:lnTo>
                  <a:pt x="0" y="10668"/>
                </a:lnTo>
                <a:lnTo>
                  <a:pt x="3048" y="10668"/>
                </a:lnTo>
                <a:lnTo>
                  <a:pt x="3048" y="5334"/>
                </a:lnTo>
                <a:lnTo>
                  <a:pt x="9893" y="762"/>
                </a:lnTo>
                <a:lnTo>
                  <a:pt x="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817624" y="3814190"/>
            <a:ext cx="130301" cy="152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507096" y="3763517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24396" y="140753"/>
                </a:moveTo>
                <a:lnTo>
                  <a:pt x="24396" y="92202"/>
                </a:lnTo>
                <a:lnTo>
                  <a:pt x="0" y="136398"/>
                </a:lnTo>
                <a:lnTo>
                  <a:pt x="24396" y="140753"/>
                </a:lnTo>
                <a:close/>
              </a:path>
              <a:path w="434340" h="196214">
                <a:moveTo>
                  <a:pt x="434339" y="51054"/>
                </a:moveTo>
                <a:lnTo>
                  <a:pt x="393953" y="43434"/>
                </a:lnTo>
                <a:lnTo>
                  <a:pt x="124980" y="6858"/>
                </a:lnTo>
                <a:lnTo>
                  <a:pt x="67068" y="0"/>
                </a:lnTo>
                <a:lnTo>
                  <a:pt x="22110" y="81534"/>
                </a:lnTo>
                <a:lnTo>
                  <a:pt x="24396" y="92202"/>
                </a:lnTo>
                <a:lnTo>
                  <a:pt x="24396" y="140753"/>
                </a:lnTo>
                <a:lnTo>
                  <a:pt x="42684" y="144018"/>
                </a:lnTo>
                <a:lnTo>
                  <a:pt x="55625" y="125730"/>
                </a:lnTo>
                <a:lnTo>
                  <a:pt x="323850" y="169926"/>
                </a:lnTo>
                <a:lnTo>
                  <a:pt x="323850" y="190715"/>
                </a:lnTo>
                <a:lnTo>
                  <a:pt x="359676" y="195834"/>
                </a:lnTo>
                <a:lnTo>
                  <a:pt x="434339" y="51054"/>
                </a:lnTo>
                <a:close/>
              </a:path>
              <a:path w="434340" h="196214">
                <a:moveTo>
                  <a:pt x="323850" y="190715"/>
                </a:moveTo>
                <a:lnTo>
                  <a:pt x="323850" y="169926"/>
                </a:lnTo>
                <a:lnTo>
                  <a:pt x="311670" y="188976"/>
                </a:lnTo>
                <a:lnTo>
                  <a:pt x="323850" y="19071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07096" y="3763517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67068" y="0"/>
                </a:moveTo>
                <a:lnTo>
                  <a:pt x="22110" y="81534"/>
                </a:lnTo>
                <a:lnTo>
                  <a:pt x="24396" y="92202"/>
                </a:lnTo>
                <a:lnTo>
                  <a:pt x="0" y="136398"/>
                </a:lnTo>
                <a:lnTo>
                  <a:pt x="42684" y="144018"/>
                </a:lnTo>
                <a:lnTo>
                  <a:pt x="55625" y="125730"/>
                </a:lnTo>
                <a:lnTo>
                  <a:pt x="323850" y="169926"/>
                </a:lnTo>
                <a:lnTo>
                  <a:pt x="311670" y="188976"/>
                </a:lnTo>
                <a:lnTo>
                  <a:pt x="359676" y="195834"/>
                </a:lnTo>
                <a:lnTo>
                  <a:pt x="434339" y="51054"/>
                </a:lnTo>
                <a:lnTo>
                  <a:pt x="393953" y="43434"/>
                </a:lnTo>
                <a:lnTo>
                  <a:pt x="124980" y="6858"/>
                </a:lnTo>
                <a:lnTo>
                  <a:pt x="6706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16253" y="3881628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90" h="7620">
                <a:moveTo>
                  <a:pt x="0" y="0"/>
                </a:moveTo>
                <a:lnTo>
                  <a:pt x="46469" y="7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830946" y="3933444"/>
            <a:ext cx="46355" cy="8890"/>
          </a:xfrm>
          <a:custGeom>
            <a:avLst/>
            <a:gdLst/>
            <a:ahLst/>
            <a:cxnLst/>
            <a:rect l="l" t="t" r="r" b="b"/>
            <a:pathLst>
              <a:path w="46354" h="8889">
                <a:moveTo>
                  <a:pt x="0" y="0"/>
                </a:moveTo>
                <a:lnTo>
                  <a:pt x="45732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28826" y="3766946"/>
            <a:ext cx="100583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891919" y="3806952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5">
                <a:moveTo>
                  <a:pt x="3048" y="92201"/>
                </a:moveTo>
                <a:lnTo>
                  <a:pt x="3048" y="86106"/>
                </a:lnTo>
                <a:lnTo>
                  <a:pt x="2286" y="86106"/>
                </a:lnTo>
                <a:lnTo>
                  <a:pt x="2286" y="87630"/>
                </a:lnTo>
                <a:lnTo>
                  <a:pt x="1524" y="87630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48" y="92201"/>
                </a:lnTo>
                <a:close/>
              </a:path>
              <a:path w="50800" h="93345">
                <a:moveTo>
                  <a:pt x="6858" y="92963"/>
                </a:moveTo>
                <a:lnTo>
                  <a:pt x="6858" y="78486"/>
                </a:lnTo>
                <a:lnTo>
                  <a:pt x="6096" y="78486"/>
                </a:lnTo>
                <a:lnTo>
                  <a:pt x="6096" y="80772"/>
                </a:lnTo>
                <a:lnTo>
                  <a:pt x="5334" y="80772"/>
                </a:lnTo>
                <a:lnTo>
                  <a:pt x="5334" y="82296"/>
                </a:lnTo>
                <a:lnTo>
                  <a:pt x="3810" y="82296"/>
                </a:lnTo>
                <a:lnTo>
                  <a:pt x="3810" y="83820"/>
                </a:lnTo>
                <a:lnTo>
                  <a:pt x="3048" y="83820"/>
                </a:lnTo>
                <a:lnTo>
                  <a:pt x="3048" y="92963"/>
                </a:lnTo>
                <a:lnTo>
                  <a:pt x="6858" y="92963"/>
                </a:lnTo>
                <a:close/>
              </a:path>
              <a:path w="50800" h="93345">
                <a:moveTo>
                  <a:pt x="36576" y="7620"/>
                </a:moveTo>
                <a:lnTo>
                  <a:pt x="36576" y="4572"/>
                </a:lnTo>
                <a:lnTo>
                  <a:pt x="33528" y="4572"/>
                </a:lnTo>
                <a:lnTo>
                  <a:pt x="33528" y="3810"/>
                </a:lnTo>
                <a:lnTo>
                  <a:pt x="26657" y="3810"/>
                </a:lnTo>
                <a:lnTo>
                  <a:pt x="26657" y="3048"/>
                </a:lnTo>
                <a:lnTo>
                  <a:pt x="23622" y="3048"/>
                </a:lnTo>
                <a:lnTo>
                  <a:pt x="23622" y="2286"/>
                </a:lnTo>
                <a:lnTo>
                  <a:pt x="19812" y="2286"/>
                </a:lnTo>
                <a:lnTo>
                  <a:pt x="19812" y="1524"/>
                </a:lnTo>
                <a:lnTo>
                  <a:pt x="17526" y="1524"/>
                </a:lnTo>
                <a:lnTo>
                  <a:pt x="17526" y="762"/>
                </a:lnTo>
                <a:lnTo>
                  <a:pt x="12954" y="762"/>
                </a:lnTo>
                <a:lnTo>
                  <a:pt x="12954" y="0"/>
                </a:lnTo>
                <a:lnTo>
                  <a:pt x="5334" y="0"/>
                </a:lnTo>
                <a:lnTo>
                  <a:pt x="5334" y="1524"/>
                </a:lnTo>
                <a:lnTo>
                  <a:pt x="3810" y="1524"/>
                </a:lnTo>
                <a:lnTo>
                  <a:pt x="3810" y="2286"/>
                </a:lnTo>
                <a:lnTo>
                  <a:pt x="6858" y="2286"/>
                </a:lnTo>
                <a:lnTo>
                  <a:pt x="6858" y="3048"/>
                </a:lnTo>
                <a:lnTo>
                  <a:pt x="11417" y="3048"/>
                </a:lnTo>
                <a:lnTo>
                  <a:pt x="11417" y="3810"/>
                </a:lnTo>
                <a:lnTo>
                  <a:pt x="18288" y="3810"/>
                </a:lnTo>
                <a:lnTo>
                  <a:pt x="18288" y="4572"/>
                </a:lnTo>
                <a:lnTo>
                  <a:pt x="21336" y="4572"/>
                </a:lnTo>
                <a:lnTo>
                  <a:pt x="21336" y="5334"/>
                </a:lnTo>
                <a:lnTo>
                  <a:pt x="24384" y="5334"/>
                </a:lnTo>
                <a:lnTo>
                  <a:pt x="24384" y="6096"/>
                </a:lnTo>
                <a:lnTo>
                  <a:pt x="27419" y="6096"/>
                </a:lnTo>
                <a:lnTo>
                  <a:pt x="27419" y="6858"/>
                </a:lnTo>
                <a:lnTo>
                  <a:pt x="30467" y="6858"/>
                </a:lnTo>
                <a:lnTo>
                  <a:pt x="30467" y="7620"/>
                </a:lnTo>
                <a:lnTo>
                  <a:pt x="36576" y="7620"/>
                </a:lnTo>
                <a:close/>
              </a:path>
              <a:path w="50800" h="93345">
                <a:moveTo>
                  <a:pt x="9131" y="92201"/>
                </a:moveTo>
                <a:lnTo>
                  <a:pt x="9131" y="76200"/>
                </a:lnTo>
                <a:lnTo>
                  <a:pt x="6858" y="76200"/>
                </a:lnTo>
                <a:lnTo>
                  <a:pt x="6858" y="92201"/>
                </a:lnTo>
                <a:lnTo>
                  <a:pt x="9131" y="92201"/>
                </a:lnTo>
                <a:close/>
              </a:path>
              <a:path w="50800" h="93345">
                <a:moveTo>
                  <a:pt x="10655" y="88392"/>
                </a:moveTo>
                <a:lnTo>
                  <a:pt x="10655" y="73151"/>
                </a:lnTo>
                <a:lnTo>
                  <a:pt x="9131" y="73151"/>
                </a:lnTo>
                <a:lnTo>
                  <a:pt x="9131" y="88392"/>
                </a:lnTo>
                <a:lnTo>
                  <a:pt x="10655" y="88392"/>
                </a:lnTo>
                <a:close/>
              </a:path>
              <a:path w="50800" h="93345">
                <a:moveTo>
                  <a:pt x="11417" y="86106"/>
                </a:moveTo>
                <a:lnTo>
                  <a:pt x="11417" y="71627"/>
                </a:lnTo>
                <a:lnTo>
                  <a:pt x="10655" y="71627"/>
                </a:lnTo>
                <a:lnTo>
                  <a:pt x="10655" y="86106"/>
                </a:lnTo>
                <a:lnTo>
                  <a:pt x="11417" y="86106"/>
                </a:lnTo>
                <a:close/>
              </a:path>
              <a:path w="50800" h="93345">
                <a:moveTo>
                  <a:pt x="12179" y="84582"/>
                </a:moveTo>
                <a:lnTo>
                  <a:pt x="12179" y="70103"/>
                </a:lnTo>
                <a:lnTo>
                  <a:pt x="11417" y="70103"/>
                </a:lnTo>
                <a:lnTo>
                  <a:pt x="11417" y="84582"/>
                </a:lnTo>
                <a:lnTo>
                  <a:pt x="12179" y="84582"/>
                </a:lnTo>
                <a:close/>
              </a:path>
              <a:path w="50800" h="93345">
                <a:moveTo>
                  <a:pt x="12954" y="83058"/>
                </a:moveTo>
                <a:lnTo>
                  <a:pt x="12954" y="67818"/>
                </a:lnTo>
                <a:lnTo>
                  <a:pt x="12179" y="67818"/>
                </a:lnTo>
                <a:lnTo>
                  <a:pt x="12179" y="83058"/>
                </a:lnTo>
                <a:lnTo>
                  <a:pt x="12954" y="83058"/>
                </a:lnTo>
                <a:close/>
              </a:path>
              <a:path w="50800" h="93345">
                <a:moveTo>
                  <a:pt x="14478" y="81534"/>
                </a:moveTo>
                <a:lnTo>
                  <a:pt x="14478" y="66294"/>
                </a:lnTo>
                <a:lnTo>
                  <a:pt x="12954" y="66294"/>
                </a:lnTo>
                <a:lnTo>
                  <a:pt x="12954" y="81534"/>
                </a:lnTo>
                <a:lnTo>
                  <a:pt x="14478" y="81534"/>
                </a:lnTo>
                <a:close/>
              </a:path>
              <a:path w="50800" h="93345">
                <a:moveTo>
                  <a:pt x="15227" y="78486"/>
                </a:moveTo>
                <a:lnTo>
                  <a:pt x="15227" y="64008"/>
                </a:lnTo>
                <a:lnTo>
                  <a:pt x="14478" y="64008"/>
                </a:lnTo>
                <a:lnTo>
                  <a:pt x="14478" y="78486"/>
                </a:lnTo>
                <a:lnTo>
                  <a:pt x="15227" y="78486"/>
                </a:lnTo>
                <a:close/>
              </a:path>
              <a:path w="50800" h="93345">
                <a:moveTo>
                  <a:pt x="16002" y="76962"/>
                </a:moveTo>
                <a:lnTo>
                  <a:pt x="16002" y="63246"/>
                </a:lnTo>
                <a:lnTo>
                  <a:pt x="15227" y="63246"/>
                </a:lnTo>
                <a:lnTo>
                  <a:pt x="15227" y="76962"/>
                </a:lnTo>
                <a:lnTo>
                  <a:pt x="16002" y="76962"/>
                </a:lnTo>
                <a:close/>
              </a:path>
              <a:path w="50800" h="93345">
                <a:moveTo>
                  <a:pt x="17526" y="75437"/>
                </a:moveTo>
                <a:lnTo>
                  <a:pt x="17526" y="60960"/>
                </a:lnTo>
                <a:lnTo>
                  <a:pt x="16002" y="60960"/>
                </a:lnTo>
                <a:lnTo>
                  <a:pt x="16002" y="75437"/>
                </a:lnTo>
                <a:lnTo>
                  <a:pt x="17526" y="75437"/>
                </a:lnTo>
                <a:close/>
              </a:path>
              <a:path w="50800" h="93345">
                <a:moveTo>
                  <a:pt x="18288" y="73151"/>
                </a:moveTo>
                <a:lnTo>
                  <a:pt x="18288" y="58674"/>
                </a:lnTo>
                <a:lnTo>
                  <a:pt x="17526" y="58674"/>
                </a:lnTo>
                <a:lnTo>
                  <a:pt x="17526" y="73151"/>
                </a:lnTo>
                <a:lnTo>
                  <a:pt x="18288" y="73151"/>
                </a:lnTo>
                <a:close/>
              </a:path>
              <a:path w="50800" h="93345">
                <a:moveTo>
                  <a:pt x="19050" y="71627"/>
                </a:moveTo>
                <a:lnTo>
                  <a:pt x="19050" y="57150"/>
                </a:lnTo>
                <a:lnTo>
                  <a:pt x="18288" y="57150"/>
                </a:lnTo>
                <a:lnTo>
                  <a:pt x="18288" y="71627"/>
                </a:lnTo>
                <a:lnTo>
                  <a:pt x="19050" y="71627"/>
                </a:lnTo>
                <a:close/>
              </a:path>
              <a:path w="50800" h="93345">
                <a:moveTo>
                  <a:pt x="19812" y="68580"/>
                </a:moveTo>
                <a:lnTo>
                  <a:pt x="19812" y="55625"/>
                </a:lnTo>
                <a:lnTo>
                  <a:pt x="19050" y="55625"/>
                </a:lnTo>
                <a:lnTo>
                  <a:pt x="19050" y="68580"/>
                </a:lnTo>
                <a:lnTo>
                  <a:pt x="19812" y="68580"/>
                </a:lnTo>
                <a:close/>
              </a:path>
              <a:path w="50800" h="93345">
                <a:moveTo>
                  <a:pt x="21336" y="67056"/>
                </a:moveTo>
                <a:lnTo>
                  <a:pt x="21336" y="53339"/>
                </a:lnTo>
                <a:lnTo>
                  <a:pt x="19812" y="53339"/>
                </a:lnTo>
                <a:lnTo>
                  <a:pt x="19812" y="67056"/>
                </a:lnTo>
                <a:lnTo>
                  <a:pt x="21336" y="67056"/>
                </a:lnTo>
                <a:close/>
              </a:path>
              <a:path w="50800" h="93345">
                <a:moveTo>
                  <a:pt x="22098" y="66294"/>
                </a:moveTo>
                <a:lnTo>
                  <a:pt x="22098" y="51815"/>
                </a:lnTo>
                <a:lnTo>
                  <a:pt x="21336" y="51815"/>
                </a:lnTo>
                <a:lnTo>
                  <a:pt x="21336" y="66294"/>
                </a:lnTo>
                <a:lnTo>
                  <a:pt x="22098" y="66294"/>
                </a:lnTo>
                <a:close/>
              </a:path>
              <a:path w="50800" h="93345">
                <a:moveTo>
                  <a:pt x="23622" y="64008"/>
                </a:moveTo>
                <a:lnTo>
                  <a:pt x="23622" y="50292"/>
                </a:lnTo>
                <a:lnTo>
                  <a:pt x="22098" y="50292"/>
                </a:lnTo>
                <a:lnTo>
                  <a:pt x="22098" y="64008"/>
                </a:lnTo>
                <a:lnTo>
                  <a:pt x="23622" y="64008"/>
                </a:lnTo>
                <a:close/>
              </a:path>
              <a:path w="50800" h="93345">
                <a:moveTo>
                  <a:pt x="24384" y="60198"/>
                </a:moveTo>
                <a:lnTo>
                  <a:pt x="24384" y="46482"/>
                </a:lnTo>
                <a:lnTo>
                  <a:pt x="23622" y="46482"/>
                </a:lnTo>
                <a:lnTo>
                  <a:pt x="23622" y="60198"/>
                </a:lnTo>
                <a:lnTo>
                  <a:pt x="24384" y="60198"/>
                </a:lnTo>
                <a:close/>
              </a:path>
              <a:path w="50800" h="93345">
                <a:moveTo>
                  <a:pt x="25146" y="57912"/>
                </a:moveTo>
                <a:lnTo>
                  <a:pt x="25146" y="44196"/>
                </a:lnTo>
                <a:lnTo>
                  <a:pt x="24384" y="44196"/>
                </a:lnTo>
                <a:lnTo>
                  <a:pt x="24384" y="57912"/>
                </a:lnTo>
                <a:lnTo>
                  <a:pt x="25146" y="57912"/>
                </a:lnTo>
                <a:close/>
              </a:path>
              <a:path w="50800" h="93345">
                <a:moveTo>
                  <a:pt x="26657" y="55625"/>
                </a:moveTo>
                <a:lnTo>
                  <a:pt x="26657" y="43434"/>
                </a:lnTo>
                <a:lnTo>
                  <a:pt x="25146" y="43434"/>
                </a:lnTo>
                <a:lnTo>
                  <a:pt x="25146" y="55625"/>
                </a:lnTo>
                <a:lnTo>
                  <a:pt x="26657" y="55625"/>
                </a:lnTo>
                <a:close/>
              </a:path>
              <a:path w="50800" h="93345">
                <a:moveTo>
                  <a:pt x="27419" y="54101"/>
                </a:moveTo>
                <a:lnTo>
                  <a:pt x="27419" y="41148"/>
                </a:lnTo>
                <a:lnTo>
                  <a:pt x="26657" y="41148"/>
                </a:lnTo>
                <a:lnTo>
                  <a:pt x="26657" y="54101"/>
                </a:lnTo>
                <a:lnTo>
                  <a:pt x="27419" y="54101"/>
                </a:lnTo>
                <a:close/>
              </a:path>
              <a:path w="50800" h="93345">
                <a:moveTo>
                  <a:pt x="28181" y="51815"/>
                </a:moveTo>
                <a:lnTo>
                  <a:pt x="28181" y="38862"/>
                </a:lnTo>
                <a:lnTo>
                  <a:pt x="27419" y="38862"/>
                </a:lnTo>
                <a:lnTo>
                  <a:pt x="27419" y="51815"/>
                </a:lnTo>
                <a:lnTo>
                  <a:pt x="28181" y="51815"/>
                </a:lnTo>
                <a:close/>
              </a:path>
              <a:path w="50800" h="93345">
                <a:moveTo>
                  <a:pt x="29705" y="50292"/>
                </a:moveTo>
                <a:lnTo>
                  <a:pt x="29705" y="37337"/>
                </a:lnTo>
                <a:lnTo>
                  <a:pt x="28181" y="37337"/>
                </a:lnTo>
                <a:lnTo>
                  <a:pt x="28181" y="50292"/>
                </a:lnTo>
                <a:lnTo>
                  <a:pt x="29705" y="50292"/>
                </a:lnTo>
                <a:close/>
              </a:path>
              <a:path w="50800" h="93345">
                <a:moveTo>
                  <a:pt x="30467" y="48768"/>
                </a:moveTo>
                <a:lnTo>
                  <a:pt x="30467" y="35813"/>
                </a:lnTo>
                <a:lnTo>
                  <a:pt x="29705" y="35813"/>
                </a:lnTo>
                <a:lnTo>
                  <a:pt x="29705" y="48768"/>
                </a:lnTo>
                <a:lnTo>
                  <a:pt x="30467" y="48768"/>
                </a:lnTo>
                <a:close/>
              </a:path>
              <a:path w="50800" h="93345">
                <a:moveTo>
                  <a:pt x="31229" y="46482"/>
                </a:moveTo>
                <a:lnTo>
                  <a:pt x="31229" y="34289"/>
                </a:lnTo>
                <a:lnTo>
                  <a:pt x="30467" y="34289"/>
                </a:lnTo>
                <a:lnTo>
                  <a:pt x="30467" y="46482"/>
                </a:lnTo>
                <a:lnTo>
                  <a:pt x="31229" y="46482"/>
                </a:lnTo>
                <a:close/>
              </a:path>
              <a:path w="50800" h="93345">
                <a:moveTo>
                  <a:pt x="32753" y="44958"/>
                </a:moveTo>
                <a:lnTo>
                  <a:pt x="32753" y="31242"/>
                </a:lnTo>
                <a:lnTo>
                  <a:pt x="31229" y="31242"/>
                </a:lnTo>
                <a:lnTo>
                  <a:pt x="31229" y="44958"/>
                </a:lnTo>
                <a:lnTo>
                  <a:pt x="32753" y="44958"/>
                </a:lnTo>
                <a:close/>
              </a:path>
              <a:path w="50800" h="93345">
                <a:moveTo>
                  <a:pt x="33528" y="43434"/>
                </a:moveTo>
                <a:lnTo>
                  <a:pt x="33528" y="30480"/>
                </a:lnTo>
                <a:lnTo>
                  <a:pt x="32753" y="30480"/>
                </a:lnTo>
                <a:lnTo>
                  <a:pt x="32753" y="43434"/>
                </a:lnTo>
                <a:lnTo>
                  <a:pt x="33528" y="43434"/>
                </a:lnTo>
                <a:close/>
              </a:path>
              <a:path w="50800" h="93345">
                <a:moveTo>
                  <a:pt x="34277" y="41148"/>
                </a:moveTo>
                <a:lnTo>
                  <a:pt x="34277" y="28956"/>
                </a:lnTo>
                <a:lnTo>
                  <a:pt x="33528" y="28956"/>
                </a:lnTo>
                <a:lnTo>
                  <a:pt x="33528" y="41148"/>
                </a:lnTo>
                <a:lnTo>
                  <a:pt x="34277" y="41148"/>
                </a:lnTo>
                <a:close/>
              </a:path>
              <a:path w="50800" h="93345">
                <a:moveTo>
                  <a:pt x="36576" y="38862"/>
                </a:moveTo>
                <a:lnTo>
                  <a:pt x="36576" y="26670"/>
                </a:lnTo>
                <a:lnTo>
                  <a:pt x="34277" y="26670"/>
                </a:lnTo>
                <a:lnTo>
                  <a:pt x="34277" y="38862"/>
                </a:lnTo>
                <a:lnTo>
                  <a:pt x="36576" y="38862"/>
                </a:lnTo>
                <a:close/>
              </a:path>
              <a:path w="50800" h="93345">
                <a:moveTo>
                  <a:pt x="44196" y="9144"/>
                </a:moveTo>
                <a:lnTo>
                  <a:pt x="44196" y="6096"/>
                </a:lnTo>
                <a:lnTo>
                  <a:pt x="40386" y="6096"/>
                </a:lnTo>
                <a:lnTo>
                  <a:pt x="40386" y="5334"/>
                </a:lnTo>
                <a:lnTo>
                  <a:pt x="36576" y="5334"/>
                </a:lnTo>
                <a:lnTo>
                  <a:pt x="36576" y="8382"/>
                </a:lnTo>
                <a:lnTo>
                  <a:pt x="41910" y="8382"/>
                </a:lnTo>
                <a:lnTo>
                  <a:pt x="41910" y="9144"/>
                </a:lnTo>
                <a:lnTo>
                  <a:pt x="44196" y="9144"/>
                </a:lnTo>
                <a:close/>
              </a:path>
              <a:path w="50800" h="93345">
                <a:moveTo>
                  <a:pt x="38100" y="32765"/>
                </a:moveTo>
                <a:lnTo>
                  <a:pt x="38100" y="21336"/>
                </a:lnTo>
                <a:lnTo>
                  <a:pt x="36576" y="21336"/>
                </a:lnTo>
                <a:lnTo>
                  <a:pt x="36576" y="32765"/>
                </a:lnTo>
                <a:lnTo>
                  <a:pt x="38100" y="32765"/>
                </a:lnTo>
                <a:close/>
              </a:path>
              <a:path w="50800" h="93345">
                <a:moveTo>
                  <a:pt x="39624" y="31242"/>
                </a:moveTo>
                <a:lnTo>
                  <a:pt x="39624" y="19812"/>
                </a:lnTo>
                <a:lnTo>
                  <a:pt x="38100" y="19812"/>
                </a:lnTo>
                <a:lnTo>
                  <a:pt x="38100" y="31242"/>
                </a:lnTo>
                <a:lnTo>
                  <a:pt x="39624" y="31242"/>
                </a:lnTo>
                <a:close/>
              </a:path>
              <a:path w="50800" h="93345">
                <a:moveTo>
                  <a:pt x="40386" y="29718"/>
                </a:moveTo>
                <a:lnTo>
                  <a:pt x="40386" y="18287"/>
                </a:lnTo>
                <a:lnTo>
                  <a:pt x="39624" y="18287"/>
                </a:lnTo>
                <a:lnTo>
                  <a:pt x="39624" y="29718"/>
                </a:lnTo>
                <a:lnTo>
                  <a:pt x="40386" y="29718"/>
                </a:lnTo>
                <a:close/>
              </a:path>
              <a:path w="50800" h="93345">
                <a:moveTo>
                  <a:pt x="41910" y="27432"/>
                </a:moveTo>
                <a:lnTo>
                  <a:pt x="41910" y="16001"/>
                </a:lnTo>
                <a:lnTo>
                  <a:pt x="40386" y="16001"/>
                </a:lnTo>
                <a:lnTo>
                  <a:pt x="40386" y="27432"/>
                </a:lnTo>
                <a:lnTo>
                  <a:pt x="41910" y="27432"/>
                </a:lnTo>
                <a:close/>
              </a:path>
              <a:path w="50800" h="93345">
                <a:moveTo>
                  <a:pt x="42672" y="25908"/>
                </a:moveTo>
                <a:lnTo>
                  <a:pt x="42672" y="14477"/>
                </a:lnTo>
                <a:lnTo>
                  <a:pt x="41910" y="14477"/>
                </a:lnTo>
                <a:lnTo>
                  <a:pt x="41910" y="25908"/>
                </a:lnTo>
                <a:lnTo>
                  <a:pt x="42672" y="25908"/>
                </a:lnTo>
                <a:close/>
              </a:path>
              <a:path w="50800" h="93345">
                <a:moveTo>
                  <a:pt x="43434" y="23622"/>
                </a:moveTo>
                <a:lnTo>
                  <a:pt x="43434" y="12953"/>
                </a:lnTo>
                <a:lnTo>
                  <a:pt x="42672" y="12953"/>
                </a:lnTo>
                <a:lnTo>
                  <a:pt x="42672" y="23622"/>
                </a:lnTo>
                <a:lnTo>
                  <a:pt x="43434" y="23622"/>
                </a:lnTo>
                <a:close/>
              </a:path>
              <a:path w="50800" h="93345">
                <a:moveTo>
                  <a:pt x="44196" y="22098"/>
                </a:moveTo>
                <a:lnTo>
                  <a:pt x="44196" y="10668"/>
                </a:lnTo>
                <a:lnTo>
                  <a:pt x="43434" y="10668"/>
                </a:lnTo>
                <a:lnTo>
                  <a:pt x="43434" y="22098"/>
                </a:lnTo>
                <a:lnTo>
                  <a:pt x="44196" y="22098"/>
                </a:lnTo>
                <a:close/>
              </a:path>
              <a:path w="50800" h="93345">
                <a:moveTo>
                  <a:pt x="47231" y="16001"/>
                </a:moveTo>
                <a:lnTo>
                  <a:pt x="47231" y="6858"/>
                </a:lnTo>
                <a:lnTo>
                  <a:pt x="44196" y="6858"/>
                </a:lnTo>
                <a:lnTo>
                  <a:pt x="44196" y="19812"/>
                </a:lnTo>
                <a:lnTo>
                  <a:pt x="45707" y="19812"/>
                </a:lnTo>
                <a:lnTo>
                  <a:pt x="45707" y="18287"/>
                </a:lnTo>
                <a:lnTo>
                  <a:pt x="46469" y="18287"/>
                </a:lnTo>
                <a:lnTo>
                  <a:pt x="46469" y="16001"/>
                </a:lnTo>
                <a:lnTo>
                  <a:pt x="47231" y="16001"/>
                </a:lnTo>
                <a:close/>
              </a:path>
              <a:path w="50800" h="93345">
                <a:moveTo>
                  <a:pt x="50279" y="8382"/>
                </a:moveTo>
                <a:lnTo>
                  <a:pt x="50279" y="7620"/>
                </a:lnTo>
                <a:lnTo>
                  <a:pt x="47231" y="7620"/>
                </a:lnTo>
                <a:lnTo>
                  <a:pt x="47231" y="14477"/>
                </a:lnTo>
                <a:lnTo>
                  <a:pt x="47993" y="14477"/>
                </a:lnTo>
                <a:lnTo>
                  <a:pt x="47993" y="12953"/>
                </a:lnTo>
                <a:lnTo>
                  <a:pt x="48755" y="12953"/>
                </a:lnTo>
                <a:lnTo>
                  <a:pt x="48755" y="10668"/>
                </a:lnTo>
                <a:lnTo>
                  <a:pt x="49517" y="10668"/>
                </a:lnTo>
                <a:lnTo>
                  <a:pt x="49517" y="8382"/>
                </a:lnTo>
                <a:lnTo>
                  <a:pt x="50279" y="8382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891919" y="3805428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96" y="10668"/>
                </a:lnTo>
                <a:lnTo>
                  <a:pt x="3810" y="3048"/>
                </a:lnTo>
                <a:lnTo>
                  <a:pt x="6096" y="0"/>
                </a:lnTo>
                <a:lnTo>
                  <a:pt x="50279" y="9144"/>
                </a:lnTo>
                <a:lnTo>
                  <a:pt x="6858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894967" y="3807714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5">
                <a:moveTo>
                  <a:pt x="42659" y="6858"/>
                </a:moveTo>
                <a:lnTo>
                  <a:pt x="3048" y="0"/>
                </a:lnTo>
                <a:lnTo>
                  <a:pt x="0" y="6858"/>
                </a:lnTo>
                <a:lnTo>
                  <a:pt x="6083" y="5334"/>
                </a:lnTo>
                <a:lnTo>
                  <a:pt x="40386" y="10668"/>
                </a:lnTo>
                <a:lnTo>
                  <a:pt x="42659" y="685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894967" y="3807714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5">
                <a:moveTo>
                  <a:pt x="3048" y="0"/>
                </a:moveTo>
                <a:lnTo>
                  <a:pt x="0" y="6858"/>
                </a:lnTo>
                <a:lnTo>
                  <a:pt x="6083" y="5334"/>
                </a:lnTo>
                <a:lnTo>
                  <a:pt x="40386" y="10668"/>
                </a:lnTo>
                <a:lnTo>
                  <a:pt x="42659" y="685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898015" y="3807714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559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888871" y="3896867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143" y="3048"/>
                </a:moveTo>
                <a:lnTo>
                  <a:pt x="3047" y="0"/>
                </a:lnTo>
                <a:lnTo>
                  <a:pt x="0" y="9906"/>
                </a:lnTo>
                <a:lnTo>
                  <a:pt x="3047" y="11430"/>
                </a:lnTo>
                <a:lnTo>
                  <a:pt x="9143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888871" y="3896867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3047" y="0"/>
                </a:moveTo>
                <a:lnTo>
                  <a:pt x="0" y="9906"/>
                </a:lnTo>
                <a:lnTo>
                  <a:pt x="3047" y="11430"/>
                </a:lnTo>
                <a:lnTo>
                  <a:pt x="9143" y="3048"/>
                </a:lnTo>
                <a:lnTo>
                  <a:pt x="30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25219" y="3768090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31" y="35813"/>
                </a:moveTo>
                <a:lnTo>
                  <a:pt x="132588" y="12954"/>
                </a:lnTo>
                <a:lnTo>
                  <a:pt x="3810" y="0"/>
                </a:lnTo>
                <a:lnTo>
                  <a:pt x="0" y="8382"/>
                </a:lnTo>
                <a:lnTo>
                  <a:pt x="270510" y="46482"/>
                </a:lnTo>
                <a:lnTo>
                  <a:pt x="275831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25219" y="3768090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10" y="0"/>
                </a:moveTo>
                <a:lnTo>
                  <a:pt x="0" y="8382"/>
                </a:lnTo>
                <a:lnTo>
                  <a:pt x="270510" y="46482"/>
                </a:lnTo>
                <a:lnTo>
                  <a:pt x="275831" y="35813"/>
                </a:lnTo>
                <a:lnTo>
                  <a:pt x="132588" y="12954"/>
                </a:lnTo>
                <a:lnTo>
                  <a:pt x="38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713598" y="3778758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78498" y="10667"/>
                </a:moveTo>
                <a:lnTo>
                  <a:pt x="69354" y="6095"/>
                </a:lnTo>
                <a:lnTo>
                  <a:pt x="0" y="0"/>
                </a:lnTo>
                <a:lnTo>
                  <a:pt x="3048" y="6095"/>
                </a:lnTo>
                <a:lnTo>
                  <a:pt x="73914" y="16001"/>
                </a:lnTo>
                <a:lnTo>
                  <a:pt x="78498" y="1066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713598" y="3778758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0" y="0"/>
                </a:moveTo>
                <a:lnTo>
                  <a:pt x="3048" y="6095"/>
                </a:lnTo>
                <a:lnTo>
                  <a:pt x="73914" y="16001"/>
                </a:lnTo>
                <a:lnTo>
                  <a:pt x="78498" y="10667"/>
                </a:lnTo>
                <a:lnTo>
                  <a:pt x="69354" y="6095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779143" y="3789426"/>
            <a:ext cx="7620" cy="5715"/>
          </a:xfrm>
          <a:custGeom>
            <a:avLst/>
            <a:gdLst/>
            <a:ahLst/>
            <a:cxnLst/>
            <a:rect l="l" t="t" r="r" b="b"/>
            <a:pathLst>
              <a:path w="7620" h="5714">
                <a:moveTo>
                  <a:pt x="0" y="0"/>
                </a:moveTo>
                <a:lnTo>
                  <a:pt x="7607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713598" y="3774185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54" y="10667"/>
                </a:moveTo>
                <a:lnTo>
                  <a:pt x="2298" y="0"/>
                </a:lnTo>
                <a:lnTo>
                  <a:pt x="0" y="5334"/>
                </a:lnTo>
                <a:lnTo>
                  <a:pt x="65544" y="15239"/>
                </a:lnTo>
                <a:lnTo>
                  <a:pt x="69354" y="1066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713598" y="3773423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6"/>
                </a:lnTo>
                <a:lnTo>
                  <a:pt x="65544" y="16001"/>
                </a:lnTo>
                <a:lnTo>
                  <a:pt x="69354" y="10667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66545" y="3784853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322325" y="40386"/>
                </a:moveTo>
                <a:lnTo>
                  <a:pt x="56375" y="0"/>
                </a:lnTo>
                <a:lnTo>
                  <a:pt x="0" y="96012"/>
                </a:lnTo>
                <a:lnTo>
                  <a:pt x="268223" y="138684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566545" y="3784853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56375" y="0"/>
                </a:moveTo>
                <a:lnTo>
                  <a:pt x="0" y="96012"/>
                </a:lnTo>
                <a:lnTo>
                  <a:pt x="268223" y="138684"/>
                </a:lnTo>
                <a:lnTo>
                  <a:pt x="322325" y="40386"/>
                </a:lnTo>
                <a:lnTo>
                  <a:pt x="5637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583169" y="388086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584440" y="3878579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585709" y="3877055"/>
            <a:ext cx="1270" cy="6985"/>
          </a:xfrm>
          <a:custGeom>
            <a:avLst/>
            <a:gdLst/>
            <a:ahLst/>
            <a:cxnLst/>
            <a:rect l="l" t="t" r="r" b="b"/>
            <a:pathLst>
              <a:path w="1270" h="6985">
                <a:moveTo>
                  <a:pt x="0" y="0"/>
                </a:moveTo>
                <a:lnTo>
                  <a:pt x="0" y="6858"/>
                </a:lnTo>
                <a:lnTo>
                  <a:pt x="1269" y="685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586980" y="3873246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588250" y="3871721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70" y="1295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589519" y="3870197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4">
                <a:moveTo>
                  <a:pt x="0" y="0"/>
                </a:moveTo>
                <a:lnTo>
                  <a:pt x="0" y="14477"/>
                </a:lnTo>
                <a:lnTo>
                  <a:pt x="1270" y="1447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590790" y="3867911"/>
            <a:ext cx="1270" cy="17780"/>
          </a:xfrm>
          <a:custGeom>
            <a:avLst/>
            <a:gdLst/>
            <a:ahLst/>
            <a:cxnLst/>
            <a:rect l="l" t="t" r="r" b="b"/>
            <a:pathLst>
              <a:path w="1270" h="17779">
                <a:moveTo>
                  <a:pt x="0" y="0"/>
                </a:moveTo>
                <a:lnTo>
                  <a:pt x="0" y="17525"/>
                </a:lnTo>
                <a:lnTo>
                  <a:pt x="1270" y="175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592059" y="3864864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4">
                <a:moveTo>
                  <a:pt x="0" y="0"/>
                </a:moveTo>
                <a:lnTo>
                  <a:pt x="0" y="20574"/>
                </a:lnTo>
                <a:lnTo>
                  <a:pt x="1269" y="2057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593330" y="3861053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594600" y="3858767"/>
            <a:ext cx="1270" cy="26670"/>
          </a:xfrm>
          <a:custGeom>
            <a:avLst/>
            <a:gdLst/>
            <a:ahLst/>
            <a:cxnLst/>
            <a:rect l="l" t="t" r="r" b="b"/>
            <a:pathLst>
              <a:path w="1270" h="26670">
                <a:moveTo>
                  <a:pt x="0" y="0"/>
                </a:moveTo>
                <a:lnTo>
                  <a:pt x="0" y="26670"/>
                </a:lnTo>
                <a:lnTo>
                  <a:pt x="1270" y="2667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97140" y="3853434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0"/>
                </a:moveTo>
                <a:lnTo>
                  <a:pt x="0" y="33527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598409" y="3851909"/>
            <a:ext cx="1270" cy="35560"/>
          </a:xfrm>
          <a:custGeom>
            <a:avLst/>
            <a:gdLst/>
            <a:ahLst/>
            <a:cxnLst/>
            <a:rect l="l" t="t" r="r" b="b"/>
            <a:pathLst>
              <a:path w="1270" h="35560">
                <a:moveTo>
                  <a:pt x="0" y="0"/>
                </a:moveTo>
                <a:lnTo>
                  <a:pt x="0" y="35051"/>
                </a:lnTo>
                <a:lnTo>
                  <a:pt x="1269" y="35051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600950" y="3848100"/>
            <a:ext cx="0" cy="39370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0"/>
                </a:moveTo>
                <a:lnTo>
                  <a:pt x="0" y="38861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602219" y="3846576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0" y="0"/>
                </a:moveTo>
                <a:lnTo>
                  <a:pt x="0" y="40386"/>
                </a:lnTo>
                <a:lnTo>
                  <a:pt x="1270" y="403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603490" y="3841241"/>
            <a:ext cx="2540" cy="46990"/>
          </a:xfrm>
          <a:custGeom>
            <a:avLst/>
            <a:gdLst/>
            <a:ahLst/>
            <a:cxnLst/>
            <a:rect l="l" t="t" r="r" b="b"/>
            <a:pathLst>
              <a:path w="2540" h="46989">
                <a:moveTo>
                  <a:pt x="0" y="0"/>
                </a:moveTo>
                <a:lnTo>
                  <a:pt x="0" y="46482"/>
                </a:lnTo>
                <a:lnTo>
                  <a:pt x="2539" y="4648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607300" y="3835908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577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609840" y="3832859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25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611109" y="3829050"/>
            <a:ext cx="1270" cy="59690"/>
          </a:xfrm>
          <a:custGeom>
            <a:avLst/>
            <a:gdLst/>
            <a:ahLst/>
            <a:cxnLst/>
            <a:rect l="l" t="t" r="r" b="b"/>
            <a:pathLst>
              <a:path w="1270" h="59689">
                <a:moveTo>
                  <a:pt x="0" y="0"/>
                </a:moveTo>
                <a:lnTo>
                  <a:pt x="0" y="59436"/>
                </a:lnTo>
                <a:lnTo>
                  <a:pt x="1269" y="5943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613650" y="3825240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24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614919" y="3821429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5">
                <a:moveTo>
                  <a:pt x="0" y="0"/>
                </a:moveTo>
                <a:lnTo>
                  <a:pt x="0" y="67818"/>
                </a:lnTo>
                <a:lnTo>
                  <a:pt x="1270" y="6781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616190" y="3818382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20">
                <a:moveTo>
                  <a:pt x="0" y="0"/>
                </a:moveTo>
                <a:lnTo>
                  <a:pt x="0" y="70865"/>
                </a:lnTo>
                <a:lnTo>
                  <a:pt x="2539" y="70865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618730" y="3814571"/>
            <a:ext cx="2540" cy="75565"/>
          </a:xfrm>
          <a:custGeom>
            <a:avLst/>
            <a:gdLst/>
            <a:ahLst/>
            <a:cxnLst/>
            <a:rect l="l" t="t" r="r" b="b"/>
            <a:pathLst>
              <a:path w="2540" h="75564">
                <a:moveTo>
                  <a:pt x="0" y="0"/>
                </a:moveTo>
                <a:lnTo>
                  <a:pt x="0" y="75437"/>
                </a:lnTo>
                <a:lnTo>
                  <a:pt x="2540" y="7543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621269" y="3810761"/>
            <a:ext cx="1270" cy="79375"/>
          </a:xfrm>
          <a:custGeom>
            <a:avLst/>
            <a:gdLst/>
            <a:ahLst/>
            <a:cxnLst/>
            <a:rect l="l" t="t" r="r" b="b"/>
            <a:pathLst>
              <a:path w="1270" h="79375">
                <a:moveTo>
                  <a:pt x="0" y="0"/>
                </a:moveTo>
                <a:lnTo>
                  <a:pt x="0" y="79248"/>
                </a:lnTo>
                <a:lnTo>
                  <a:pt x="1270" y="792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622540" y="3806952"/>
            <a:ext cx="2540" cy="83820"/>
          </a:xfrm>
          <a:custGeom>
            <a:avLst/>
            <a:gdLst/>
            <a:ahLst/>
            <a:cxnLst/>
            <a:rect l="l" t="t" r="r" b="b"/>
            <a:pathLst>
              <a:path w="2540" h="83820">
                <a:moveTo>
                  <a:pt x="0" y="0"/>
                </a:moveTo>
                <a:lnTo>
                  <a:pt x="0" y="83820"/>
                </a:lnTo>
                <a:lnTo>
                  <a:pt x="2539" y="83820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625715" y="3803903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627619" y="3800094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629525" y="3794759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630794" y="3793235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632700" y="3789426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635875" y="378714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639684" y="37879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642859" y="378866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644765" y="378866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646669" y="378942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649209" y="37894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652384" y="378942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654925" y="37909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656830" y="37909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661275" y="379171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665719" y="3791711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671561" y="37932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88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677784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680325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680325" y="389839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684769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680959" y="389915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689215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689215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691119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691119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693025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693025" y="389839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697469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70191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701280" y="390258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70381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702550" y="390258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705725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705725" y="3902202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707630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706359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709534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709534" y="3902202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711440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710169" y="390334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714615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712709" y="39037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71905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716519" y="39037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72286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722869" y="390220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726044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726044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728584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728584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729219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731125" y="390220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733030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734934" y="390220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736840" y="380428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738744" y="390220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740650" y="38042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741919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743190" y="380466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744459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745730" y="38046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748269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75208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755255" y="390220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757794" y="3902202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758430" y="380885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760334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763509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763509" y="3898391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766050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766050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767319" y="380923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769859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772400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77430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776209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777480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778750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780019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781290" y="38103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781925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782559" y="38103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783194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785100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788275" y="389839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791450" y="381076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793355" y="3811523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795894" y="3811523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798434" y="38122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800340" y="38122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804150" y="38130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808721" y="38138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813040" y="381457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816215" y="38145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817484" y="381457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819390" y="3814571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821294" y="3815334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822565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823834" y="3815334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825740" y="3816096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7827009" y="3816096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70" y="822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828280" y="3816858"/>
            <a:ext cx="2540" cy="78105"/>
          </a:xfrm>
          <a:custGeom>
            <a:avLst/>
            <a:gdLst/>
            <a:ahLst/>
            <a:cxnLst/>
            <a:rect l="l" t="t" r="r" b="b"/>
            <a:pathLst>
              <a:path w="2540" h="78104">
                <a:moveTo>
                  <a:pt x="0" y="0"/>
                </a:moveTo>
                <a:lnTo>
                  <a:pt x="0" y="77724"/>
                </a:lnTo>
                <a:lnTo>
                  <a:pt x="2539" y="77724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830819" y="3816858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29">
                <a:moveTo>
                  <a:pt x="0" y="0"/>
                </a:moveTo>
                <a:lnTo>
                  <a:pt x="0" y="74675"/>
                </a:lnTo>
                <a:lnTo>
                  <a:pt x="1270" y="746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832090" y="3817620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20">
                <a:moveTo>
                  <a:pt x="0" y="0"/>
                </a:moveTo>
                <a:lnTo>
                  <a:pt x="0" y="70865"/>
                </a:lnTo>
                <a:lnTo>
                  <a:pt x="2540" y="7086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835900" y="3817620"/>
            <a:ext cx="0" cy="67945"/>
          </a:xfrm>
          <a:custGeom>
            <a:avLst/>
            <a:gdLst/>
            <a:ahLst/>
            <a:cxnLst/>
            <a:rect l="l" t="t" r="r" b="b"/>
            <a:pathLst>
              <a:path h="67945">
                <a:moveTo>
                  <a:pt x="0" y="0"/>
                </a:moveTo>
                <a:lnTo>
                  <a:pt x="0" y="67817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838440" y="3818382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483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840980" y="3818382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842250" y="3818382"/>
            <a:ext cx="1270" cy="52069"/>
          </a:xfrm>
          <a:custGeom>
            <a:avLst/>
            <a:gdLst/>
            <a:ahLst/>
            <a:cxnLst/>
            <a:rect l="l" t="t" r="r" b="b"/>
            <a:pathLst>
              <a:path w="1270" h="52070">
                <a:moveTo>
                  <a:pt x="0" y="0"/>
                </a:moveTo>
                <a:lnTo>
                  <a:pt x="0" y="51815"/>
                </a:lnTo>
                <a:lnTo>
                  <a:pt x="1270" y="5181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843519" y="3818382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0"/>
                </a:moveTo>
                <a:lnTo>
                  <a:pt x="0" y="48767"/>
                </a:lnTo>
                <a:lnTo>
                  <a:pt x="1270" y="4876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844790" y="3819905"/>
            <a:ext cx="2540" cy="43180"/>
          </a:xfrm>
          <a:custGeom>
            <a:avLst/>
            <a:gdLst/>
            <a:ahLst/>
            <a:cxnLst/>
            <a:rect l="l" t="t" r="r" b="b"/>
            <a:pathLst>
              <a:path w="2540" h="43179">
                <a:moveTo>
                  <a:pt x="0" y="0"/>
                </a:moveTo>
                <a:lnTo>
                  <a:pt x="0" y="42672"/>
                </a:lnTo>
                <a:lnTo>
                  <a:pt x="2540" y="4267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848600" y="3819905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851140" y="3819905"/>
            <a:ext cx="0" cy="39370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0"/>
                </a:moveTo>
                <a:lnTo>
                  <a:pt x="0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852409" y="3819905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853680" y="3819905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79">
                <a:moveTo>
                  <a:pt x="0" y="0"/>
                </a:moveTo>
                <a:lnTo>
                  <a:pt x="0" y="30480"/>
                </a:lnTo>
                <a:lnTo>
                  <a:pt x="1269" y="3048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854950" y="3821429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6"/>
                </a:lnTo>
                <a:lnTo>
                  <a:pt x="1270" y="2514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856219" y="3821429"/>
            <a:ext cx="1270" cy="22860"/>
          </a:xfrm>
          <a:custGeom>
            <a:avLst/>
            <a:gdLst/>
            <a:ahLst/>
            <a:cxnLst/>
            <a:rect l="l" t="t" r="r" b="b"/>
            <a:pathLst>
              <a:path w="1270" h="22860">
                <a:moveTo>
                  <a:pt x="0" y="0"/>
                </a:moveTo>
                <a:lnTo>
                  <a:pt x="0" y="22860"/>
                </a:lnTo>
                <a:lnTo>
                  <a:pt x="1270" y="2286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857490" y="3821429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20">
                <a:moveTo>
                  <a:pt x="0" y="0"/>
                </a:moveTo>
                <a:lnTo>
                  <a:pt x="0" y="19812"/>
                </a:lnTo>
                <a:lnTo>
                  <a:pt x="1270" y="1981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858759" y="3821429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70" y="1828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860030" y="3821429"/>
            <a:ext cx="2540" cy="14604"/>
          </a:xfrm>
          <a:custGeom>
            <a:avLst/>
            <a:gdLst/>
            <a:ahLst/>
            <a:cxnLst/>
            <a:rect l="l" t="t" r="r" b="b"/>
            <a:pathLst>
              <a:path w="2540" h="14604">
                <a:moveTo>
                  <a:pt x="0" y="0"/>
                </a:moveTo>
                <a:lnTo>
                  <a:pt x="0" y="14478"/>
                </a:lnTo>
                <a:lnTo>
                  <a:pt x="2539" y="1447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862569" y="3822191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70" y="914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863840" y="3822191"/>
            <a:ext cx="2540" cy="6350"/>
          </a:xfrm>
          <a:custGeom>
            <a:avLst/>
            <a:gdLst/>
            <a:ahLst/>
            <a:cxnLst/>
            <a:rect l="l" t="t" r="r" b="b"/>
            <a:pathLst>
              <a:path w="2540" h="6350">
                <a:moveTo>
                  <a:pt x="0" y="0"/>
                </a:moveTo>
                <a:lnTo>
                  <a:pt x="0" y="6096"/>
                </a:lnTo>
                <a:lnTo>
                  <a:pt x="2540" y="609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866380" y="3822191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69" y="30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583169" y="388086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584440" y="3878579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585709" y="3877055"/>
            <a:ext cx="1270" cy="6985"/>
          </a:xfrm>
          <a:custGeom>
            <a:avLst/>
            <a:gdLst/>
            <a:ahLst/>
            <a:cxnLst/>
            <a:rect l="l" t="t" r="r" b="b"/>
            <a:pathLst>
              <a:path w="1270" h="6985">
                <a:moveTo>
                  <a:pt x="0" y="0"/>
                </a:moveTo>
                <a:lnTo>
                  <a:pt x="0" y="6858"/>
                </a:lnTo>
                <a:lnTo>
                  <a:pt x="1269" y="685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586980" y="3873246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588250" y="3871721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70" y="1295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589519" y="3870197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4">
                <a:moveTo>
                  <a:pt x="0" y="0"/>
                </a:moveTo>
                <a:lnTo>
                  <a:pt x="0" y="14477"/>
                </a:lnTo>
                <a:lnTo>
                  <a:pt x="1270" y="1447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590790" y="3867911"/>
            <a:ext cx="1270" cy="17780"/>
          </a:xfrm>
          <a:custGeom>
            <a:avLst/>
            <a:gdLst/>
            <a:ahLst/>
            <a:cxnLst/>
            <a:rect l="l" t="t" r="r" b="b"/>
            <a:pathLst>
              <a:path w="1270" h="17779">
                <a:moveTo>
                  <a:pt x="0" y="0"/>
                </a:moveTo>
                <a:lnTo>
                  <a:pt x="0" y="17525"/>
                </a:lnTo>
                <a:lnTo>
                  <a:pt x="1270" y="175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592059" y="3864864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4">
                <a:moveTo>
                  <a:pt x="0" y="0"/>
                </a:moveTo>
                <a:lnTo>
                  <a:pt x="0" y="20574"/>
                </a:lnTo>
                <a:lnTo>
                  <a:pt x="1269" y="2057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593330" y="3861053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594600" y="3858767"/>
            <a:ext cx="1270" cy="26670"/>
          </a:xfrm>
          <a:custGeom>
            <a:avLst/>
            <a:gdLst/>
            <a:ahLst/>
            <a:cxnLst/>
            <a:rect l="l" t="t" r="r" b="b"/>
            <a:pathLst>
              <a:path w="1270" h="26670">
                <a:moveTo>
                  <a:pt x="0" y="0"/>
                </a:moveTo>
                <a:lnTo>
                  <a:pt x="0" y="26670"/>
                </a:lnTo>
                <a:lnTo>
                  <a:pt x="1270" y="2667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597140" y="3853434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0"/>
                </a:moveTo>
                <a:lnTo>
                  <a:pt x="0" y="33527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598409" y="3851909"/>
            <a:ext cx="1270" cy="35560"/>
          </a:xfrm>
          <a:custGeom>
            <a:avLst/>
            <a:gdLst/>
            <a:ahLst/>
            <a:cxnLst/>
            <a:rect l="l" t="t" r="r" b="b"/>
            <a:pathLst>
              <a:path w="1270" h="35560">
                <a:moveTo>
                  <a:pt x="0" y="0"/>
                </a:moveTo>
                <a:lnTo>
                  <a:pt x="0" y="35051"/>
                </a:lnTo>
                <a:lnTo>
                  <a:pt x="1269" y="35051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600950" y="3848100"/>
            <a:ext cx="0" cy="39370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0"/>
                </a:moveTo>
                <a:lnTo>
                  <a:pt x="0" y="38861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602219" y="3846576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0" y="0"/>
                </a:moveTo>
                <a:lnTo>
                  <a:pt x="0" y="40386"/>
                </a:lnTo>
                <a:lnTo>
                  <a:pt x="1270" y="403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603490" y="3841241"/>
            <a:ext cx="2540" cy="46990"/>
          </a:xfrm>
          <a:custGeom>
            <a:avLst/>
            <a:gdLst/>
            <a:ahLst/>
            <a:cxnLst/>
            <a:rect l="l" t="t" r="r" b="b"/>
            <a:pathLst>
              <a:path w="2540" h="46989">
                <a:moveTo>
                  <a:pt x="0" y="0"/>
                </a:moveTo>
                <a:lnTo>
                  <a:pt x="0" y="46482"/>
                </a:lnTo>
                <a:lnTo>
                  <a:pt x="2539" y="4648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607300" y="3835908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577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609840" y="3832859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25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611109" y="3829050"/>
            <a:ext cx="1270" cy="59690"/>
          </a:xfrm>
          <a:custGeom>
            <a:avLst/>
            <a:gdLst/>
            <a:ahLst/>
            <a:cxnLst/>
            <a:rect l="l" t="t" r="r" b="b"/>
            <a:pathLst>
              <a:path w="1270" h="59689">
                <a:moveTo>
                  <a:pt x="0" y="0"/>
                </a:moveTo>
                <a:lnTo>
                  <a:pt x="0" y="59436"/>
                </a:lnTo>
                <a:lnTo>
                  <a:pt x="1269" y="5943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613650" y="3825240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24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614919" y="3821429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5">
                <a:moveTo>
                  <a:pt x="0" y="0"/>
                </a:moveTo>
                <a:lnTo>
                  <a:pt x="0" y="67818"/>
                </a:lnTo>
                <a:lnTo>
                  <a:pt x="1270" y="6781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616190" y="3818382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20">
                <a:moveTo>
                  <a:pt x="0" y="0"/>
                </a:moveTo>
                <a:lnTo>
                  <a:pt x="0" y="70865"/>
                </a:lnTo>
                <a:lnTo>
                  <a:pt x="2539" y="70865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618730" y="3814571"/>
            <a:ext cx="2540" cy="75565"/>
          </a:xfrm>
          <a:custGeom>
            <a:avLst/>
            <a:gdLst/>
            <a:ahLst/>
            <a:cxnLst/>
            <a:rect l="l" t="t" r="r" b="b"/>
            <a:pathLst>
              <a:path w="2540" h="75564">
                <a:moveTo>
                  <a:pt x="0" y="0"/>
                </a:moveTo>
                <a:lnTo>
                  <a:pt x="0" y="75437"/>
                </a:lnTo>
                <a:lnTo>
                  <a:pt x="2540" y="7543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621269" y="3810761"/>
            <a:ext cx="1270" cy="79375"/>
          </a:xfrm>
          <a:custGeom>
            <a:avLst/>
            <a:gdLst/>
            <a:ahLst/>
            <a:cxnLst/>
            <a:rect l="l" t="t" r="r" b="b"/>
            <a:pathLst>
              <a:path w="1270" h="79375">
                <a:moveTo>
                  <a:pt x="0" y="0"/>
                </a:moveTo>
                <a:lnTo>
                  <a:pt x="0" y="79248"/>
                </a:lnTo>
                <a:lnTo>
                  <a:pt x="1270" y="792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622540" y="3806952"/>
            <a:ext cx="2540" cy="83820"/>
          </a:xfrm>
          <a:custGeom>
            <a:avLst/>
            <a:gdLst/>
            <a:ahLst/>
            <a:cxnLst/>
            <a:rect l="l" t="t" r="r" b="b"/>
            <a:pathLst>
              <a:path w="2540" h="83820">
                <a:moveTo>
                  <a:pt x="0" y="0"/>
                </a:moveTo>
                <a:lnTo>
                  <a:pt x="0" y="83820"/>
                </a:lnTo>
                <a:lnTo>
                  <a:pt x="2539" y="83820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625715" y="3803903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627619" y="3800094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629525" y="3794759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630794" y="3793235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632700" y="3789426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635875" y="378714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639684" y="37879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642859" y="378866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644765" y="378866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646669" y="378942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649209" y="37894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652384" y="378942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654925" y="37909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656830" y="37909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661275" y="379171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665719" y="3791711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671561" y="37932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88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677784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680325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680325" y="389839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7684769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7680959" y="389915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7689215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689215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7691119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7691119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7693025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7693025" y="389839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7697469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770191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701280" y="390258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70381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702550" y="390258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705725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7705725" y="3902202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07630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706359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709534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709534" y="3902202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711440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710169" y="390334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7714615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712709" y="39037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771905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716519" y="39037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72286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722869" y="390220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726044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7726044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7728584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7728584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7729219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731125" y="390220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733030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734934" y="390220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736840" y="380428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738744" y="390220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7740650" y="38042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7741919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7743190" y="380466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7744459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7745730" y="38046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7748269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75208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755255" y="390220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7757794" y="3902202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58430" y="380885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60334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7763509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7763509" y="3898391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766050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766050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67319" y="380923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7769859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7772400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777430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7776209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7777480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7778750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780019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781290" y="38103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781925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782559" y="38103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7783194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7785100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7788275" y="389839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7791450" y="381076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7793355" y="3811523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7795894" y="3811523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7798434" y="38122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7800340" y="38122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7804150" y="38130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7808721" y="38138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7813040" y="381457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7816215" y="38145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7817484" y="381457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7819390" y="3814571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7821294" y="3815334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7822565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7823834" y="3815334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7825740" y="3816096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7827009" y="3816096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70" y="822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7828280" y="3816858"/>
            <a:ext cx="2540" cy="78105"/>
          </a:xfrm>
          <a:custGeom>
            <a:avLst/>
            <a:gdLst/>
            <a:ahLst/>
            <a:cxnLst/>
            <a:rect l="l" t="t" r="r" b="b"/>
            <a:pathLst>
              <a:path w="2540" h="78104">
                <a:moveTo>
                  <a:pt x="0" y="0"/>
                </a:moveTo>
                <a:lnTo>
                  <a:pt x="0" y="77724"/>
                </a:lnTo>
                <a:lnTo>
                  <a:pt x="2539" y="77724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7830819" y="3816858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29">
                <a:moveTo>
                  <a:pt x="0" y="0"/>
                </a:moveTo>
                <a:lnTo>
                  <a:pt x="0" y="74675"/>
                </a:lnTo>
                <a:lnTo>
                  <a:pt x="1270" y="746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7832090" y="3817620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20">
                <a:moveTo>
                  <a:pt x="0" y="0"/>
                </a:moveTo>
                <a:lnTo>
                  <a:pt x="0" y="70865"/>
                </a:lnTo>
                <a:lnTo>
                  <a:pt x="2540" y="7086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7835900" y="3817620"/>
            <a:ext cx="0" cy="67945"/>
          </a:xfrm>
          <a:custGeom>
            <a:avLst/>
            <a:gdLst/>
            <a:ahLst/>
            <a:cxnLst/>
            <a:rect l="l" t="t" r="r" b="b"/>
            <a:pathLst>
              <a:path h="67945">
                <a:moveTo>
                  <a:pt x="0" y="0"/>
                </a:moveTo>
                <a:lnTo>
                  <a:pt x="0" y="67817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7838440" y="3818382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483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7840980" y="3818382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7842250" y="3818382"/>
            <a:ext cx="1270" cy="52069"/>
          </a:xfrm>
          <a:custGeom>
            <a:avLst/>
            <a:gdLst/>
            <a:ahLst/>
            <a:cxnLst/>
            <a:rect l="l" t="t" r="r" b="b"/>
            <a:pathLst>
              <a:path w="1270" h="52070">
                <a:moveTo>
                  <a:pt x="0" y="0"/>
                </a:moveTo>
                <a:lnTo>
                  <a:pt x="0" y="51815"/>
                </a:lnTo>
                <a:lnTo>
                  <a:pt x="1270" y="5181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7843519" y="3818382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0"/>
                </a:moveTo>
                <a:lnTo>
                  <a:pt x="0" y="48767"/>
                </a:lnTo>
                <a:lnTo>
                  <a:pt x="1270" y="4876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7844790" y="3819905"/>
            <a:ext cx="2540" cy="43180"/>
          </a:xfrm>
          <a:custGeom>
            <a:avLst/>
            <a:gdLst/>
            <a:ahLst/>
            <a:cxnLst/>
            <a:rect l="l" t="t" r="r" b="b"/>
            <a:pathLst>
              <a:path w="2540" h="43179">
                <a:moveTo>
                  <a:pt x="0" y="0"/>
                </a:moveTo>
                <a:lnTo>
                  <a:pt x="0" y="42672"/>
                </a:lnTo>
                <a:lnTo>
                  <a:pt x="2540" y="4267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7848600" y="3819905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7851140" y="3819905"/>
            <a:ext cx="0" cy="39370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0"/>
                </a:moveTo>
                <a:lnTo>
                  <a:pt x="0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7852409" y="3819905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7853680" y="3819905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79">
                <a:moveTo>
                  <a:pt x="0" y="0"/>
                </a:moveTo>
                <a:lnTo>
                  <a:pt x="0" y="30480"/>
                </a:lnTo>
                <a:lnTo>
                  <a:pt x="1269" y="3048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854950" y="3821429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6"/>
                </a:lnTo>
                <a:lnTo>
                  <a:pt x="1270" y="2514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7856219" y="3821429"/>
            <a:ext cx="1270" cy="22860"/>
          </a:xfrm>
          <a:custGeom>
            <a:avLst/>
            <a:gdLst/>
            <a:ahLst/>
            <a:cxnLst/>
            <a:rect l="l" t="t" r="r" b="b"/>
            <a:pathLst>
              <a:path w="1270" h="22860">
                <a:moveTo>
                  <a:pt x="0" y="0"/>
                </a:moveTo>
                <a:lnTo>
                  <a:pt x="0" y="22860"/>
                </a:lnTo>
                <a:lnTo>
                  <a:pt x="1270" y="2286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7857490" y="3821429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20">
                <a:moveTo>
                  <a:pt x="0" y="0"/>
                </a:moveTo>
                <a:lnTo>
                  <a:pt x="0" y="19812"/>
                </a:lnTo>
                <a:lnTo>
                  <a:pt x="1270" y="1981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7858759" y="3821429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70" y="1828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7860030" y="3821429"/>
            <a:ext cx="2540" cy="14604"/>
          </a:xfrm>
          <a:custGeom>
            <a:avLst/>
            <a:gdLst/>
            <a:ahLst/>
            <a:cxnLst/>
            <a:rect l="l" t="t" r="r" b="b"/>
            <a:pathLst>
              <a:path w="2540" h="14604">
                <a:moveTo>
                  <a:pt x="0" y="0"/>
                </a:moveTo>
                <a:lnTo>
                  <a:pt x="0" y="14478"/>
                </a:lnTo>
                <a:lnTo>
                  <a:pt x="2539" y="1447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7862569" y="3822191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70" y="914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7863840" y="3822191"/>
            <a:ext cx="2540" cy="6350"/>
          </a:xfrm>
          <a:custGeom>
            <a:avLst/>
            <a:gdLst/>
            <a:ahLst/>
            <a:cxnLst/>
            <a:rect l="l" t="t" r="r" b="b"/>
            <a:pathLst>
              <a:path w="2540" h="6350">
                <a:moveTo>
                  <a:pt x="0" y="0"/>
                </a:moveTo>
                <a:lnTo>
                  <a:pt x="0" y="6096"/>
                </a:lnTo>
                <a:lnTo>
                  <a:pt x="2540" y="609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7866380" y="3822191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69" y="30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7590790" y="3866388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7592059" y="3864864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69" y="15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7593330" y="3861053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10"/>
                </a:lnTo>
                <a:lnTo>
                  <a:pt x="1270" y="381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7594600" y="385800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7595869" y="3855720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5"/>
                </a:lnTo>
                <a:lnTo>
                  <a:pt x="1270" y="228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7597140" y="3855720"/>
            <a:ext cx="1270" cy="29845"/>
          </a:xfrm>
          <a:custGeom>
            <a:avLst/>
            <a:gdLst/>
            <a:ahLst/>
            <a:cxnLst/>
            <a:rect l="l" t="t" r="r" b="b"/>
            <a:pathLst>
              <a:path w="1270" h="29845">
                <a:moveTo>
                  <a:pt x="0" y="0"/>
                </a:moveTo>
                <a:lnTo>
                  <a:pt x="0" y="29717"/>
                </a:lnTo>
                <a:lnTo>
                  <a:pt x="1270" y="2971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7598409" y="385038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69" y="30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7599680" y="3850385"/>
            <a:ext cx="2540" cy="36830"/>
          </a:xfrm>
          <a:custGeom>
            <a:avLst/>
            <a:gdLst/>
            <a:ahLst/>
            <a:cxnLst/>
            <a:rect l="l" t="t" r="r" b="b"/>
            <a:pathLst>
              <a:path w="2540" h="36829">
                <a:moveTo>
                  <a:pt x="0" y="0"/>
                </a:moveTo>
                <a:lnTo>
                  <a:pt x="0" y="36575"/>
                </a:lnTo>
                <a:lnTo>
                  <a:pt x="2540" y="3657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7602219" y="3846576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0" y="0"/>
                </a:moveTo>
                <a:lnTo>
                  <a:pt x="0" y="40386"/>
                </a:lnTo>
                <a:lnTo>
                  <a:pt x="1270" y="403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7603490" y="3841241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10"/>
                </a:lnTo>
                <a:lnTo>
                  <a:pt x="1270" y="381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7604759" y="3839717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69" y="15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7606030" y="3839717"/>
            <a:ext cx="1270" cy="48260"/>
          </a:xfrm>
          <a:custGeom>
            <a:avLst/>
            <a:gdLst/>
            <a:ahLst/>
            <a:cxnLst/>
            <a:rect l="l" t="t" r="r" b="b"/>
            <a:pathLst>
              <a:path w="1270" h="48260">
                <a:moveTo>
                  <a:pt x="0" y="0"/>
                </a:moveTo>
                <a:lnTo>
                  <a:pt x="0" y="48006"/>
                </a:lnTo>
                <a:lnTo>
                  <a:pt x="1270" y="4800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7607300" y="3835908"/>
            <a:ext cx="2540" cy="52705"/>
          </a:xfrm>
          <a:custGeom>
            <a:avLst/>
            <a:gdLst/>
            <a:ahLst/>
            <a:cxnLst/>
            <a:rect l="l" t="t" r="r" b="b"/>
            <a:pathLst>
              <a:path w="2540" h="52704">
                <a:moveTo>
                  <a:pt x="0" y="0"/>
                </a:moveTo>
                <a:lnTo>
                  <a:pt x="0" y="52577"/>
                </a:lnTo>
                <a:lnTo>
                  <a:pt x="2540" y="5257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7609840" y="3830573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10"/>
                </a:lnTo>
                <a:lnTo>
                  <a:pt x="1270" y="381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7611109" y="3829050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69" y="15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7612380" y="3826764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7613650" y="3826764"/>
            <a:ext cx="1270" cy="62230"/>
          </a:xfrm>
          <a:custGeom>
            <a:avLst/>
            <a:gdLst/>
            <a:ahLst/>
            <a:cxnLst/>
            <a:rect l="l" t="t" r="r" b="b"/>
            <a:pathLst>
              <a:path w="1270" h="62229">
                <a:moveTo>
                  <a:pt x="0" y="0"/>
                </a:moveTo>
                <a:lnTo>
                  <a:pt x="0" y="61722"/>
                </a:lnTo>
                <a:lnTo>
                  <a:pt x="1270" y="6172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7614919" y="3821429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7616190" y="3818382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7"/>
                </a:lnTo>
                <a:lnTo>
                  <a:pt x="1270" y="304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7617459" y="3816096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69" y="228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7618730" y="3816096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1"/>
                </a:lnTo>
                <a:lnTo>
                  <a:pt x="1270" y="7315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7620000" y="3810761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10"/>
                </a:lnTo>
                <a:lnTo>
                  <a:pt x="1270" y="381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7621269" y="3809238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7622540" y="3809238"/>
            <a:ext cx="1270" cy="81280"/>
          </a:xfrm>
          <a:custGeom>
            <a:avLst/>
            <a:gdLst/>
            <a:ahLst/>
            <a:cxnLst/>
            <a:rect l="l" t="t" r="r" b="b"/>
            <a:pathLst>
              <a:path w="1270" h="81279">
                <a:moveTo>
                  <a:pt x="0" y="0"/>
                </a:moveTo>
                <a:lnTo>
                  <a:pt x="0" y="80772"/>
                </a:lnTo>
                <a:lnTo>
                  <a:pt x="1270" y="8077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7623809" y="3803903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69" y="30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7626350" y="3802379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7627619" y="3797046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7628890" y="3794759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7630159" y="3793235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69" y="15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7631430" y="3789426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10"/>
                </a:lnTo>
                <a:lnTo>
                  <a:pt x="1270" y="381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7632700" y="3787140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7634605" y="378714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7636509" y="378714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7640319" y="37879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7643494" y="378866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7645400" y="378866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7647305" y="378942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7649844" y="37894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7653019" y="378942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7655559" y="37909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7658100" y="37909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7661909" y="379171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7666355" y="3791711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7671448" y="37932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762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7677784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680959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679690" y="389915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686040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7682230" y="389915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7689850" y="37947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2"/>
                </a:lnTo>
                <a:lnTo>
                  <a:pt x="1270" y="76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7692390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7692390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7693659" y="3795521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69" y="15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769810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7702740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7702550" y="390258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770635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770509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7708900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770763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7712011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682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7711440" y="390334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7715250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7715250" y="390220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771905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7716519" y="39037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7723505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7721600" y="39041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7727315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772731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7729855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772985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7730490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7732394" y="390220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7735569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7735569" y="390220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7736840" y="380428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7738744" y="390220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7740650" y="38042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7741919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7743190" y="380466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7745094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7747000" y="38046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774954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775335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7756525" y="390220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7760969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7760969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7764144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7764144" y="3898391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7766050" y="380695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2"/>
                </a:lnTo>
                <a:lnTo>
                  <a:pt x="1270" y="76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7767319" y="380923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7770494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7773669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777557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7778115" y="380923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777811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7778750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7780019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7781290" y="38103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7781925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7782559" y="381038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7783830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7785734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7788909" y="381076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7792719" y="381076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7794625" y="3811523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7797165" y="3811523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7799705" y="38122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7801609" y="38122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7805419" y="38130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7809242" y="38138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7814309" y="381457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7818119" y="381457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7820025" y="3814571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7821294" y="3815334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7822565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7823834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7825740" y="3816096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7828280" y="3816096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7829550" y="3816858"/>
            <a:ext cx="1270" cy="76200"/>
          </a:xfrm>
          <a:custGeom>
            <a:avLst/>
            <a:gdLst/>
            <a:ahLst/>
            <a:cxnLst/>
            <a:rect l="l" t="t" r="r" b="b"/>
            <a:pathLst>
              <a:path w="1270" h="76200">
                <a:moveTo>
                  <a:pt x="0" y="0"/>
                </a:moveTo>
                <a:lnTo>
                  <a:pt x="0" y="76200"/>
                </a:lnTo>
                <a:lnTo>
                  <a:pt x="1270" y="7620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7832090" y="3816858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1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7834630" y="3817620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7835900" y="3817620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70">
                <a:moveTo>
                  <a:pt x="0" y="0"/>
                </a:moveTo>
                <a:lnTo>
                  <a:pt x="0" y="64769"/>
                </a:lnTo>
                <a:lnTo>
                  <a:pt x="2540" y="64769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7838440" y="3818382"/>
            <a:ext cx="1270" cy="57150"/>
          </a:xfrm>
          <a:custGeom>
            <a:avLst/>
            <a:gdLst/>
            <a:ahLst/>
            <a:cxnLst/>
            <a:rect l="l" t="t" r="r" b="b"/>
            <a:pathLst>
              <a:path w="1270" h="57150">
                <a:moveTo>
                  <a:pt x="0" y="0"/>
                </a:moveTo>
                <a:lnTo>
                  <a:pt x="0" y="57150"/>
                </a:lnTo>
                <a:lnTo>
                  <a:pt x="1270" y="5715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7839709" y="3818382"/>
            <a:ext cx="2540" cy="57150"/>
          </a:xfrm>
          <a:custGeom>
            <a:avLst/>
            <a:gdLst/>
            <a:ahLst/>
            <a:cxnLst/>
            <a:rect l="l" t="t" r="r" b="b"/>
            <a:pathLst>
              <a:path w="2540" h="57150">
                <a:moveTo>
                  <a:pt x="0" y="0"/>
                </a:moveTo>
                <a:lnTo>
                  <a:pt x="0" y="57150"/>
                </a:lnTo>
                <a:lnTo>
                  <a:pt x="2539" y="57150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7842250" y="3818382"/>
            <a:ext cx="1270" cy="49530"/>
          </a:xfrm>
          <a:custGeom>
            <a:avLst/>
            <a:gdLst/>
            <a:ahLst/>
            <a:cxnLst/>
            <a:rect l="l" t="t" r="r" b="b"/>
            <a:pathLst>
              <a:path w="1270" h="49529">
                <a:moveTo>
                  <a:pt x="0" y="0"/>
                </a:moveTo>
                <a:lnTo>
                  <a:pt x="0" y="49529"/>
                </a:lnTo>
                <a:lnTo>
                  <a:pt x="1270" y="495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7843519" y="3818382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0"/>
                </a:moveTo>
                <a:lnTo>
                  <a:pt x="0" y="48767"/>
                </a:lnTo>
                <a:lnTo>
                  <a:pt x="1270" y="4876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7844790" y="3818382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0"/>
                </a:moveTo>
                <a:lnTo>
                  <a:pt x="0" y="48767"/>
                </a:lnTo>
                <a:lnTo>
                  <a:pt x="1270" y="4876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7846059" y="3819905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7847330" y="3819905"/>
            <a:ext cx="2540" cy="41275"/>
          </a:xfrm>
          <a:custGeom>
            <a:avLst/>
            <a:gdLst/>
            <a:ahLst/>
            <a:cxnLst/>
            <a:rect l="l" t="t" r="r" b="b"/>
            <a:pathLst>
              <a:path w="2540" h="41275">
                <a:moveTo>
                  <a:pt x="0" y="0"/>
                </a:moveTo>
                <a:lnTo>
                  <a:pt x="0" y="41148"/>
                </a:lnTo>
                <a:lnTo>
                  <a:pt x="2539" y="4114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7849869" y="3819905"/>
            <a:ext cx="1270" cy="36830"/>
          </a:xfrm>
          <a:custGeom>
            <a:avLst/>
            <a:gdLst/>
            <a:ahLst/>
            <a:cxnLst/>
            <a:rect l="l" t="t" r="r" b="b"/>
            <a:pathLst>
              <a:path w="1270" h="36829">
                <a:moveTo>
                  <a:pt x="0" y="0"/>
                </a:moveTo>
                <a:lnTo>
                  <a:pt x="0" y="36576"/>
                </a:lnTo>
                <a:lnTo>
                  <a:pt x="1270" y="365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7851140" y="3819905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7852409" y="3819905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7853680" y="3819905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69" y="3200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7854950" y="3821429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6"/>
                </a:lnTo>
                <a:lnTo>
                  <a:pt x="1270" y="2514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7856219" y="3821429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6"/>
                </a:lnTo>
                <a:lnTo>
                  <a:pt x="1270" y="2133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7857490" y="3821429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20">
                <a:moveTo>
                  <a:pt x="0" y="0"/>
                </a:moveTo>
                <a:lnTo>
                  <a:pt x="0" y="19812"/>
                </a:lnTo>
                <a:lnTo>
                  <a:pt x="1270" y="1981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7858759" y="3821429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70" y="1828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7860030" y="3821429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4">
                <a:moveTo>
                  <a:pt x="0" y="0"/>
                </a:moveTo>
                <a:lnTo>
                  <a:pt x="0" y="14478"/>
                </a:lnTo>
                <a:lnTo>
                  <a:pt x="1269" y="1447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7861300" y="3821429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4">
                <a:moveTo>
                  <a:pt x="0" y="0"/>
                </a:moveTo>
                <a:lnTo>
                  <a:pt x="0" y="14478"/>
                </a:lnTo>
                <a:lnTo>
                  <a:pt x="1270" y="1447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7597330" y="3853434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0"/>
                </a:moveTo>
                <a:lnTo>
                  <a:pt x="0" y="33527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7598409" y="3851909"/>
            <a:ext cx="1270" cy="35560"/>
          </a:xfrm>
          <a:custGeom>
            <a:avLst/>
            <a:gdLst/>
            <a:ahLst/>
            <a:cxnLst/>
            <a:rect l="l" t="t" r="r" b="b"/>
            <a:pathLst>
              <a:path w="1270" h="35560">
                <a:moveTo>
                  <a:pt x="0" y="0"/>
                </a:moveTo>
                <a:lnTo>
                  <a:pt x="0" y="35051"/>
                </a:lnTo>
                <a:lnTo>
                  <a:pt x="1269" y="35051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7599680" y="3850385"/>
            <a:ext cx="1270" cy="36830"/>
          </a:xfrm>
          <a:custGeom>
            <a:avLst/>
            <a:gdLst/>
            <a:ahLst/>
            <a:cxnLst/>
            <a:rect l="l" t="t" r="r" b="b"/>
            <a:pathLst>
              <a:path w="1270" h="36829">
                <a:moveTo>
                  <a:pt x="0" y="0"/>
                </a:moveTo>
                <a:lnTo>
                  <a:pt x="0" y="36575"/>
                </a:lnTo>
                <a:lnTo>
                  <a:pt x="1270" y="365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7600950" y="3846576"/>
            <a:ext cx="2540" cy="40640"/>
          </a:xfrm>
          <a:custGeom>
            <a:avLst/>
            <a:gdLst/>
            <a:ahLst/>
            <a:cxnLst/>
            <a:rect l="l" t="t" r="r" b="b"/>
            <a:pathLst>
              <a:path w="2540" h="40639">
                <a:moveTo>
                  <a:pt x="0" y="0"/>
                </a:moveTo>
                <a:lnTo>
                  <a:pt x="0" y="40386"/>
                </a:lnTo>
                <a:lnTo>
                  <a:pt x="2540" y="4038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7603490" y="3841241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2"/>
                </a:lnTo>
                <a:lnTo>
                  <a:pt x="1270" y="4648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7604759" y="3839717"/>
            <a:ext cx="2540" cy="48260"/>
          </a:xfrm>
          <a:custGeom>
            <a:avLst/>
            <a:gdLst/>
            <a:ahLst/>
            <a:cxnLst/>
            <a:rect l="l" t="t" r="r" b="b"/>
            <a:pathLst>
              <a:path w="2540" h="48260">
                <a:moveTo>
                  <a:pt x="0" y="0"/>
                </a:moveTo>
                <a:lnTo>
                  <a:pt x="0" y="48006"/>
                </a:lnTo>
                <a:lnTo>
                  <a:pt x="2539" y="4800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7607300" y="3835908"/>
            <a:ext cx="1270" cy="52705"/>
          </a:xfrm>
          <a:custGeom>
            <a:avLst/>
            <a:gdLst/>
            <a:ahLst/>
            <a:cxnLst/>
            <a:rect l="l" t="t" r="r" b="b"/>
            <a:pathLst>
              <a:path w="1270" h="52704">
                <a:moveTo>
                  <a:pt x="0" y="0"/>
                </a:moveTo>
                <a:lnTo>
                  <a:pt x="0" y="52577"/>
                </a:lnTo>
                <a:lnTo>
                  <a:pt x="1270" y="5257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7609840" y="3832859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25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7611109" y="3829050"/>
            <a:ext cx="1270" cy="59690"/>
          </a:xfrm>
          <a:custGeom>
            <a:avLst/>
            <a:gdLst/>
            <a:ahLst/>
            <a:cxnLst/>
            <a:rect l="l" t="t" r="r" b="b"/>
            <a:pathLst>
              <a:path w="1270" h="59689">
                <a:moveTo>
                  <a:pt x="0" y="0"/>
                </a:moveTo>
                <a:lnTo>
                  <a:pt x="0" y="59436"/>
                </a:lnTo>
                <a:lnTo>
                  <a:pt x="1269" y="5943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7613650" y="3825240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24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7614919" y="3821429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5">
                <a:moveTo>
                  <a:pt x="0" y="0"/>
                </a:moveTo>
                <a:lnTo>
                  <a:pt x="0" y="67818"/>
                </a:lnTo>
                <a:lnTo>
                  <a:pt x="1270" y="6781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7616190" y="3818382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20">
                <a:moveTo>
                  <a:pt x="0" y="0"/>
                </a:moveTo>
                <a:lnTo>
                  <a:pt x="0" y="70865"/>
                </a:lnTo>
                <a:lnTo>
                  <a:pt x="2539" y="70865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7618730" y="3814571"/>
            <a:ext cx="1270" cy="75565"/>
          </a:xfrm>
          <a:custGeom>
            <a:avLst/>
            <a:gdLst/>
            <a:ahLst/>
            <a:cxnLst/>
            <a:rect l="l" t="t" r="r" b="b"/>
            <a:pathLst>
              <a:path w="1270" h="75564">
                <a:moveTo>
                  <a:pt x="0" y="0"/>
                </a:moveTo>
                <a:lnTo>
                  <a:pt x="0" y="75437"/>
                </a:lnTo>
                <a:lnTo>
                  <a:pt x="1270" y="7543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7620000" y="3810761"/>
            <a:ext cx="2540" cy="79375"/>
          </a:xfrm>
          <a:custGeom>
            <a:avLst/>
            <a:gdLst/>
            <a:ahLst/>
            <a:cxnLst/>
            <a:rect l="l" t="t" r="r" b="b"/>
            <a:pathLst>
              <a:path w="2540" h="79375">
                <a:moveTo>
                  <a:pt x="0" y="0"/>
                </a:moveTo>
                <a:lnTo>
                  <a:pt x="0" y="79248"/>
                </a:lnTo>
                <a:lnTo>
                  <a:pt x="2540" y="7924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7622540" y="3806952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20">
                <a:moveTo>
                  <a:pt x="0" y="0"/>
                </a:moveTo>
                <a:lnTo>
                  <a:pt x="0" y="83820"/>
                </a:lnTo>
                <a:lnTo>
                  <a:pt x="1270" y="8382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7625080" y="3803903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7626984" y="3800094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7628255" y="3797046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7629525" y="3794759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7630794" y="3793235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7632700" y="3789426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7635875" y="378714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7639684" y="37879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7642225" y="378866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7644130" y="378866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7646034" y="378942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7648575" y="37894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7652384" y="378942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7654925" y="37909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7656830" y="37909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7661275" y="379171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7665719" y="3791711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7671816" y="37932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88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7677784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7680325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7680325" y="389839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7684769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7680959" y="389915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7689215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7689215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7691119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7691119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7693025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7693025" y="389839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7696834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7701280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7700009" y="390258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7703184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7702550" y="390258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7705090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7703819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7707630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7706359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7709534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7709534" y="3902202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7711440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7710169" y="390334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7713980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7713980" y="390220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7715250" y="38027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7715250" y="390372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772286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7722869" y="390220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7726044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7726044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7728584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7728584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7729219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7731125" y="390220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7733030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7734934" y="390220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7736840" y="380428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7738744" y="390220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7741284" y="3803141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7741284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7741919" y="380466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7743825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7745730" y="38046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7748269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775208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7755255" y="390220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7757794" y="3902202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7759700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7759700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7762875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7762875" y="3898391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7766050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7766050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7767319" y="380923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7769859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7772400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777430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7776209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7777480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7779384" y="380923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7779384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7780019" y="381038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7781290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7782559" y="38103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7783194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7785100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7788275" y="389839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7791450" y="381076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7793355" y="3811523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7795894" y="3811523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7798434" y="38122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7800340" y="38122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7804150" y="38130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7808976" y="38138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7813040" y="381457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7816215" y="38145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7817484" y="381457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7819390" y="3814571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7821294" y="3815334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7822565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7823834" y="3815334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7825740" y="3816096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7828280" y="3816096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7829550" y="3816858"/>
            <a:ext cx="1270" cy="76200"/>
          </a:xfrm>
          <a:custGeom>
            <a:avLst/>
            <a:gdLst/>
            <a:ahLst/>
            <a:cxnLst/>
            <a:rect l="l" t="t" r="r" b="b"/>
            <a:pathLst>
              <a:path w="1270" h="76200">
                <a:moveTo>
                  <a:pt x="0" y="0"/>
                </a:moveTo>
                <a:lnTo>
                  <a:pt x="0" y="76200"/>
                </a:lnTo>
                <a:lnTo>
                  <a:pt x="1270" y="7620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7832090" y="3816858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675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7834630" y="3817620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7835900" y="3817620"/>
            <a:ext cx="1270" cy="64769"/>
          </a:xfrm>
          <a:custGeom>
            <a:avLst/>
            <a:gdLst/>
            <a:ahLst/>
            <a:cxnLst/>
            <a:rect l="l" t="t" r="r" b="b"/>
            <a:pathLst>
              <a:path w="1270" h="64770">
                <a:moveTo>
                  <a:pt x="0" y="0"/>
                </a:moveTo>
                <a:lnTo>
                  <a:pt x="0" y="64769"/>
                </a:lnTo>
                <a:lnTo>
                  <a:pt x="1270" y="6476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7838440" y="3818382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198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7840980" y="3818382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7842250" y="3818382"/>
            <a:ext cx="1270" cy="52069"/>
          </a:xfrm>
          <a:custGeom>
            <a:avLst/>
            <a:gdLst/>
            <a:ahLst/>
            <a:cxnLst/>
            <a:rect l="l" t="t" r="r" b="b"/>
            <a:pathLst>
              <a:path w="1270" h="52070">
                <a:moveTo>
                  <a:pt x="0" y="0"/>
                </a:moveTo>
                <a:lnTo>
                  <a:pt x="0" y="51815"/>
                </a:lnTo>
                <a:lnTo>
                  <a:pt x="1270" y="5181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7843519" y="3818382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0"/>
                </a:moveTo>
                <a:lnTo>
                  <a:pt x="0" y="48767"/>
                </a:lnTo>
                <a:lnTo>
                  <a:pt x="1270" y="4876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7844790" y="3819905"/>
            <a:ext cx="2540" cy="43180"/>
          </a:xfrm>
          <a:custGeom>
            <a:avLst/>
            <a:gdLst/>
            <a:ahLst/>
            <a:cxnLst/>
            <a:rect l="l" t="t" r="r" b="b"/>
            <a:pathLst>
              <a:path w="2540" h="43179">
                <a:moveTo>
                  <a:pt x="0" y="0"/>
                </a:moveTo>
                <a:lnTo>
                  <a:pt x="0" y="42672"/>
                </a:lnTo>
                <a:lnTo>
                  <a:pt x="2540" y="4267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7847330" y="3819905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69" y="411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7848600" y="3819905"/>
            <a:ext cx="2540" cy="39370"/>
          </a:xfrm>
          <a:custGeom>
            <a:avLst/>
            <a:gdLst/>
            <a:ahLst/>
            <a:cxnLst/>
            <a:rect l="l" t="t" r="r" b="b"/>
            <a:pathLst>
              <a:path w="2540" h="39370">
                <a:moveTo>
                  <a:pt x="0" y="0"/>
                </a:moveTo>
                <a:lnTo>
                  <a:pt x="0" y="38862"/>
                </a:lnTo>
                <a:lnTo>
                  <a:pt x="2540" y="3886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7851140" y="3819905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7852409" y="3819905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7853680" y="3819905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79">
                <a:moveTo>
                  <a:pt x="0" y="0"/>
                </a:moveTo>
                <a:lnTo>
                  <a:pt x="0" y="30480"/>
                </a:lnTo>
                <a:lnTo>
                  <a:pt x="1269" y="3048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7604759" y="3841241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2"/>
                </a:lnTo>
                <a:lnTo>
                  <a:pt x="1269" y="4648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7607300" y="3835908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577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7609840" y="3832859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25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7611109" y="3829050"/>
            <a:ext cx="1270" cy="59690"/>
          </a:xfrm>
          <a:custGeom>
            <a:avLst/>
            <a:gdLst/>
            <a:ahLst/>
            <a:cxnLst/>
            <a:rect l="l" t="t" r="r" b="b"/>
            <a:pathLst>
              <a:path w="1270" h="59689">
                <a:moveTo>
                  <a:pt x="0" y="0"/>
                </a:moveTo>
                <a:lnTo>
                  <a:pt x="0" y="59436"/>
                </a:lnTo>
                <a:lnTo>
                  <a:pt x="1269" y="5943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7613650" y="3825240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246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7614919" y="3821429"/>
            <a:ext cx="2540" cy="67945"/>
          </a:xfrm>
          <a:custGeom>
            <a:avLst/>
            <a:gdLst/>
            <a:ahLst/>
            <a:cxnLst/>
            <a:rect l="l" t="t" r="r" b="b"/>
            <a:pathLst>
              <a:path w="2540" h="67945">
                <a:moveTo>
                  <a:pt x="0" y="0"/>
                </a:moveTo>
                <a:lnTo>
                  <a:pt x="0" y="67818"/>
                </a:lnTo>
                <a:lnTo>
                  <a:pt x="2540" y="6781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7617459" y="3818382"/>
            <a:ext cx="1270" cy="71120"/>
          </a:xfrm>
          <a:custGeom>
            <a:avLst/>
            <a:gdLst/>
            <a:ahLst/>
            <a:cxnLst/>
            <a:rect l="l" t="t" r="r" b="b"/>
            <a:pathLst>
              <a:path w="1270" h="71120">
                <a:moveTo>
                  <a:pt x="0" y="0"/>
                </a:moveTo>
                <a:lnTo>
                  <a:pt x="0" y="70865"/>
                </a:lnTo>
                <a:lnTo>
                  <a:pt x="1269" y="7086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7618730" y="3814571"/>
            <a:ext cx="2540" cy="75565"/>
          </a:xfrm>
          <a:custGeom>
            <a:avLst/>
            <a:gdLst/>
            <a:ahLst/>
            <a:cxnLst/>
            <a:rect l="l" t="t" r="r" b="b"/>
            <a:pathLst>
              <a:path w="2540" h="75564">
                <a:moveTo>
                  <a:pt x="0" y="0"/>
                </a:moveTo>
                <a:lnTo>
                  <a:pt x="0" y="75437"/>
                </a:lnTo>
                <a:lnTo>
                  <a:pt x="2540" y="7543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7622540" y="380923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2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7623809" y="3806952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20">
                <a:moveTo>
                  <a:pt x="0" y="0"/>
                </a:moveTo>
                <a:lnTo>
                  <a:pt x="0" y="83820"/>
                </a:lnTo>
                <a:lnTo>
                  <a:pt x="1269" y="8382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7625715" y="3803903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7627619" y="3800094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7629525" y="3794759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7630794" y="3793235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7632065" y="3791711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7633334" y="3789426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7635875" y="378714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7640319" y="37879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7643494" y="378866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7644765" y="378866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7646669" y="378942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7649844" y="37894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7653019" y="378942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7654925" y="37909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7656830" y="37909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7661275" y="379171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7665719" y="3791711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7671320" y="37932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89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7677784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7680325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7680325" y="389839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7684769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7680959" y="389915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7689215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7689215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7691755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7689850" y="389991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7697469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770191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7701280" y="390258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770381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7702550" y="390258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7705725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7705725" y="3902202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7707630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7706359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7709534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7709534" y="3902202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7711440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7710169" y="390334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7714615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7712709" y="39037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771905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7716519" y="39037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772286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7722869" y="390220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7726044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7726044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7728584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7728584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7729219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7731125" y="390220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7733030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7734934" y="390220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7736840" y="380428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7738744" y="390220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7740650" y="38042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7741919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7743190" y="380466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7745094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7747000" y="380466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7748905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775208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7755255" y="390220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7757794" y="3902202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7758430" y="380885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7760334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7764144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7764144" y="3898391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7766684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7766684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7767319" y="380923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7769859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7772400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777430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7776209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7777480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7778750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7780019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7781290" y="38103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7781925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7782559" y="381038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7783830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7785734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7788275" y="389839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7791450" y="381076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7793990" y="3811523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7796530" y="3811523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7798434" y="38122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7800340" y="38122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7804784" y="38130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635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7809115" y="38138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7813040" y="381457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7816215" y="38145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7817484" y="381457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7819390" y="3814571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7821294" y="3815334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7822565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7823834" y="3815334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7825740" y="3816096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7827009" y="3816096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70" y="822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7828280" y="3816858"/>
            <a:ext cx="2540" cy="78105"/>
          </a:xfrm>
          <a:custGeom>
            <a:avLst/>
            <a:gdLst/>
            <a:ahLst/>
            <a:cxnLst/>
            <a:rect l="l" t="t" r="r" b="b"/>
            <a:pathLst>
              <a:path w="2540" h="78104">
                <a:moveTo>
                  <a:pt x="0" y="0"/>
                </a:moveTo>
                <a:lnTo>
                  <a:pt x="0" y="77724"/>
                </a:lnTo>
                <a:lnTo>
                  <a:pt x="2539" y="77724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7832090" y="3816858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675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7834630" y="3817620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7835900" y="3817620"/>
            <a:ext cx="1270" cy="64769"/>
          </a:xfrm>
          <a:custGeom>
            <a:avLst/>
            <a:gdLst/>
            <a:ahLst/>
            <a:cxnLst/>
            <a:rect l="l" t="t" r="r" b="b"/>
            <a:pathLst>
              <a:path w="1270" h="64770">
                <a:moveTo>
                  <a:pt x="0" y="0"/>
                </a:moveTo>
                <a:lnTo>
                  <a:pt x="0" y="64769"/>
                </a:lnTo>
                <a:lnTo>
                  <a:pt x="1270" y="6476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7838440" y="3818382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483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7840980" y="3818382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7842250" y="3818382"/>
            <a:ext cx="1270" cy="52069"/>
          </a:xfrm>
          <a:custGeom>
            <a:avLst/>
            <a:gdLst/>
            <a:ahLst/>
            <a:cxnLst/>
            <a:rect l="l" t="t" r="r" b="b"/>
            <a:pathLst>
              <a:path w="1270" h="52070">
                <a:moveTo>
                  <a:pt x="0" y="0"/>
                </a:moveTo>
                <a:lnTo>
                  <a:pt x="0" y="51815"/>
                </a:lnTo>
                <a:lnTo>
                  <a:pt x="1270" y="5181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7843519" y="3818382"/>
            <a:ext cx="2540" cy="48895"/>
          </a:xfrm>
          <a:custGeom>
            <a:avLst/>
            <a:gdLst/>
            <a:ahLst/>
            <a:cxnLst/>
            <a:rect l="l" t="t" r="r" b="b"/>
            <a:pathLst>
              <a:path w="2540" h="48895">
                <a:moveTo>
                  <a:pt x="0" y="0"/>
                </a:moveTo>
                <a:lnTo>
                  <a:pt x="0" y="48767"/>
                </a:lnTo>
                <a:lnTo>
                  <a:pt x="2540" y="4876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7845945" y="3819905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79">
                <a:moveTo>
                  <a:pt x="1270" y="42672"/>
                </a:moveTo>
                <a:lnTo>
                  <a:pt x="1270" y="0"/>
                </a:lnTo>
                <a:lnTo>
                  <a:pt x="0" y="0"/>
                </a:lnTo>
                <a:lnTo>
                  <a:pt x="0" y="42672"/>
                </a:lnTo>
                <a:lnTo>
                  <a:pt x="1270" y="42672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7611109" y="3830573"/>
            <a:ext cx="1270" cy="58419"/>
          </a:xfrm>
          <a:custGeom>
            <a:avLst/>
            <a:gdLst/>
            <a:ahLst/>
            <a:cxnLst/>
            <a:rect l="l" t="t" r="r" b="b"/>
            <a:pathLst>
              <a:path w="1270" h="58420">
                <a:moveTo>
                  <a:pt x="0" y="0"/>
                </a:moveTo>
                <a:lnTo>
                  <a:pt x="0" y="57912"/>
                </a:lnTo>
                <a:lnTo>
                  <a:pt x="1269" y="5791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7612380" y="3826764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7613650" y="3826764"/>
            <a:ext cx="1270" cy="62230"/>
          </a:xfrm>
          <a:custGeom>
            <a:avLst/>
            <a:gdLst/>
            <a:ahLst/>
            <a:cxnLst/>
            <a:rect l="l" t="t" r="r" b="b"/>
            <a:pathLst>
              <a:path w="1270" h="62229">
                <a:moveTo>
                  <a:pt x="0" y="0"/>
                </a:moveTo>
                <a:lnTo>
                  <a:pt x="0" y="61722"/>
                </a:lnTo>
                <a:lnTo>
                  <a:pt x="1270" y="6172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7616190" y="3821429"/>
            <a:ext cx="0" cy="67945"/>
          </a:xfrm>
          <a:custGeom>
            <a:avLst/>
            <a:gdLst/>
            <a:ahLst/>
            <a:cxnLst/>
            <a:rect l="l" t="t" r="r" b="b"/>
            <a:pathLst>
              <a:path h="67945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7617459" y="3818382"/>
            <a:ext cx="1270" cy="71120"/>
          </a:xfrm>
          <a:custGeom>
            <a:avLst/>
            <a:gdLst/>
            <a:ahLst/>
            <a:cxnLst/>
            <a:rect l="l" t="t" r="r" b="b"/>
            <a:pathLst>
              <a:path w="1270" h="71120">
                <a:moveTo>
                  <a:pt x="0" y="0"/>
                </a:moveTo>
                <a:lnTo>
                  <a:pt x="0" y="70865"/>
                </a:lnTo>
                <a:lnTo>
                  <a:pt x="1269" y="7086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7620000" y="3814571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0"/>
                </a:moveTo>
                <a:lnTo>
                  <a:pt x="0" y="75438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7622540" y="380923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2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7623809" y="3806952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20">
                <a:moveTo>
                  <a:pt x="0" y="0"/>
                </a:moveTo>
                <a:lnTo>
                  <a:pt x="0" y="83820"/>
                </a:lnTo>
                <a:lnTo>
                  <a:pt x="1269" y="8382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7625715" y="3803903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7626984" y="3802379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7628255" y="3800094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7629525" y="3797046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7630794" y="3794759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7632700" y="3789426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7634605" y="378714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7636509" y="378714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7640319" y="37879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7643494" y="378866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7645400" y="378866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7647305" y="378942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7649844" y="37894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7653019" y="378942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7655559" y="37909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7658100" y="37909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7661909" y="379171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7666355" y="3791711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7672082" y="37932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382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7677784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7680959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7679690" y="389915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7686040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7682230" y="389915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7690484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7690484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7692390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7692390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7694294" y="3795521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769810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770191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7701280" y="390258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770381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7702550" y="390258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770635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770509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7708900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770763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7710805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7710805" y="3902202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7712709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7711440" y="390334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7715250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7715250" y="390220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771905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7716519" y="39037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7723505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7721600" y="39041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7727315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772731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7729855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772985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7730490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7732394" y="390220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7735569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7735569" y="390220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7736840" y="380428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7738744" y="390220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7740650" y="38042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7741919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7743190" y="380466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7745094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7747000" y="38046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774954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775335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7756525" y="390220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7759065" y="3902202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7760969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7760969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7764144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7764144" y="3898391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7766684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7766684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7767319" y="380923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7770494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7773669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777557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7778115" y="380923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777811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7778750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7780019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7781290" y="38103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7781925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7782559" y="381038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7783830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7785734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7788909" y="381076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7792719" y="381076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7794625" y="3811523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7797165" y="3811523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7799705" y="38122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7801609" y="38122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7805419" y="38130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7809617" y="38138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7814309" y="381457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7818119" y="381457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7820025" y="3814571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7821294" y="3815334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7822565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7823834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7825105" y="3816096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7826375" y="3816096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7828280" y="3816096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7829550" y="3816858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4">
                <a:moveTo>
                  <a:pt x="0" y="0"/>
                </a:moveTo>
                <a:lnTo>
                  <a:pt x="0" y="77724"/>
                </a:lnTo>
                <a:lnTo>
                  <a:pt x="1270" y="777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7832090" y="381685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7834630" y="3817620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866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7835900" y="3817620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70">
                <a:moveTo>
                  <a:pt x="0" y="0"/>
                </a:moveTo>
                <a:lnTo>
                  <a:pt x="0" y="64769"/>
                </a:lnTo>
                <a:lnTo>
                  <a:pt x="2540" y="64769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7838440" y="3818382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7"/>
                </a:lnTo>
                <a:lnTo>
                  <a:pt x="1270" y="6019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7620196" y="3814571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0"/>
                </a:moveTo>
                <a:lnTo>
                  <a:pt x="0" y="75438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7622540" y="380923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2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7623809" y="3806952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20">
                <a:moveTo>
                  <a:pt x="0" y="0"/>
                </a:moveTo>
                <a:lnTo>
                  <a:pt x="0" y="83820"/>
                </a:lnTo>
                <a:lnTo>
                  <a:pt x="1269" y="8382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7625715" y="3803903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7626984" y="3802379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7628255" y="3800094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7629525" y="3797046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7630794" y="3794759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7632700" y="3789426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7634605" y="378714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7636509" y="378714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7640319" y="37879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7643494" y="378866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7645400" y="378866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7647305" y="378942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7649844" y="37894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7653019" y="378942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7655559" y="37909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7658100" y="37909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7661909" y="379171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7666355" y="3791711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7672082" y="37932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382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7677784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7680959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7679690" y="389915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7686040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7682230" y="389915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7690484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7690484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7692390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7692390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7694294" y="3795521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769810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770191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7701280" y="390258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770381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7702550" y="390258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770635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770509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7708900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770763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7710805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7710805" y="3902202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7712709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7711440" y="390334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7715250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7715250" y="390220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771905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7716519" y="39037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7723505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7721600" y="39041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7727315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772731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7729855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772985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7730490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7732394" y="390220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7735569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7735569" y="390220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7736840" y="380428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7738744" y="390220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7740650" y="38042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7741919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7743190" y="380466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7745094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7747000" y="38046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774954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775335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7756525" y="390220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7759065" y="3902202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7760969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7760969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7764144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7764144" y="3898391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7766684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7766684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7767319" y="380923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7770494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7773669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777557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7778115" y="380923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777811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7778750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7780019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7781290" y="38103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7781925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7782559" y="381038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7783830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7785734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7788909" y="381076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7792719" y="381076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7794625" y="3811523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7797165" y="3811523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7799705" y="38122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7801609" y="38122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7805419" y="38130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7809617" y="38138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7814309" y="381457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7818119" y="381457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7820025" y="3814571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7821294" y="3815334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7822565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7823834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7825105" y="3816096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7826375" y="3816096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7828280" y="3816096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7829550" y="3816858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4">
                <a:moveTo>
                  <a:pt x="0" y="0"/>
                </a:moveTo>
                <a:lnTo>
                  <a:pt x="0" y="77724"/>
                </a:lnTo>
                <a:lnTo>
                  <a:pt x="1270" y="777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7832090" y="381685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7625715" y="3803903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7626984" y="3802379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7628255" y="3800094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7629525" y="3797046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7630794" y="3794759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7632700" y="3789426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7634605" y="378714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7636509" y="378714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7640319" y="37879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7643494" y="378866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7645400" y="378866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7647305" y="378942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7649844" y="37894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7653019" y="378942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7655559" y="37909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7658100" y="37909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7661909" y="379171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7666355" y="3791711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7672082" y="37932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382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7677784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7680959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7679690" y="389915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7686040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7682230" y="389915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7690484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7690484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7692390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7692390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7694294" y="3795521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769810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770191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7701280" y="390258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770381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7702550" y="390258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770635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770509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7708900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770763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7710805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7710805" y="3902202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7712709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7711440" y="390334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7715250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7715250" y="390220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771905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7716519" y="39037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7723505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7721600" y="39041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7727315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772731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7729855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772985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7730490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7732394" y="390220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7735569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7735569" y="390220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7736840" y="380428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7738744" y="390220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7740650" y="38042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7741919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7743190" y="380466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7745094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7747000" y="38046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774954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775335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7756525" y="390220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7759065" y="3902202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7760969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7760969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7764144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7764144" y="3898391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7766684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7766684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7767319" y="380923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7770494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7773669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777557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7778115" y="380923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777811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7778750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7780019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7781290" y="38103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7781925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7782559" y="381038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7783830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7785734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7788909" y="381076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7792719" y="381076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7794625" y="3811523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7797165" y="3811523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7799705" y="38122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7801609" y="38122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7805419" y="38130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7809617" y="38138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7814309" y="381457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7818119" y="381457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7820025" y="3814571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7821294" y="3815334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7822565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7823834" y="3815334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7825231" y="3816096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7633969" y="3791711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7639684" y="3791711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6"/>
                </a:lnTo>
              </a:path>
            </a:pathLst>
          </a:custGeom>
          <a:ln w="888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7646034" y="3791711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7649844" y="379171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7654290" y="3791711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2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7660640" y="379171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762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7666355" y="3791711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7672082" y="37932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382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7677784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7680959" y="3793997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7679690" y="389915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7686040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7682230" y="389915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7690484" y="3794759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7690484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7692390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7692390" y="38983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7694294" y="3795521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769810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770191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7701280" y="390258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770381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7702550" y="390258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770635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770509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7708900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770763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7710805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7710805" y="3902202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7712709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7711440" y="390334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7715250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7715250" y="390220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771905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7716519" y="39037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7723505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7721600" y="39041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7727315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772731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7729855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772985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7730490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7732394" y="390220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7735569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7735569" y="390220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7736840" y="380428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7738744" y="390220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7740650" y="38042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7741919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7743190" y="380466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7745094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7747000" y="38046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774954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775335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7756525" y="390220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7759065" y="3902202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7760969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7760969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7764144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7764144" y="3898391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7766684" y="380695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7766684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7767319" y="380923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7770494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7773669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777557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7778115" y="3809238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7778115" y="3898391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7778750" y="381000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7780019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7781290" y="38103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7781925" y="389839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7782559" y="381038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7783830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7785734" y="3898391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7788909" y="381076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7792719" y="3810761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7796530" y="3811523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7800975" y="381228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7805419" y="381304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7809865" y="3813809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1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7815580" y="3814571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762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7642225" y="3795521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53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7646034" y="3795521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7649844" y="379552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7654290" y="3795521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7660640" y="3795521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762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7666355" y="3795521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7672069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761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7677784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7684769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7679690" y="3899153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7691755" y="37955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7689850" y="389991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7694294" y="3795521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769810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7701915" y="379704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7701280" y="390258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770381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7702550" y="390258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7706359" y="379780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770509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7708900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7707630" y="390296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7710805" y="379857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7710805" y="3902202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7712709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7711440" y="390334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7715250" y="379933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7715250" y="390220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7719059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7716519" y="39037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7723505" y="380009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7721600" y="39041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7727315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772731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7729855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772985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7730490" y="380390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7732394" y="390220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7735569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7735569" y="390220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7736840" y="380428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7738744" y="390220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7740650" y="38042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7741919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7743190" y="380466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7745094" y="390220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7747000" y="38046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774954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7753350" y="39022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7756525" y="390220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7759065" y="3902202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7759700" y="38088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761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7763509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761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7767319" y="380923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7770494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7773669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7775575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7777480" y="381000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7779384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7781290" y="381038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7783194" y="389839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7789544" y="3810761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6"/>
                </a:lnTo>
              </a:path>
            </a:pathLst>
          </a:custGeom>
          <a:ln w="889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7796530" y="3811523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4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7800975" y="3812285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7805419" y="3813047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7809865" y="381380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7649844" y="3801617"/>
            <a:ext cx="0" cy="93345"/>
          </a:xfrm>
          <a:custGeom>
            <a:avLst/>
            <a:gdLst/>
            <a:ahLst/>
            <a:cxnLst/>
            <a:rect l="l" t="t" r="r" b="b"/>
            <a:pathLst>
              <a:path h="93345">
                <a:moveTo>
                  <a:pt x="0" y="0"/>
                </a:moveTo>
                <a:lnTo>
                  <a:pt x="0" y="9296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7654290" y="3801617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6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7660640" y="3801617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762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7666355" y="3801617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7672069" y="3801617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761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7677784" y="3801617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7679690" y="380619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7679690" y="3899153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7691755" y="3801617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7689850" y="389991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7693659" y="380352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7701280" y="380352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7701280" y="390258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7705090" y="380352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7705090" y="390296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7712075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7710169" y="390334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7713980" y="380352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7713980" y="390372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7721600" y="380352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7721600" y="39041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7727315" y="380161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772731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7729855" y="38023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7729855" y="390220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7730490" y="38039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7730490" y="390486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7736840" y="38042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7736840" y="390486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7743190" y="3804665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7743190" y="3904869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7752080" y="39048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7759700" y="38088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761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7763509" y="3898391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761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7767319" y="380923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7770494" y="3898391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635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7773669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7775575" y="3898391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7777480" y="381000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7779384" y="3898391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7781290" y="381038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7783194" y="3898391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7789544" y="3810761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889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7796530" y="3811523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7800975" y="3812285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7803515" y="3813047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7655559" y="3805428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7660640" y="3805428"/>
            <a:ext cx="0" cy="90805"/>
          </a:xfrm>
          <a:custGeom>
            <a:avLst/>
            <a:gdLst/>
            <a:ahLst/>
            <a:cxnLst/>
            <a:rect l="l" t="t" r="r" b="b"/>
            <a:pathLst>
              <a:path h="90804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762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7666355" y="380542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7668259" y="380809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4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7677784" y="380542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7675880" y="389877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7679690" y="3808095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7679690" y="3899153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7691755" y="380542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7689850" y="389991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7693659" y="3808095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7693659" y="3900296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7759700" y="38088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7759700" y="390029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7767319" y="380923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7767319" y="390029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7773669" y="380961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7775575" y="389839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7777480" y="381000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7777480" y="390029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7781290" y="381038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7783194" y="389839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7789544" y="3810761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889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7795259" y="3811523"/>
            <a:ext cx="0" cy="90805"/>
          </a:xfrm>
          <a:custGeom>
            <a:avLst/>
            <a:gdLst/>
            <a:ahLst/>
            <a:cxnLst/>
            <a:rect l="l" t="t" r="r" b="b"/>
            <a:pathLst>
              <a:path h="90804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7663180" y="3810761"/>
            <a:ext cx="1270" cy="85725"/>
          </a:xfrm>
          <a:custGeom>
            <a:avLst/>
            <a:gdLst/>
            <a:ahLst/>
            <a:cxnLst/>
            <a:rect l="l" t="t" r="r" b="b"/>
            <a:pathLst>
              <a:path w="1270" h="85725">
                <a:moveTo>
                  <a:pt x="0" y="0"/>
                </a:moveTo>
                <a:lnTo>
                  <a:pt x="0" y="85343"/>
                </a:lnTo>
                <a:lnTo>
                  <a:pt x="1270" y="8534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7666355" y="3810761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810">
            <a:solidFill>
              <a:srgbClr val="0202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7668259" y="3810761"/>
            <a:ext cx="121920" cy="87630"/>
          </a:xfrm>
          <a:custGeom>
            <a:avLst/>
            <a:gdLst/>
            <a:ahLst/>
            <a:cxnLst/>
            <a:rect l="l" t="t" r="r" b="b"/>
            <a:pathLst>
              <a:path w="121920" h="87629">
                <a:moveTo>
                  <a:pt x="0" y="0"/>
                </a:moveTo>
                <a:lnTo>
                  <a:pt x="0" y="87629"/>
                </a:lnTo>
                <a:lnTo>
                  <a:pt x="121919" y="87629"/>
                </a:lnTo>
                <a:lnTo>
                  <a:pt x="121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7669415" y="3815334"/>
            <a:ext cx="111760" cy="76200"/>
          </a:xfrm>
          <a:custGeom>
            <a:avLst/>
            <a:gdLst/>
            <a:ahLst/>
            <a:cxnLst/>
            <a:rect l="l" t="t" r="r" b="b"/>
            <a:pathLst>
              <a:path w="111759" h="76200">
                <a:moveTo>
                  <a:pt x="0" y="76200"/>
                </a:moveTo>
                <a:lnTo>
                  <a:pt x="111251" y="76200"/>
                </a:lnTo>
                <a:lnTo>
                  <a:pt x="11125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202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7676274" y="3821429"/>
            <a:ext cx="97790" cy="66040"/>
          </a:xfrm>
          <a:custGeom>
            <a:avLst/>
            <a:gdLst/>
            <a:ahLst/>
            <a:cxnLst/>
            <a:rect l="l" t="t" r="r" b="b"/>
            <a:pathLst>
              <a:path w="97790" h="66039">
                <a:moveTo>
                  <a:pt x="0" y="65532"/>
                </a:moveTo>
                <a:lnTo>
                  <a:pt x="97534" y="65532"/>
                </a:lnTo>
                <a:lnTo>
                  <a:pt x="97534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0202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7683893" y="3825240"/>
            <a:ext cx="82550" cy="56515"/>
          </a:xfrm>
          <a:custGeom>
            <a:avLst/>
            <a:gdLst/>
            <a:ahLst/>
            <a:cxnLst/>
            <a:rect l="l" t="t" r="r" b="b"/>
            <a:pathLst>
              <a:path w="82550" h="56514">
                <a:moveTo>
                  <a:pt x="0" y="0"/>
                </a:moveTo>
                <a:lnTo>
                  <a:pt x="0" y="56387"/>
                </a:lnTo>
                <a:lnTo>
                  <a:pt x="82296" y="56387"/>
                </a:lnTo>
                <a:lnTo>
                  <a:pt x="82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7691501" y="3830573"/>
            <a:ext cx="67945" cy="46990"/>
          </a:xfrm>
          <a:custGeom>
            <a:avLst/>
            <a:gdLst/>
            <a:ahLst/>
            <a:cxnLst/>
            <a:rect l="l" t="t" r="r" b="b"/>
            <a:pathLst>
              <a:path w="67945" h="46989">
                <a:moveTo>
                  <a:pt x="0" y="0"/>
                </a:moveTo>
                <a:lnTo>
                  <a:pt x="0" y="46482"/>
                </a:lnTo>
                <a:lnTo>
                  <a:pt x="67818" y="46482"/>
                </a:lnTo>
                <a:lnTo>
                  <a:pt x="67818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7698371" y="3835908"/>
            <a:ext cx="53340" cy="36195"/>
          </a:xfrm>
          <a:custGeom>
            <a:avLst/>
            <a:gdLst/>
            <a:ahLst/>
            <a:cxnLst/>
            <a:rect l="l" t="t" r="r" b="b"/>
            <a:pathLst>
              <a:path w="53340" h="36195">
                <a:moveTo>
                  <a:pt x="0" y="0"/>
                </a:moveTo>
                <a:lnTo>
                  <a:pt x="0" y="35813"/>
                </a:lnTo>
                <a:lnTo>
                  <a:pt x="53340" y="35813"/>
                </a:lnTo>
                <a:lnTo>
                  <a:pt x="533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7705229" y="3841241"/>
            <a:ext cx="40640" cy="26034"/>
          </a:xfrm>
          <a:custGeom>
            <a:avLst/>
            <a:gdLst/>
            <a:ahLst/>
            <a:cxnLst/>
            <a:rect l="l" t="t" r="r" b="b"/>
            <a:pathLst>
              <a:path w="40640" h="26035">
                <a:moveTo>
                  <a:pt x="0" y="0"/>
                </a:moveTo>
                <a:lnTo>
                  <a:pt x="0" y="25908"/>
                </a:lnTo>
                <a:lnTo>
                  <a:pt x="40385" y="25908"/>
                </a:lnTo>
                <a:lnTo>
                  <a:pt x="40385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7712836" y="3845052"/>
            <a:ext cx="24130" cy="16510"/>
          </a:xfrm>
          <a:custGeom>
            <a:avLst/>
            <a:gdLst/>
            <a:ahLst/>
            <a:cxnLst/>
            <a:rect l="l" t="t" r="r" b="b"/>
            <a:pathLst>
              <a:path w="24129" h="16510">
                <a:moveTo>
                  <a:pt x="0" y="0"/>
                </a:moveTo>
                <a:lnTo>
                  <a:pt x="0" y="16001"/>
                </a:lnTo>
                <a:lnTo>
                  <a:pt x="23622" y="16001"/>
                </a:lnTo>
                <a:lnTo>
                  <a:pt x="2362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7583296" y="3787140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79" h="133350">
                <a:moveTo>
                  <a:pt x="50292" y="0"/>
                </a:moveTo>
                <a:lnTo>
                  <a:pt x="0" y="96012"/>
                </a:lnTo>
                <a:lnTo>
                  <a:pt x="231660" y="133350"/>
                </a:lnTo>
                <a:lnTo>
                  <a:pt x="233184" y="131825"/>
                </a:lnTo>
                <a:lnTo>
                  <a:pt x="233184" y="131063"/>
                </a:lnTo>
                <a:lnTo>
                  <a:pt x="233946" y="128777"/>
                </a:lnTo>
                <a:lnTo>
                  <a:pt x="234708" y="127254"/>
                </a:lnTo>
                <a:lnTo>
                  <a:pt x="237756" y="124206"/>
                </a:lnTo>
                <a:lnTo>
                  <a:pt x="237756" y="121920"/>
                </a:lnTo>
                <a:lnTo>
                  <a:pt x="239280" y="118872"/>
                </a:lnTo>
                <a:lnTo>
                  <a:pt x="241553" y="115062"/>
                </a:lnTo>
                <a:lnTo>
                  <a:pt x="243839" y="112013"/>
                </a:lnTo>
                <a:lnTo>
                  <a:pt x="246125" y="108204"/>
                </a:lnTo>
                <a:lnTo>
                  <a:pt x="247650" y="103632"/>
                </a:lnTo>
                <a:lnTo>
                  <a:pt x="249948" y="100584"/>
                </a:lnTo>
                <a:lnTo>
                  <a:pt x="252234" y="96012"/>
                </a:lnTo>
                <a:lnTo>
                  <a:pt x="254520" y="91439"/>
                </a:lnTo>
                <a:lnTo>
                  <a:pt x="256806" y="86868"/>
                </a:lnTo>
                <a:lnTo>
                  <a:pt x="259079" y="83058"/>
                </a:lnTo>
                <a:lnTo>
                  <a:pt x="261366" y="78486"/>
                </a:lnTo>
                <a:lnTo>
                  <a:pt x="262889" y="73913"/>
                </a:lnTo>
                <a:lnTo>
                  <a:pt x="266700" y="69342"/>
                </a:lnTo>
                <a:lnTo>
                  <a:pt x="268998" y="65532"/>
                </a:lnTo>
                <a:lnTo>
                  <a:pt x="271284" y="60960"/>
                </a:lnTo>
                <a:lnTo>
                  <a:pt x="272808" y="57150"/>
                </a:lnTo>
                <a:lnTo>
                  <a:pt x="274332" y="54101"/>
                </a:lnTo>
                <a:lnTo>
                  <a:pt x="276618" y="50292"/>
                </a:lnTo>
                <a:lnTo>
                  <a:pt x="279653" y="44196"/>
                </a:lnTo>
                <a:lnTo>
                  <a:pt x="281177" y="41910"/>
                </a:lnTo>
                <a:lnTo>
                  <a:pt x="281939" y="39624"/>
                </a:lnTo>
                <a:lnTo>
                  <a:pt x="283476" y="38100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7847724" y="3874770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47243" y="3809"/>
                </a:moveTo>
                <a:lnTo>
                  <a:pt x="25907" y="0"/>
                </a:lnTo>
                <a:lnTo>
                  <a:pt x="0" y="50291"/>
                </a:lnTo>
                <a:lnTo>
                  <a:pt x="19799" y="54863"/>
                </a:lnTo>
                <a:lnTo>
                  <a:pt x="47243" y="3809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7847724" y="3874770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25907" y="0"/>
                </a:moveTo>
                <a:lnTo>
                  <a:pt x="0" y="50291"/>
                </a:lnTo>
                <a:lnTo>
                  <a:pt x="19799" y="54863"/>
                </a:lnTo>
                <a:lnTo>
                  <a:pt x="47243" y="3809"/>
                </a:lnTo>
                <a:lnTo>
                  <a:pt x="259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7876679" y="3885438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761" y="9144"/>
                </a:moveTo>
                <a:lnTo>
                  <a:pt x="761" y="3810"/>
                </a:lnTo>
                <a:lnTo>
                  <a:pt x="0" y="4572"/>
                </a:lnTo>
                <a:lnTo>
                  <a:pt x="0" y="8382"/>
                </a:lnTo>
                <a:lnTo>
                  <a:pt x="761" y="9144"/>
                </a:lnTo>
                <a:close/>
              </a:path>
              <a:path w="13970" h="13335">
                <a:moveTo>
                  <a:pt x="13716" y="2286"/>
                </a:moveTo>
                <a:lnTo>
                  <a:pt x="13716" y="0"/>
                </a:lnTo>
                <a:lnTo>
                  <a:pt x="6083" y="0"/>
                </a:lnTo>
                <a:lnTo>
                  <a:pt x="5321" y="1524"/>
                </a:lnTo>
                <a:lnTo>
                  <a:pt x="4559" y="1524"/>
                </a:lnTo>
                <a:lnTo>
                  <a:pt x="3048" y="3048"/>
                </a:lnTo>
                <a:lnTo>
                  <a:pt x="761" y="3048"/>
                </a:lnTo>
                <a:lnTo>
                  <a:pt x="761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45" y="12953"/>
                </a:lnTo>
                <a:lnTo>
                  <a:pt x="8369" y="11429"/>
                </a:lnTo>
                <a:lnTo>
                  <a:pt x="8369" y="10667"/>
                </a:lnTo>
                <a:lnTo>
                  <a:pt x="9144" y="9906"/>
                </a:lnTo>
                <a:lnTo>
                  <a:pt x="9144" y="7620"/>
                </a:lnTo>
                <a:lnTo>
                  <a:pt x="9893" y="7620"/>
                </a:lnTo>
                <a:lnTo>
                  <a:pt x="9893" y="6096"/>
                </a:lnTo>
                <a:lnTo>
                  <a:pt x="11417" y="6096"/>
                </a:lnTo>
                <a:lnTo>
                  <a:pt x="11417" y="5334"/>
                </a:lnTo>
                <a:lnTo>
                  <a:pt x="12192" y="4572"/>
                </a:lnTo>
                <a:lnTo>
                  <a:pt x="12192" y="3810"/>
                </a:lnTo>
                <a:lnTo>
                  <a:pt x="12941" y="3048"/>
                </a:lnTo>
                <a:lnTo>
                  <a:pt x="12941" y="2286"/>
                </a:lnTo>
                <a:lnTo>
                  <a:pt x="13716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7876679" y="3885438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0" y="5334"/>
                </a:moveTo>
                <a:lnTo>
                  <a:pt x="0" y="8382"/>
                </a:lnTo>
                <a:lnTo>
                  <a:pt x="761" y="9144"/>
                </a:lnTo>
                <a:lnTo>
                  <a:pt x="761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45" y="12953"/>
                </a:lnTo>
                <a:lnTo>
                  <a:pt x="8369" y="11429"/>
                </a:lnTo>
                <a:lnTo>
                  <a:pt x="8369" y="10667"/>
                </a:lnTo>
                <a:lnTo>
                  <a:pt x="9144" y="9906"/>
                </a:lnTo>
                <a:lnTo>
                  <a:pt x="9144" y="7620"/>
                </a:lnTo>
                <a:lnTo>
                  <a:pt x="9893" y="7620"/>
                </a:lnTo>
                <a:lnTo>
                  <a:pt x="9893" y="6096"/>
                </a:lnTo>
                <a:lnTo>
                  <a:pt x="11417" y="5334"/>
                </a:lnTo>
                <a:lnTo>
                  <a:pt x="12192" y="4572"/>
                </a:lnTo>
                <a:lnTo>
                  <a:pt x="12192" y="3810"/>
                </a:lnTo>
                <a:lnTo>
                  <a:pt x="12941" y="3048"/>
                </a:lnTo>
                <a:lnTo>
                  <a:pt x="12941" y="2286"/>
                </a:lnTo>
                <a:lnTo>
                  <a:pt x="13716" y="2286"/>
                </a:lnTo>
                <a:lnTo>
                  <a:pt x="13716" y="0"/>
                </a:lnTo>
                <a:lnTo>
                  <a:pt x="6083" y="0"/>
                </a:lnTo>
                <a:lnTo>
                  <a:pt x="5321" y="1524"/>
                </a:lnTo>
                <a:lnTo>
                  <a:pt x="4559" y="1524"/>
                </a:lnTo>
                <a:lnTo>
                  <a:pt x="3048" y="3048"/>
                </a:lnTo>
                <a:lnTo>
                  <a:pt x="761" y="3048"/>
                </a:lnTo>
                <a:lnTo>
                  <a:pt x="761" y="3810"/>
                </a:lnTo>
                <a:lnTo>
                  <a:pt x="0" y="4572"/>
                </a:lnTo>
                <a:lnTo>
                  <a:pt x="0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7863713" y="3907535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70">
                <a:moveTo>
                  <a:pt x="761" y="8381"/>
                </a:moveTo>
                <a:lnTo>
                  <a:pt x="761" y="3810"/>
                </a:lnTo>
                <a:lnTo>
                  <a:pt x="0" y="4572"/>
                </a:lnTo>
                <a:lnTo>
                  <a:pt x="0" y="7619"/>
                </a:lnTo>
                <a:lnTo>
                  <a:pt x="761" y="8381"/>
                </a:lnTo>
                <a:close/>
              </a:path>
              <a:path w="14604" h="13970">
                <a:moveTo>
                  <a:pt x="9918" y="11429"/>
                </a:moveTo>
                <a:lnTo>
                  <a:pt x="9918" y="762"/>
                </a:lnTo>
                <a:lnTo>
                  <a:pt x="8394" y="762"/>
                </a:lnTo>
                <a:lnTo>
                  <a:pt x="6108" y="1524"/>
                </a:lnTo>
                <a:lnTo>
                  <a:pt x="5333" y="1524"/>
                </a:lnTo>
                <a:lnTo>
                  <a:pt x="4584" y="2286"/>
                </a:lnTo>
                <a:lnTo>
                  <a:pt x="3809" y="2286"/>
                </a:lnTo>
                <a:lnTo>
                  <a:pt x="1523" y="3048"/>
                </a:lnTo>
                <a:lnTo>
                  <a:pt x="761" y="3048"/>
                </a:lnTo>
                <a:lnTo>
                  <a:pt x="761" y="9905"/>
                </a:lnTo>
                <a:lnTo>
                  <a:pt x="1523" y="10667"/>
                </a:lnTo>
                <a:lnTo>
                  <a:pt x="1523" y="11429"/>
                </a:lnTo>
                <a:lnTo>
                  <a:pt x="3060" y="11429"/>
                </a:lnTo>
                <a:lnTo>
                  <a:pt x="3809" y="12953"/>
                </a:lnTo>
                <a:lnTo>
                  <a:pt x="4584" y="12953"/>
                </a:lnTo>
                <a:lnTo>
                  <a:pt x="5333" y="13715"/>
                </a:lnTo>
                <a:lnTo>
                  <a:pt x="8394" y="13715"/>
                </a:lnTo>
                <a:lnTo>
                  <a:pt x="8394" y="12953"/>
                </a:lnTo>
                <a:lnTo>
                  <a:pt x="9918" y="11429"/>
                </a:lnTo>
                <a:close/>
              </a:path>
              <a:path w="14604" h="13970">
                <a:moveTo>
                  <a:pt x="14490" y="2286"/>
                </a:moveTo>
                <a:lnTo>
                  <a:pt x="14490" y="0"/>
                </a:lnTo>
                <a:lnTo>
                  <a:pt x="9918" y="0"/>
                </a:lnTo>
                <a:lnTo>
                  <a:pt x="9918" y="7619"/>
                </a:lnTo>
                <a:lnTo>
                  <a:pt x="11442" y="6858"/>
                </a:lnTo>
                <a:lnTo>
                  <a:pt x="12966" y="5334"/>
                </a:lnTo>
                <a:lnTo>
                  <a:pt x="12966" y="4572"/>
                </a:lnTo>
                <a:lnTo>
                  <a:pt x="13728" y="3810"/>
                </a:lnTo>
                <a:lnTo>
                  <a:pt x="13728" y="3048"/>
                </a:lnTo>
                <a:lnTo>
                  <a:pt x="14490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7863713" y="3907535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70">
                <a:moveTo>
                  <a:pt x="0" y="6858"/>
                </a:moveTo>
                <a:lnTo>
                  <a:pt x="0" y="7619"/>
                </a:lnTo>
                <a:lnTo>
                  <a:pt x="761" y="8381"/>
                </a:lnTo>
                <a:lnTo>
                  <a:pt x="761" y="9905"/>
                </a:lnTo>
                <a:lnTo>
                  <a:pt x="1523" y="10667"/>
                </a:lnTo>
                <a:lnTo>
                  <a:pt x="1523" y="11429"/>
                </a:lnTo>
                <a:lnTo>
                  <a:pt x="3060" y="11429"/>
                </a:lnTo>
                <a:lnTo>
                  <a:pt x="3809" y="12953"/>
                </a:lnTo>
                <a:lnTo>
                  <a:pt x="4584" y="12953"/>
                </a:lnTo>
                <a:lnTo>
                  <a:pt x="5333" y="13715"/>
                </a:lnTo>
                <a:lnTo>
                  <a:pt x="8394" y="13715"/>
                </a:lnTo>
                <a:lnTo>
                  <a:pt x="8394" y="12953"/>
                </a:lnTo>
                <a:lnTo>
                  <a:pt x="9918" y="11429"/>
                </a:lnTo>
                <a:lnTo>
                  <a:pt x="9918" y="7619"/>
                </a:lnTo>
                <a:lnTo>
                  <a:pt x="11442" y="6858"/>
                </a:lnTo>
                <a:lnTo>
                  <a:pt x="12966" y="5334"/>
                </a:lnTo>
                <a:lnTo>
                  <a:pt x="12966" y="4572"/>
                </a:lnTo>
                <a:lnTo>
                  <a:pt x="13728" y="3810"/>
                </a:lnTo>
                <a:lnTo>
                  <a:pt x="13728" y="3048"/>
                </a:lnTo>
                <a:lnTo>
                  <a:pt x="14490" y="2286"/>
                </a:lnTo>
                <a:lnTo>
                  <a:pt x="14490" y="0"/>
                </a:lnTo>
                <a:lnTo>
                  <a:pt x="9918" y="0"/>
                </a:lnTo>
                <a:lnTo>
                  <a:pt x="9918" y="762"/>
                </a:lnTo>
                <a:lnTo>
                  <a:pt x="8394" y="762"/>
                </a:lnTo>
                <a:lnTo>
                  <a:pt x="6108" y="1524"/>
                </a:lnTo>
                <a:lnTo>
                  <a:pt x="5333" y="1524"/>
                </a:lnTo>
                <a:lnTo>
                  <a:pt x="4584" y="2286"/>
                </a:lnTo>
                <a:lnTo>
                  <a:pt x="3809" y="2286"/>
                </a:lnTo>
                <a:lnTo>
                  <a:pt x="1523" y="3048"/>
                </a:lnTo>
                <a:lnTo>
                  <a:pt x="761" y="3048"/>
                </a:lnTo>
                <a:lnTo>
                  <a:pt x="761" y="3810"/>
                </a:lnTo>
                <a:lnTo>
                  <a:pt x="0" y="4572"/>
                </a:lnTo>
                <a:lnTo>
                  <a:pt x="0" y="68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7591691" y="3619500"/>
            <a:ext cx="36830" cy="144145"/>
          </a:xfrm>
          <a:custGeom>
            <a:avLst/>
            <a:gdLst/>
            <a:ahLst/>
            <a:cxnLst/>
            <a:rect l="l" t="t" r="r" b="b"/>
            <a:pathLst>
              <a:path w="36829" h="144145">
                <a:moveTo>
                  <a:pt x="36575" y="0"/>
                </a:moveTo>
                <a:lnTo>
                  <a:pt x="0" y="144017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3570617" y="4227576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5" y="332994"/>
                </a:moveTo>
                <a:lnTo>
                  <a:pt x="444245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4"/>
                </a:lnTo>
                <a:lnTo>
                  <a:pt x="444245" y="33299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3610241" y="440893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3646055" y="440893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3681107" y="440893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3716921" y="440893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3570617" y="4227576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5" y="79248"/>
                </a:lnTo>
                <a:lnTo>
                  <a:pt x="444245" y="332994"/>
                </a:lnTo>
                <a:lnTo>
                  <a:pt x="0" y="332994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3570617" y="4308347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3611003" y="4408932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0" y="0"/>
                </a:moveTo>
                <a:lnTo>
                  <a:pt x="0" y="38862"/>
                </a:lnTo>
                <a:lnTo>
                  <a:pt x="16763" y="38862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3646055" y="440893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3681869" y="440893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3716921" y="440893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1711337" y="4182617"/>
            <a:ext cx="996950" cy="668655"/>
          </a:xfrm>
          <a:custGeom>
            <a:avLst/>
            <a:gdLst/>
            <a:ahLst/>
            <a:cxnLst/>
            <a:rect l="l" t="t" r="r" b="b"/>
            <a:pathLst>
              <a:path w="996950" h="668654">
                <a:moveTo>
                  <a:pt x="89915" y="540320"/>
                </a:moveTo>
                <a:lnTo>
                  <a:pt x="89915" y="222504"/>
                </a:lnTo>
                <a:lnTo>
                  <a:pt x="54328" y="232076"/>
                </a:lnTo>
                <a:lnTo>
                  <a:pt x="25812" y="252222"/>
                </a:lnTo>
                <a:lnTo>
                  <a:pt x="6869" y="280368"/>
                </a:lnTo>
                <a:lnTo>
                  <a:pt x="0" y="313944"/>
                </a:lnTo>
                <a:lnTo>
                  <a:pt x="3452" y="337792"/>
                </a:lnTo>
                <a:lnTo>
                  <a:pt x="13334" y="359568"/>
                </a:lnTo>
                <a:lnTo>
                  <a:pt x="28932" y="378344"/>
                </a:lnTo>
                <a:lnTo>
                  <a:pt x="49124" y="392899"/>
                </a:lnTo>
                <a:lnTo>
                  <a:pt x="49530" y="392430"/>
                </a:lnTo>
                <a:lnTo>
                  <a:pt x="49530" y="516793"/>
                </a:lnTo>
                <a:lnTo>
                  <a:pt x="51530" y="519493"/>
                </a:lnTo>
                <a:lnTo>
                  <a:pt x="83498" y="539138"/>
                </a:lnTo>
                <a:lnTo>
                  <a:pt x="89915" y="540320"/>
                </a:lnTo>
                <a:close/>
              </a:path>
              <a:path w="996950" h="668654">
                <a:moveTo>
                  <a:pt x="49530" y="516793"/>
                </a:moveTo>
                <a:lnTo>
                  <a:pt x="49530" y="393192"/>
                </a:lnTo>
                <a:lnTo>
                  <a:pt x="49124" y="392899"/>
                </a:lnTo>
                <a:lnTo>
                  <a:pt x="37849" y="405943"/>
                </a:lnTo>
                <a:lnTo>
                  <a:pt x="29241" y="421100"/>
                </a:lnTo>
                <a:lnTo>
                  <a:pt x="23919" y="437542"/>
                </a:lnTo>
                <a:lnTo>
                  <a:pt x="22098" y="454914"/>
                </a:lnTo>
                <a:lnTo>
                  <a:pt x="29991" y="490418"/>
                </a:lnTo>
                <a:lnTo>
                  <a:pt x="49530" y="516793"/>
                </a:lnTo>
                <a:close/>
              </a:path>
              <a:path w="996950" h="668654">
                <a:moveTo>
                  <a:pt x="883919" y="83820"/>
                </a:moveTo>
                <a:lnTo>
                  <a:pt x="870084" y="50470"/>
                </a:lnTo>
                <a:lnTo>
                  <a:pt x="845248" y="23907"/>
                </a:lnTo>
                <a:lnTo>
                  <a:pt x="812125" y="6346"/>
                </a:lnTo>
                <a:lnTo>
                  <a:pt x="773430" y="0"/>
                </a:lnTo>
                <a:lnTo>
                  <a:pt x="749272" y="2500"/>
                </a:lnTo>
                <a:lnTo>
                  <a:pt x="726471" y="9715"/>
                </a:lnTo>
                <a:lnTo>
                  <a:pt x="705814" y="21216"/>
                </a:lnTo>
                <a:lnTo>
                  <a:pt x="688086" y="36576"/>
                </a:lnTo>
                <a:lnTo>
                  <a:pt x="671941" y="21216"/>
                </a:lnTo>
                <a:lnTo>
                  <a:pt x="652652" y="9715"/>
                </a:lnTo>
                <a:lnTo>
                  <a:pt x="631078" y="2500"/>
                </a:lnTo>
                <a:lnTo>
                  <a:pt x="608076" y="0"/>
                </a:lnTo>
                <a:lnTo>
                  <a:pt x="580310" y="3583"/>
                </a:lnTo>
                <a:lnTo>
                  <a:pt x="555117" y="13811"/>
                </a:lnTo>
                <a:lnTo>
                  <a:pt x="533923" y="29896"/>
                </a:lnTo>
                <a:lnTo>
                  <a:pt x="518159" y="51054"/>
                </a:lnTo>
                <a:lnTo>
                  <a:pt x="518159" y="52578"/>
                </a:lnTo>
                <a:lnTo>
                  <a:pt x="499562" y="38897"/>
                </a:lnTo>
                <a:lnTo>
                  <a:pt x="478536" y="28860"/>
                </a:lnTo>
                <a:lnTo>
                  <a:pt x="455795" y="22681"/>
                </a:lnTo>
                <a:lnTo>
                  <a:pt x="432053" y="20574"/>
                </a:lnTo>
                <a:lnTo>
                  <a:pt x="398740" y="24717"/>
                </a:lnTo>
                <a:lnTo>
                  <a:pt x="368426" y="36576"/>
                </a:lnTo>
                <a:lnTo>
                  <a:pt x="342685" y="55292"/>
                </a:lnTo>
                <a:lnTo>
                  <a:pt x="323088" y="80010"/>
                </a:lnTo>
                <a:lnTo>
                  <a:pt x="323088" y="80772"/>
                </a:lnTo>
                <a:lnTo>
                  <a:pt x="304383" y="72211"/>
                </a:lnTo>
                <a:lnTo>
                  <a:pt x="284892" y="66008"/>
                </a:lnTo>
                <a:lnTo>
                  <a:pt x="264687" y="62233"/>
                </a:lnTo>
                <a:lnTo>
                  <a:pt x="243839" y="60960"/>
                </a:lnTo>
                <a:lnTo>
                  <a:pt x="194608" y="68244"/>
                </a:lnTo>
                <a:lnTo>
                  <a:pt x="151924" y="88513"/>
                </a:lnTo>
                <a:lnTo>
                  <a:pt x="118311" y="119390"/>
                </a:lnTo>
                <a:lnTo>
                  <a:pt x="96292" y="158496"/>
                </a:lnTo>
                <a:lnTo>
                  <a:pt x="88392" y="203454"/>
                </a:lnTo>
                <a:lnTo>
                  <a:pt x="88392" y="209550"/>
                </a:lnTo>
                <a:lnTo>
                  <a:pt x="89153" y="216408"/>
                </a:lnTo>
                <a:lnTo>
                  <a:pt x="89915" y="222504"/>
                </a:lnTo>
                <a:lnTo>
                  <a:pt x="89915" y="540320"/>
                </a:lnTo>
                <a:lnTo>
                  <a:pt x="122681" y="546354"/>
                </a:lnTo>
                <a:lnTo>
                  <a:pt x="130301" y="546354"/>
                </a:lnTo>
                <a:lnTo>
                  <a:pt x="134112" y="545592"/>
                </a:lnTo>
                <a:lnTo>
                  <a:pt x="134112" y="546354"/>
                </a:lnTo>
                <a:lnTo>
                  <a:pt x="162460" y="580310"/>
                </a:lnTo>
                <a:lnTo>
                  <a:pt x="199167" y="605980"/>
                </a:lnTo>
                <a:lnTo>
                  <a:pt x="242018" y="622220"/>
                </a:lnTo>
                <a:lnTo>
                  <a:pt x="288798" y="627888"/>
                </a:lnTo>
                <a:lnTo>
                  <a:pt x="312729" y="626459"/>
                </a:lnTo>
                <a:lnTo>
                  <a:pt x="336232" y="622173"/>
                </a:lnTo>
                <a:lnTo>
                  <a:pt x="358878" y="615029"/>
                </a:lnTo>
                <a:lnTo>
                  <a:pt x="380238" y="605028"/>
                </a:lnTo>
                <a:lnTo>
                  <a:pt x="404979" y="631626"/>
                </a:lnTo>
                <a:lnTo>
                  <a:pt x="435863" y="651510"/>
                </a:lnTo>
                <a:lnTo>
                  <a:pt x="471320" y="663963"/>
                </a:lnTo>
                <a:lnTo>
                  <a:pt x="509777" y="668274"/>
                </a:lnTo>
                <a:lnTo>
                  <a:pt x="559141" y="660904"/>
                </a:lnTo>
                <a:lnTo>
                  <a:pt x="602361" y="640175"/>
                </a:lnTo>
                <a:lnTo>
                  <a:pt x="636436" y="608159"/>
                </a:lnTo>
                <a:lnTo>
                  <a:pt x="658368" y="566928"/>
                </a:lnTo>
                <a:lnTo>
                  <a:pt x="658368" y="567690"/>
                </a:lnTo>
                <a:lnTo>
                  <a:pt x="674905" y="575810"/>
                </a:lnTo>
                <a:lnTo>
                  <a:pt x="692372" y="581787"/>
                </a:lnTo>
                <a:lnTo>
                  <a:pt x="710553" y="585477"/>
                </a:lnTo>
                <a:lnTo>
                  <a:pt x="729233" y="586740"/>
                </a:lnTo>
                <a:lnTo>
                  <a:pt x="780930" y="577238"/>
                </a:lnTo>
                <a:lnTo>
                  <a:pt x="823340" y="551307"/>
                </a:lnTo>
                <a:lnTo>
                  <a:pt x="852035" y="512802"/>
                </a:lnTo>
                <a:lnTo>
                  <a:pt x="862583" y="465582"/>
                </a:lnTo>
                <a:lnTo>
                  <a:pt x="883157" y="460063"/>
                </a:lnTo>
                <a:lnTo>
                  <a:pt x="883157" y="84582"/>
                </a:lnTo>
                <a:lnTo>
                  <a:pt x="883919" y="83820"/>
                </a:lnTo>
                <a:close/>
              </a:path>
              <a:path w="996950" h="668654">
                <a:moveTo>
                  <a:pt x="973836" y="192786"/>
                </a:moveTo>
                <a:lnTo>
                  <a:pt x="967275" y="156483"/>
                </a:lnTo>
                <a:lnTo>
                  <a:pt x="948785" y="124682"/>
                </a:lnTo>
                <a:lnTo>
                  <a:pt x="920150" y="99881"/>
                </a:lnTo>
                <a:lnTo>
                  <a:pt x="883157" y="84582"/>
                </a:lnTo>
                <a:lnTo>
                  <a:pt x="883157" y="460063"/>
                </a:lnTo>
                <a:lnTo>
                  <a:pt x="906085" y="453914"/>
                </a:lnTo>
                <a:lnTo>
                  <a:pt x="943039" y="432041"/>
                </a:lnTo>
                <a:lnTo>
                  <a:pt x="963930" y="409984"/>
                </a:lnTo>
                <a:lnTo>
                  <a:pt x="963930" y="236982"/>
                </a:lnTo>
                <a:lnTo>
                  <a:pt x="968371" y="226433"/>
                </a:lnTo>
                <a:lnTo>
                  <a:pt x="971454" y="215455"/>
                </a:lnTo>
                <a:lnTo>
                  <a:pt x="973252" y="204192"/>
                </a:lnTo>
                <a:lnTo>
                  <a:pt x="973836" y="192786"/>
                </a:lnTo>
                <a:close/>
              </a:path>
              <a:path w="996950" h="668654">
                <a:moveTo>
                  <a:pt x="996695" y="323850"/>
                </a:moveTo>
                <a:lnTo>
                  <a:pt x="994588" y="300632"/>
                </a:lnTo>
                <a:lnTo>
                  <a:pt x="988409" y="278130"/>
                </a:lnTo>
                <a:lnTo>
                  <a:pt x="978372" y="256770"/>
                </a:lnTo>
                <a:lnTo>
                  <a:pt x="964692" y="236982"/>
                </a:lnTo>
                <a:lnTo>
                  <a:pt x="963930" y="236982"/>
                </a:lnTo>
                <a:lnTo>
                  <a:pt x="963930" y="409984"/>
                </a:lnTo>
                <a:lnTo>
                  <a:pt x="971653" y="401830"/>
                </a:lnTo>
                <a:lnTo>
                  <a:pt x="990136" y="365144"/>
                </a:lnTo>
                <a:lnTo>
                  <a:pt x="996695" y="32385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1635137" y="4106417"/>
            <a:ext cx="996950" cy="668655"/>
          </a:xfrm>
          <a:custGeom>
            <a:avLst/>
            <a:gdLst/>
            <a:ahLst/>
            <a:cxnLst/>
            <a:rect l="l" t="t" r="r" b="b"/>
            <a:pathLst>
              <a:path w="996950" h="668654">
                <a:moveTo>
                  <a:pt x="89915" y="540320"/>
                </a:moveTo>
                <a:lnTo>
                  <a:pt x="89915" y="222504"/>
                </a:lnTo>
                <a:lnTo>
                  <a:pt x="54328" y="232076"/>
                </a:lnTo>
                <a:lnTo>
                  <a:pt x="25812" y="252222"/>
                </a:lnTo>
                <a:lnTo>
                  <a:pt x="6869" y="280368"/>
                </a:lnTo>
                <a:lnTo>
                  <a:pt x="0" y="313944"/>
                </a:lnTo>
                <a:lnTo>
                  <a:pt x="3452" y="337792"/>
                </a:lnTo>
                <a:lnTo>
                  <a:pt x="13334" y="359568"/>
                </a:lnTo>
                <a:lnTo>
                  <a:pt x="28932" y="378344"/>
                </a:lnTo>
                <a:lnTo>
                  <a:pt x="49124" y="392899"/>
                </a:lnTo>
                <a:lnTo>
                  <a:pt x="49530" y="392430"/>
                </a:lnTo>
                <a:lnTo>
                  <a:pt x="49530" y="516793"/>
                </a:lnTo>
                <a:lnTo>
                  <a:pt x="51530" y="519493"/>
                </a:lnTo>
                <a:lnTo>
                  <a:pt x="83498" y="539138"/>
                </a:lnTo>
                <a:lnTo>
                  <a:pt x="89915" y="540320"/>
                </a:lnTo>
                <a:close/>
              </a:path>
              <a:path w="996950" h="668654">
                <a:moveTo>
                  <a:pt x="49530" y="516793"/>
                </a:moveTo>
                <a:lnTo>
                  <a:pt x="49530" y="393192"/>
                </a:lnTo>
                <a:lnTo>
                  <a:pt x="49124" y="392899"/>
                </a:lnTo>
                <a:lnTo>
                  <a:pt x="37849" y="405943"/>
                </a:lnTo>
                <a:lnTo>
                  <a:pt x="29241" y="421100"/>
                </a:lnTo>
                <a:lnTo>
                  <a:pt x="23919" y="437542"/>
                </a:lnTo>
                <a:lnTo>
                  <a:pt x="22098" y="454914"/>
                </a:lnTo>
                <a:lnTo>
                  <a:pt x="29991" y="490418"/>
                </a:lnTo>
                <a:lnTo>
                  <a:pt x="49530" y="516793"/>
                </a:lnTo>
                <a:close/>
              </a:path>
              <a:path w="996950" h="668654">
                <a:moveTo>
                  <a:pt x="883919" y="83820"/>
                </a:moveTo>
                <a:lnTo>
                  <a:pt x="870084" y="50470"/>
                </a:lnTo>
                <a:lnTo>
                  <a:pt x="845248" y="23907"/>
                </a:lnTo>
                <a:lnTo>
                  <a:pt x="812125" y="6346"/>
                </a:lnTo>
                <a:lnTo>
                  <a:pt x="773430" y="0"/>
                </a:lnTo>
                <a:lnTo>
                  <a:pt x="749272" y="2500"/>
                </a:lnTo>
                <a:lnTo>
                  <a:pt x="726471" y="9715"/>
                </a:lnTo>
                <a:lnTo>
                  <a:pt x="705814" y="21216"/>
                </a:lnTo>
                <a:lnTo>
                  <a:pt x="688086" y="36576"/>
                </a:lnTo>
                <a:lnTo>
                  <a:pt x="671941" y="21216"/>
                </a:lnTo>
                <a:lnTo>
                  <a:pt x="652652" y="9715"/>
                </a:lnTo>
                <a:lnTo>
                  <a:pt x="631078" y="2500"/>
                </a:lnTo>
                <a:lnTo>
                  <a:pt x="608076" y="0"/>
                </a:lnTo>
                <a:lnTo>
                  <a:pt x="580310" y="3583"/>
                </a:lnTo>
                <a:lnTo>
                  <a:pt x="555117" y="13811"/>
                </a:lnTo>
                <a:lnTo>
                  <a:pt x="533923" y="29896"/>
                </a:lnTo>
                <a:lnTo>
                  <a:pt x="518159" y="51054"/>
                </a:lnTo>
                <a:lnTo>
                  <a:pt x="518159" y="52578"/>
                </a:lnTo>
                <a:lnTo>
                  <a:pt x="499562" y="38897"/>
                </a:lnTo>
                <a:lnTo>
                  <a:pt x="478536" y="28860"/>
                </a:lnTo>
                <a:lnTo>
                  <a:pt x="455795" y="22681"/>
                </a:lnTo>
                <a:lnTo>
                  <a:pt x="432053" y="20574"/>
                </a:lnTo>
                <a:lnTo>
                  <a:pt x="398740" y="24717"/>
                </a:lnTo>
                <a:lnTo>
                  <a:pt x="368426" y="36576"/>
                </a:lnTo>
                <a:lnTo>
                  <a:pt x="342685" y="55292"/>
                </a:lnTo>
                <a:lnTo>
                  <a:pt x="323088" y="80010"/>
                </a:lnTo>
                <a:lnTo>
                  <a:pt x="323088" y="80772"/>
                </a:lnTo>
                <a:lnTo>
                  <a:pt x="304383" y="72211"/>
                </a:lnTo>
                <a:lnTo>
                  <a:pt x="284892" y="66008"/>
                </a:lnTo>
                <a:lnTo>
                  <a:pt x="264687" y="62233"/>
                </a:lnTo>
                <a:lnTo>
                  <a:pt x="243839" y="60960"/>
                </a:lnTo>
                <a:lnTo>
                  <a:pt x="194608" y="68244"/>
                </a:lnTo>
                <a:lnTo>
                  <a:pt x="151924" y="88513"/>
                </a:lnTo>
                <a:lnTo>
                  <a:pt x="118311" y="119390"/>
                </a:lnTo>
                <a:lnTo>
                  <a:pt x="96292" y="158496"/>
                </a:lnTo>
                <a:lnTo>
                  <a:pt x="88392" y="203454"/>
                </a:lnTo>
                <a:lnTo>
                  <a:pt x="88392" y="209550"/>
                </a:lnTo>
                <a:lnTo>
                  <a:pt x="89153" y="216408"/>
                </a:lnTo>
                <a:lnTo>
                  <a:pt x="89915" y="222504"/>
                </a:lnTo>
                <a:lnTo>
                  <a:pt x="89915" y="540320"/>
                </a:lnTo>
                <a:lnTo>
                  <a:pt x="122681" y="546354"/>
                </a:lnTo>
                <a:lnTo>
                  <a:pt x="130301" y="546354"/>
                </a:lnTo>
                <a:lnTo>
                  <a:pt x="134112" y="545592"/>
                </a:lnTo>
                <a:lnTo>
                  <a:pt x="134112" y="546354"/>
                </a:lnTo>
                <a:lnTo>
                  <a:pt x="162460" y="580310"/>
                </a:lnTo>
                <a:lnTo>
                  <a:pt x="199167" y="605980"/>
                </a:lnTo>
                <a:lnTo>
                  <a:pt x="242018" y="622220"/>
                </a:lnTo>
                <a:lnTo>
                  <a:pt x="288798" y="627888"/>
                </a:lnTo>
                <a:lnTo>
                  <a:pt x="312729" y="626459"/>
                </a:lnTo>
                <a:lnTo>
                  <a:pt x="336232" y="622173"/>
                </a:lnTo>
                <a:lnTo>
                  <a:pt x="358878" y="615029"/>
                </a:lnTo>
                <a:lnTo>
                  <a:pt x="380238" y="605028"/>
                </a:lnTo>
                <a:lnTo>
                  <a:pt x="404979" y="631626"/>
                </a:lnTo>
                <a:lnTo>
                  <a:pt x="435863" y="651510"/>
                </a:lnTo>
                <a:lnTo>
                  <a:pt x="471320" y="663963"/>
                </a:lnTo>
                <a:lnTo>
                  <a:pt x="509777" y="668274"/>
                </a:lnTo>
                <a:lnTo>
                  <a:pt x="559141" y="660904"/>
                </a:lnTo>
                <a:lnTo>
                  <a:pt x="602361" y="640175"/>
                </a:lnTo>
                <a:lnTo>
                  <a:pt x="636436" y="608159"/>
                </a:lnTo>
                <a:lnTo>
                  <a:pt x="658368" y="566928"/>
                </a:lnTo>
                <a:lnTo>
                  <a:pt x="658368" y="567690"/>
                </a:lnTo>
                <a:lnTo>
                  <a:pt x="674905" y="575810"/>
                </a:lnTo>
                <a:lnTo>
                  <a:pt x="692372" y="581787"/>
                </a:lnTo>
                <a:lnTo>
                  <a:pt x="710553" y="585477"/>
                </a:lnTo>
                <a:lnTo>
                  <a:pt x="729233" y="586740"/>
                </a:lnTo>
                <a:lnTo>
                  <a:pt x="780930" y="577238"/>
                </a:lnTo>
                <a:lnTo>
                  <a:pt x="823340" y="551307"/>
                </a:lnTo>
                <a:lnTo>
                  <a:pt x="852035" y="512802"/>
                </a:lnTo>
                <a:lnTo>
                  <a:pt x="862583" y="465582"/>
                </a:lnTo>
                <a:lnTo>
                  <a:pt x="883157" y="460063"/>
                </a:lnTo>
                <a:lnTo>
                  <a:pt x="883157" y="84582"/>
                </a:lnTo>
                <a:lnTo>
                  <a:pt x="883919" y="83820"/>
                </a:lnTo>
                <a:close/>
              </a:path>
              <a:path w="996950" h="668654">
                <a:moveTo>
                  <a:pt x="973836" y="192786"/>
                </a:moveTo>
                <a:lnTo>
                  <a:pt x="967275" y="156483"/>
                </a:lnTo>
                <a:lnTo>
                  <a:pt x="948785" y="124682"/>
                </a:lnTo>
                <a:lnTo>
                  <a:pt x="920150" y="99881"/>
                </a:lnTo>
                <a:lnTo>
                  <a:pt x="883157" y="84582"/>
                </a:lnTo>
                <a:lnTo>
                  <a:pt x="883157" y="460063"/>
                </a:lnTo>
                <a:lnTo>
                  <a:pt x="906085" y="453914"/>
                </a:lnTo>
                <a:lnTo>
                  <a:pt x="943039" y="432041"/>
                </a:lnTo>
                <a:lnTo>
                  <a:pt x="963930" y="409984"/>
                </a:lnTo>
                <a:lnTo>
                  <a:pt x="963930" y="236982"/>
                </a:lnTo>
                <a:lnTo>
                  <a:pt x="968371" y="226433"/>
                </a:lnTo>
                <a:lnTo>
                  <a:pt x="971454" y="215455"/>
                </a:lnTo>
                <a:lnTo>
                  <a:pt x="973252" y="204192"/>
                </a:lnTo>
                <a:lnTo>
                  <a:pt x="973836" y="192786"/>
                </a:lnTo>
                <a:close/>
              </a:path>
              <a:path w="996950" h="668654">
                <a:moveTo>
                  <a:pt x="996695" y="323850"/>
                </a:moveTo>
                <a:lnTo>
                  <a:pt x="994588" y="300632"/>
                </a:lnTo>
                <a:lnTo>
                  <a:pt x="988409" y="278130"/>
                </a:lnTo>
                <a:lnTo>
                  <a:pt x="978372" y="256770"/>
                </a:lnTo>
                <a:lnTo>
                  <a:pt x="964692" y="236982"/>
                </a:lnTo>
                <a:lnTo>
                  <a:pt x="963930" y="236982"/>
                </a:lnTo>
                <a:lnTo>
                  <a:pt x="963930" y="409984"/>
                </a:lnTo>
                <a:lnTo>
                  <a:pt x="971653" y="401830"/>
                </a:lnTo>
                <a:lnTo>
                  <a:pt x="990136" y="365144"/>
                </a:lnTo>
                <a:lnTo>
                  <a:pt x="996695" y="323850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1635137" y="4106417"/>
            <a:ext cx="996950" cy="668655"/>
          </a:xfrm>
          <a:custGeom>
            <a:avLst/>
            <a:gdLst/>
            <a:ahLst/>
            <a:cxnLst/>
            <a:rect l="l" t="t" r="r" b="b"/>
            <a:pathLst>
              <a:path w="996950" h="668654">
                <a:moveTo>
                  <a:pt x="89915" y="222504"/>
                </a:moveTo>
                <a:lnTo>
                  <a:pt x="54328" y="232076"/>
                </a:lnTo>
                <a:lnTo>
                  <a:pt x="25812" y="252222"/>
                </a:lnTo>
                <a:lnTo>
                  <a:pt x="6869" y="280368"/>
                </a:lnTo>
                <a:lnTo>
                  <a:pt x="0" y="313944"/>
                </a:lnTo>
                <a:lnTo>
                  <a:pt x="3452" y="337792"/>
                </a:lnTo>
                <a:lnTo>
                  <a:pt x="28932" y="378344"/>
                </a:lnTo>
                <a:lnTo>
                  <a:pt x="29241" y="421100"/>
                </a:lnTo>
                <a:lnTo>
                  <a:pt x="29991" y="490418"/>
                </a:lnTo>
                <a:lnTo>
                  <a:pt x="83498" y="539138"/>
                </a:lnTo>
                <a:lnTo>
                  <a:pt x="122681" y="546354"/>
                </a:lnTo>
                <a:lnTo>
                  <a:pt x="126492" y="546354"/>
                </a:lnTo>
                <a:lnTo>
                  <a:pt x="130301" y="546354"/>
                </a:lnTo>
                <a:lnTo>
                  <a:pt x="134112" y="545592"/>
                </a:lnTo>
                <a:lnTo>
                  <a:pt x="134112" y="546354"/>
                </a:lnTo>
                <a:lnTo>
                  <a:pt x="162460" y="580310"/>
                </a:lnTo>
                <a:lnTo>
                  <a:pt x="199167" y="605980"/>
                </a:lnTo>
                <a:lnTo>
                  <a:pt x="242018" y="622220"/>
                </a:lnTo>
                <a:lnTo>
                  <a:pt x="288798" y="627888"/>
                </a:lnTo>
                <a:lnTo>
                  <a:pt x="312729" y="626459"/>
                </a:lnTo>
                <a:lnTo>
                  <a:pt x="336232" y="622173"/>
                </a:lnTo>
                <a:lnTo>
                  <a:pt x="358878" y="615029"/>
                </a:lnTo>
                <a:lnTo>
                  <a:pt x="380238" y="605028"/>
                </a:lnTo>
                <a:lnTo>
                  <a:pt x="404979" y="631626"/>
                </a:lnTo>
                <a:lnTo>
                  <a:pt x="435863" y="651510"/>
                </a:lnTo>
                <a:lnTo>
                  <a:pt x="471320" y="663963"/>
                </a:lnTo>
                <a:lnTo>
                  <a:pt x="509777" y="668274"/>
                </a:lnTo>
                <a:lnTo>
                  <a:pt x="559141" y="660904"/>
                </a:lnTo>
                <a:lnTo>
                  <a:pt x="602361" y="640175"/>
                </a:lnTo>
                <a:lnTo>
                  <a:pt x="636436" y="608159"/>
                </a:lnTo>
                <a:lnTo>
                  <a:pt x="658368" y="566928"/>
                </a:lnTo>
                <a:lnTo>
                  <a:pt x="658368" y="567690"/>
                </a:lnTo>
                <a:lnTo>
                  <a:pt x="674905" y="575810"/>
                </a:lnTo>
                <a:lnTo>
                  <a:pt x="692372" y="581787"/>
                </a:lnTo>
                <a:lnTo>
                  <a:pt x="710553" y="585477"/>
                </a:lnTo>
                <a:lnTo>
                  <a:pt x="729233" y="586740"/>
                </a:lnTo>
                <a:lnTo>
                  <a:pt x="780930" y="577238"/>
                </a:lnTo>
                <a:lnTo>
                  <a:pt x="823340" y="551307"/>
                </a:lnTo>
                <a:lnTo>
                  <a:pt x="852035" y="512802"/>
                </a:lnTo>
                <a:lnTo>
                  <a:pt x="862583" y="465582"/>
                </a:lnTo>
                <a:lnTo>
                  <a:pt x="906085" y="453914"/>
                </a:lnTo>
                <a:lnTo>
                  <a:pt x="943039" y="432041"/>
                </a:lnTo>
                <a:lnTo>
                  <a:pt x="971653" y="401830"/>
                </a:lnTo>
                <a:lnTo>
                  <a:pt x="990136" y="365144"/>
                </a:lnTo>
                <a:lnTo>
                  <a:pt x="996695" y="323850"/>
                </a:lnTo>
                <a:lnTo>
                  <a:pt x="994588" y="300632"/>
                </a:lnTo>
                <a:lnTo>
                  <a:pt x="988409" y="278130"/>
                </a:lnTo>
                <a:lnTo>
                  <a:pt x="978372" y="256770"/>
                </a:lnTo>
                <a:lnTo>
                  <a:pt x="964692" y="236982"/>
                </a:lnTo>
                <a:lnTo>
                  <a:pt x="963930" y="236982"/>
                </a:lnTo>
                <a:lnTo>
                  <a:pt x="968371" y="226433"/>
                </a:lnTo>
                <a:lnTo>
                  <a:pt x="971454" y="215455"/>
                </a:lnTo>
                <a:lnTo>
                  <a:pt x="973252" y="204192"/>
                </a:lnTo>
                <a:lnTo>
                  <a:pt x="973836" y="192786"/>
                </a:lnTo>
                <a:lnTo>
                  <a:pt x="967275" y="156483"/>
                </a:lnTo>
                <a:lnTo>
                  <a:pt x="948785" y="124682"/>
                </a:lnTo>
                <a:lnTo>
                  <a:pt x="920150" y="99881"/>
                </a:lnTo>
                <a:lnTo>
                  <a:pt x="883157" y="84582"/>
                </a:lnTo>
                <a:lnTo>
                  <a:pt x="883919" y="83820"/>
                </a:lnTo>
                <a:lnTo>
                  <a:pt x="870084" y="50470"/>
                </a:lnTo>
                <a:lnTo>
                  <a:pt x="845248" y="23907"/>
                </a:lnTo>
                <a:lnTo>
                  <a:pt x="812125" y="6346"/>
                </a:lnTo>
                <a:lnTo>
                  <a:pt x="773430" y="0"/>
                </a:lnTo>
                <a:lnTo>
                  <a:pt x="749272" y="2500"/>
                </a:lnTo>
                <a:lnTo>
                  <a:pt x="726471" y="9715"/>
                </a:lnTo>
                <a:lnTo>
                  <a:pt x="705814" y="21216"/>
                </a:lnTo>
                <a:lnTo>
                  <a:pt x="688086" y="36576"/>
                </a:lnTo>
                <a:lnTo>
                  <a:pt x="671941" y="21216"/>
                </a:lnTo>
                <a:lnTo>
                  <a:pt x="652652" y="9715"/>
                </a:lnTo>
                <a:lnTo>
                  <a:pt x="631078" y="2500"/>
                </a:lnTo>
                <a:lnTo>
                  <a:pt x="608076" y="0"/>
                </a:lnTo>
                <a:lnTo>
                  <a:pt x="580310" y="3583"/>
                </a:lnTo>
                <a:lnTo>
                  <a:pt x="555117" y="13811"/>
                </a:lnTo>
                <a:lnTo>
                  <a:pt x="533923" y="29896"/>
                </a:lnTo>
                <a:lnTo>
                  <a:pt x="518159" y="51054"/>
                </a:lnTo>
                <a:lnTo>
                  <a:pt x="518159" y="52578"/>
                </a:lnTo>
                <a:lnTo>
                  <a:pt x="499562" y="38897"/>
                </a:lnTo>
                <a:lnTo>
                  <a:pt x="478536" y="28860"/>
                </a:lnTo>
                <a:lnTo>
                  <a:pt x="455795" y="22681"/>
                </a:lnTo>
                <a:lnTo>
                  <a:pt x="432053" y="20574"/>
                </a:lnTo>
                <a:lnTo>
                  <a:pt x="398740" y="24717"/>
                </a:lnTo>
                <a:lnTo>
                  <a:pt x="368426" y="36576"/>
                </a:lnTo>
                <a:lnTo>
                  <a:pt x="342685" y="55292"/>
                </a:lnTo>
                <a:lnTo>
                  <a:pt x="323088" y="80010"/>
                </a:lnTo>
                <a:lnTo>
                  <a:pt x="323088" y="80772"/>
                </a:lnTo>
                <a:lnTo>
                  <a:pt x="304383" y="72211"/>
                </a:lnTo>
                <a:lnTo>
                  <a:pt x="284892" y="66008"/>
                </a:lnTo>
                <a:lnTo>
                  <a:pt x="264687" y="62233"/>
                </a:lnTo>
                <a:lnTo>
                  <a:pt x="243839" y="60960"/>
                </a:lnTo>
                <a:lnTo>
                  <a:pt x="194608" y="68244"/>
                </a:lnTo>
                <a:lnTo>
                  <a:pt x="151924" y="88513"/>
                </a:lnTo>
                <a:lnTo>
                  <a:pt x="118311" y="119390"/>
                </a:lnTo>
                <a:lnTo>
                  <a:pt x="96292" y="158496"/>
                </a:lnTo>
                <a:lnTo>
                  <a:pt x="88392" y="203454"/>
                </a:lnTo>
                <a:lnTo>
                  <a:pt x="88392" y="209550"/>
                </a:lnTo>
                <a:lnTo>
                  <a:pt x="89153" y="216408"/>
                </a:lnTo>
                <a:lnTo>
                  <a:pt x="89915" y="222504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1684667" y="4499609"/>
            <a:ext cx="59055" cy="13335"/>
          </a:xfrm>
          <a:custGeom>
            <a:avLst/>
            <a:gdLst/>
            <a:ahLst/>
            <a:cxnLst/>
            <a:rect l="l" t="t" r="r" b="b"/>
            <a:pathLst>
              <a:path w="59055" h="13335">
                <a:moveTo>
                  <a:pt x="0" y="0"/>
                </a:moveTo>
                <a:lnTo>
                  <a:pt x="11834" y="5560"/>
                </a:lnTo>
                <a:lnTo>
                  <a:pt x="24383" y="9620"/>
                </a:lnTo>
                <a:lnTo>
                  <a:pt x="37504" y="12108"/>
                </a:lnTo>
                <a:lnTo>
                  <a:pt x="51053" y="12953"/>
                </a:lnTo>
                <a:lnTo>
                  <a:pt x="53339" y="12953"/>
                </a:lnTo>
                <a:lnTo>
                  <a:pt x="56387" y="12191"/>
                </a:lnTo>
                <a:lnTo>
                  <a:pt x="58673" y="12191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1769249" y="4645914"/>
            <a:ext cx="26034" cy="6350"/>
          </a:xfrm>
          <a:custGeom>
            <a:avLst/>
            <a:gdLst/>
            <a:ahLst/>
            <a:cxnLst/>
            <a:rect l="l" t="t" r="r" b="b"/>
            <a:pathLst>
              <a:path w="26035" h="6350">
                <a:moveTo>
                  <a:pt x="0" y="6096"/>
                </a:moveTo>
                <a:lnTo>
                  <a:pt x="6727" y="5250"/>
                </a:lnTo>
                <a:lnTo>
                  <a:pt x="13239" y="3905"/>
                </a:lnTo>
                <a:lnTo>
                  <a:pt x="19609" y="2131"/>
                </a:lnTo>
                <a:lnTo>
                  <a:pt x="2590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1999373" y="4684776"/>
            <a:ext cx="16510" cy="26670"/>
          </a:xfrm>
          <a:custGeom>
            <a:avLst/>
            <a:gdLst/>
            <a:ahLst/>
            <a:cxnLst/>
            <a:rect l="l" t="t" r="r" b="b"/>
            <a:pathLst>
              <a:path w="16510" h="26670">
                <a:moveTo>
                  <a:pt x="0" y="0"/>
                </a:moveTo>
                <a:lnTo>
                  <a:pt x="3464" y="6846"/>
                </a:lnTo>
                <a:lnTo>
                  <a:pt x="7143" y="13620"/>
                </a:lnTo>
                <a:lnTo>
                  <a:pt x="11251" y="20252"/>
                </a:lnTo>
                <a:lnTo>
                  <a:pt x="16001" y="2667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293505" y="4644390"/>
            <a:ext cx="6350" cy="29209"/>
          </a:xfrm>
          <a:custGeom>
            <a:avLst/>
            <a:gdLst/>
            <a:ahLst/>
            <a:cxnLst/>
            <a:rect l="l" t="t" r="r" b="b"/>
            <a:pathLst>
              <a:path w="6350" h="29210">
                <a:moveTo>
                  <a:pt x="0" y="28956"/>
                </a:moveTo>
                <a:lnTo>
                  <a:pt x="2131" y="21967"/>
                </a:lnTo>
                <a:lnTo>
                  <a:pt x="3905" y="14763"/>
                </a:lnTo>
                <a:lnTo>
                  <a:pt x="5250" y="7417"/>
                </a:lnTo>
                <a:lnTo>
                  <a:pt x="6095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423045" y="4461509"/>
            <a:ext cx="75565" cy="110489"/>
          </a:xfrm>
          <a:custGeom>
            <a:avLst/>
            <a:gdLst/>
            <a:ahLst/>
            <a:cxnLst/>
            <a:rect l="l" t="t" r="r" b="b"/>
            <a:pathLst>
              <a:path w="75564" h="110489">
                <a:moveTo>
                  <a:pt x="74675" y="110489"/>
                </a:moveTo>
                <a:lnTo>
                  <a:pt x="75437" y="109727"/>
                </a:lnTo>
                <a:lnTo>
                  <a:pt x="70080" y="75866"/>
                </a:lnTo>
                <a:lnTo>
                  <a:pt x="54863" y="45148"/>
                </a:lnTo>
                <a:lnTo>
                  <a:pt x="31075" y="19288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566301" y="4343400"/>
            <a:ext cx="33020" cy="41910"/>
          </a:xfrm>
          <a:custGeom>
            <a:avLst/>
            <a:gdLst/>
            <a:ahLst/>
            <a:cxnLst/>
            <a:rect l="l" t="t" r="r" b="b"/>
            <a:pathLst>
              <a:path w="33019" h="41910">
                <a:moveTo>
                  <a:pt x="0" y="41910"/>
                </a:moveTo>
                <a:lnTo>
                  <a:pt x="10263" y="32789"/>
                </a:lnTo>
                <a:lnTo>
                  <a:pt x="19240" y="22669"/>
                </a:lnTo>
                <a:lnTo>
                  <a:pt x="26789" y="11691"/>
                </a:lnTo>
                <a:lnTo>
                  <a:pt x="3276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519057" y="4190238"/>
            <a:ext cx="1905" cy="20320"/>
          </a:xfrm>
          <a:custGeom>
            <a:avLst/>
            <a:gdLst/>
            <a:ahLst/>
            <a:cxnLst/>
            <a:rect l="l" t="t" r="r" b="b"/>
            <a:pathLst>
              <a:path w="1905" h="20320">
                <a:moveTo>
                  <a:pt x="1524" y="19812"/>
                </a:moveTo>
                <a:lnTo>
                  <a:pt x="1524" y="19812"/>
                </a:lnTo>
                <a:lnTo>
                  <a:pt x="1524" y="6096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306459" y="4142994"/>
            <a:ext cx="17145" cy="24765"/>
          </a:xfrm>
          <a:custGeom>
            <a:avLst/>
            <a:gdLst/>
            <a:ahLst/>
            <a:cxnLst/>
            <a:rect l="l" t="t" r="r" b="b"/>
            <a:pathLst>
              <a:path w="17144" h="24764">
                <a:moveTo>
                  <a:pt x="16764" y="0"/>
                </a:moveTo>
                <a:lnTo>
                  <a:pt x="11787" y="5417"/>
                </a:lnTo>
                <a:lnTo>
                  <a:pt x="7239" y="11334"/>
                </a:lnTo>
                <a:lnTo>
                  <a:pt x="3262" y="17680"/>
                </a:lnTo>
                <a:lnTo>
                  <a:pt x="0" y="24383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144915" y="4157471"/>
            <a:ext cx="8890" cy="21590"/>
          </a:xfrm>
          <a:custGeom>
            <a:avLst/>
            <a:gdLst/>
            <a:ahLst/>
            <a:cxnLst/>
            <a:rect l="l" t="t" r="r" b="b"/>
            <a:pathLst>
              <a:path w="8889" h="21589">
                <a:moveTo>
                  <a:pt x="8381" y="0"/>
                </a:moveTo>
                <a:lnTo>
                  <a:pt x="4572" y="6857"/>
                </a:lnTo>
                <a:lnTo>
                  <a:pt x="1524" y="13715"/>
                </a:lnTo>
                <a:lnTo>
                  <a:pt x="0" y="21336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1958225" y="4187190"/>
            <a:ext cx="29845" cy="20955"/>
          </a:xfrm>
          <a:custGeom>
            <a:avLst/>
            <a:gdLst/>
            <a:ahLst/>
            <a:cxnLst/>
            <a:rect l="l" t="t" r="r" b="b"/>
            <a:pathLst>
              <a:path w="29844" h="20954">
                <a:moveTo>
                  <a:pt x="29718" y="20574"/>
                </a:moveTo>
                <a:lnTo>
                  <a:pt x="22717" y="15001"/>
                </a:lnTo>
                <a:lnTo>
                  <a:pt x="15430" y="9715"/>
                </a:lnTo>
                <a:lnTo>
                  <a:pt x="7858" y="4714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1725053" y="4328921"/>
            <a:ext cx="5715" cy="22225"/>
          </a:xfrm>
          <a:custGeom>
            <a:avLst/>
            <a:gdLst/>
            <a:ahLst/>
            <a:cxnLst/>
            <a:rect l="l" t="t" r="r" b="b"/>
            <a:pathLst>
              <a:path w="5714" h="22225">
                <a:moveTo>
                  <a:pt x="0" y="0"/>
                </a:moveTo>
                <a:lnTo>
                  <a:pt x="762" y="7619"/>
                </a:lnTo>
                <a:lnTo>
                  <a:pt x="3048" y="14477"/>
                </a:lnTo>
                <a:lnTo>
                  <a:pt x="5334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1360817" y="4431791"/>
            <a:ext cx="269875" cy="14604"/>
          </a:xfrm>
          <a:custGeom>
            <a:avLst/>
            <a:gdLst/>
            <a:ahLst/>
            <a:cxnLst/>
            <a:rect l="l" t="t" r="r" b="b"/>
            <a:pathLst>
              <a:path w="269875" h="14604">
                <a:moveTo>
                  <a:pt x="0" y="0"/>
                </a:moveTo>
                <a:lnTo>
                  <a:pt x="269747" y="14478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7552067" y="4066794"/>
            <a:ext cx="0" cy="379730"/>
          </a:xfrm>
          <a:custGeom>
            <a:avLst/>
            <a:gdLst/>
            <a:ahLst/>
            <a:cxnLst/>
            <a:rect l="l" t="t" r="r" b="b"/>
            <a:pathLst>
              <a:path h="379729">
                <a:moveTo>
                  <a:pt x="0" y="0"/>
                </a:moveTo>
                <a:lnTo>
                  <a:pt x="0" y="379475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621165" y="4433315"/>
            <a:ext cx="951230" cy="0"/>
          </a:xfrm>
          <a:custGeom>
            <a:avLst/>
            <a:gdLst/>
            <a:ahLst/>
            <a:cxnLst/>
            <a:rect l="l" t="t" r="r" b="b"/>
            <a:pathLst>
              <a:path w="951229">
                <a:moveTo>
                  <a:pt x="0" y="0"/>
                </a:moveTo>
                <a:lnTo>
                  <a:pt x="95097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4022483" y="4443221"/>
            <a:ext cx="4564380" cy="1905"/>
          </a:xfrm>
          <a:custGeom>
            <a:avLst/>
            <a:gdLst/>
            <a:ahLst/>
            <a:cxnLst/>
            <a:rect l="l" t="t" r="r" b="b"/>
            <a:pathLst>
              <a:path w="4564380" h="1904">
                <a:moveTo>
                  <a:pt x="0" y="1524"/>
                </a:moveTo>
                <a:lnTo>
                  <a:pt x="456436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3632339" y="3495294"/>
            <a:ext cx="3653154" cy="524510"/>
          </a:xfrm>
          <a:custGeom>
            <a:avLst/>
            <a:gdLst/>
            <a:ahLst/>
            <a:cxnLst/>
            <a:rect l="l" t="t" r="r" b="b"/>
            <a:pathLst>
              <a:path w="3653154" h="524510">
                <a:moveTo>
                  <a:pt x="3653027" y="524255"/>
                </a:moveTo>
                <a:lnTo>
                  <a:pt x="3646288" y="470650"/>
                </a:lnTo>
                <a:lnTo>
                  <a:pt x="3626507" y="418593"/>
                </a:lnTo>
                <a:lnTo>
                  <a:pt x="3594343" y="368350"/>
                </a:lnTo>
                <a:lnTo>
                  <a:pt x="3550453" y="320182"/>
                </a:lnTo>
                <a:lnTo>
                  <a:pt x="3495495" y="274354"/>
                </a:lnTo>
                <a:lnTo>
                  <a:pt x="3464071" y="252400"/>
                </a:lnTo>
                <a:lnTo>
                  <a:pt x="3430126" y="231130"/>
                </a:lnTo>
                <a:lnTo>
                  <a:pt x="3393742" y="210576"/>
                </a:lnTo>
                <a:lnTo>
                  <a:pt x="3355003" y="190771"/>
                </a:lnTo>
                <a:lnTo>
                  <a:pt x="3313990" y="171749"/>
                </a:lnTo>
                <a:lnTo>
                  <a:pt x="3270784" y="153542"/>
                </a:lnTo>
                <a:lnTo>
                  <a:pt x="3225470" y="136184"/>
                </a:lnTo>
                <a:lnTo>
                  <a:pt x="3178127" y="119707"/>
                </a:lnTo>
                <a:lnTo>
                  <a:pt x="3128840" y="104144"/>
                </a:lnTo>
                <a:lnTo>
                  <a:pt x="3077690" y="89529"/>
                </a:lnTo>
                <a:lnTo>
                  <a:pt x="3024758" y="75893"/>
                </a:lnTo>
                <a:lnTo>
                  <a:pt x="2970128" y="63270"/>
                </a:lnTo>
                <a:lnTo>
                  <a:pt x="2913882" y="51693"/>
                </a:lnTo>
                <a:lnTo>
                  <a:pt x="2856101" y="41195"/>
                </a:lnTo>
                <a:lnTo>
                  <a:pt x="2796868" y="31809"/>
                </a:lnTo>
                <a:lnTo>
                  <a:pt x="2736266" y="23567"/>
                </a:lnTo>
                <a:lnTo>
                  <a:pt x="2674375" y="16503"/>
                </a:lnTo>
                <a:lnTo>
                  <a:pt x="2611279" y="10650"/>
                </a:lnTo>
                <a:lnTo>
                  <a:pt x="2547060" y="6040"/>
                </a:lnTo>
                <a:lnTo>
                  <a:pt x="2481799" y="2706"/>
                </a:lnTo>
                <a:lnTo>
                  <a:pt x="2415580" y="682"/>
                </a:lnTo>
                <a:lnTo>
                  <a:pt x="2354425" y="60"/>
                </a:lnTo>
                <a:lnTo>
                  <a:pt x="1603247" y="0"/>
                </a:lnTo>
                <a:lnTo>
                  <a:pt x="1539697" y="618"/>
                </a:lnTo>
                <a:lnTo>
                  <a:pt x="1476765" y="2456"/>
                </a:lnTo>
                <a:lnTo>
                  <a:pt x="1414537" y="5489"/>
                </a:lnTo>
                <a:lnTo>
                  <a:pt x="1353098" y="9694"/>
                </a:lnTo>
                <a:lnTo>
                  <a:pt x="1292532" y="15046"/>
                </a:lnTo>
                <a:lnTo>
                  <a:pt x="1232925" y="21519"/>
                </a:lnTo>
                <a:lnTo>
                  <a:pt x="1174361" y="29091"/>
                </a:lnTo>
                <a:lnTo>
                  <a:pt x="1116924" y="37735"/>
                </a:lnTo>
                <a:lnTo>
                  <a:pt x="1060701" y="47429"/>
                </a:lnTo>
                <a:lnTo>
                  <a:pt x="1005775" y="58147"/>
                </a:lnTo>
                <a:lnTo>
                  <a:pt x="952231" y="69864"/>
                </a:lnTo>
                <a:lnTo>
                  <a:pt x="900154" y="82558"/>
                </a:lnTo>
                <a:lnTo>
                  <a:pt x="849629" y="96202"/>
                </a:lnTo>
                <a:lnTo>
                  <a:pt x="800741" y="110773"/>
                </a:lnTo>
                <a:lnTo>
                  <a:pt x="753575" y="126246"/>
                </a:lnTo>
                <a:lnTo>
                  <a:pt x="708215" y="142597"/>
                </a:lnTo>
                <a:lnTo>
                  <a:pt x="664746" y="159800"/>
                </a:lnTo>
                <a:lnTo>
                  <a:pt x="623253" y="177833"/>
                </a:lnTo>
                <a:lnTo>
                  <a:pt x="583820" y="196670"/>
                </a:lnTo>
                <a:lnTo>
                  <a:pt x="546534" y="216287"/>
                </a:lnTo>
                <a:lnTo>
                  <a:pt x="511477" y="236659"/>
                </a:lnTo>
                <a:lnTo>
                  <a:pt x="478736" y="257762"/>
                </a:lnTo>
                <a:lnTo>
                  <a:pt x="420537" y="302064"/>
                </a:lnTo>
                <a:lnTo>
                  <a:pt x="372617" y="348995"/>
                </a:lnTo>
                <a:lnTo>
                  <a:pt x="0" y="348995"/>
                </a:lnTo>
                <a:lnTo>
                  <a:pt x="670559" y="524255"/>
                </a:lnTo>
                <a:lnTo>
                  <a:pt x="1118615" y="428570"/>
                </a:lnTo>
                <a:lnTo>
                  <a:pt x="1118615" y="348995"/>
                </a:lnTo>
                <a:lnTo>
                  <a:pt x="1141993" y="324399"/>
                </a:lnTo>
                <a:lnTo>
                  <a:pt x="1197368" y="277159"/>
                </a:lnTo>
                <a:lnTo>
                  <a:pt x="1229192" y="254579"/>
                </a:lnTo>
                <a:lnTo>
                  <a:pt x="1263659" y="232734"/>
                </a:lnTo>
                <a:lnTo>
                  <a:pt x="1300681" y="211658"/>
                </a:lnTo>
                <a:lnTo>
                  <a:pt x="1340172" y="191381"/>
                </a:lnTo>
                <a:lnTo>
                  <a:pt x="1382046" y="171936"/>
                </a:lnTo>
                <a:lnTo>
                  <a:pt x="1426215" y="153355"/>
                </a:lnTo>
                <a:lnTo>
                  <a:pt x="1472593" y="135670"/>
                </a:lnTo>
                <a:lnTo>
                  <a:pt x="1521093" y="118913"/>
                </a:lnTo>
                <a:lnTo>
                  <a:pt x="1571629" y="103115"/>
                </a:lnTo>
                <a:lnTo>
                  <a:pt x="1624115" y="88310"/>
                </a:lnTo>
                <a:lnTo>
                  <a:pt x="1678462" y="74528"/>
                </a:lnTo>
                <a:lnTo>
                  <a:pt x="1734586" y="61802"/>
                </a:lnTo>
                <a:lnTo>
                  <a:pt x="1792398" y="50164"/>
                </a:lnTo>
                <a:lnTo>
                  <a:pt x="1851813" y="39646"/>
                </a:lnTo>
                <a:lnTo>
                  <a:pt x="1912744" y="30280"/>
                </a:lnTo>
                <a:lnTo>
                  <a:pt x="1975103" y="22097"/>
                </a:lnTo>
                <a:lnTo>
                  <a:pt x="1975865" y="22097"/>
                </a:lnTo>
                <a:lnTo>
                  <a:pt x="2044002" y="31095"/>
                </a:lnTo>
                <a:lnTo>
                  <a:pt x="2110240" y="41480"/>
                </a:lnTo>
                <a:lnTo>
                  <a:pt x="2174490" y="53207"/>
                </a:lnTo>
                <a:lnTo>
                  <a:pt x="2236664" y="66226"/>
                </a:lnTo>
                <a:lnTo>
                  <a:pt x="2296671" y="80491"/>
                </a:lnTo>
                <a:lnTo>
                  <a:pt x="2354425" y="95952"/>
                </a:lnTo>
                <a:lnTo>
                  <a:pt x="2409834" y="112562"/>
                </a:lnTo>
                <a:lnTo>
                  <a:pt x="2462812" y="130273"/>
                </a:lnTo>
                <a:lnTo>
                  <a:pt x="2513267" y="149037"/>
                </a:lnTo>
                <a:lnTo>
                  <a:pt x="2561113" y="168807"/>
                </a:lnTo>
                <a:lnTo>
                  <a:pt x="2606259" y="189533"/>
                </a:lnTo>
                <a:lnTo>
                  <a:pt x="2648616" y="211169"/>
                </a:lnTo>
                <a:lnTo>
                  <a:pt x="2688096" y="233666"/>
                </a:lnTo>
                <a:lnTo>
                  <a:pt x="2724610" y="256976"/>
                </a:lnTo>
                <a:lnTo>
                  <a:pt x="2758069" y="281051"/>
                </a:lnTo>
                <a:lnTo>
                  <a:pt x="2788383" y="305844"/>
                </a:lnTo>
                <a:lnTo>
                  <a:pt x="2839223" y="357389"/>
                </a:lnTo>
                <a:lnTo>
                  <a:pt x="2876419" y="411229"/>
                </a:lnTo>
                <a:lnTo>
                  <a:pt x="2899258" y="466979"/>
                </a:lnTo>
                <a:lnTo>
                  <a:pt x="2907029" y="524255"/>
                </a:lnTo>
                <a:lnTo>
                  <a:pt x="3653027" y="524255"/>
                </a:lnTo>
                <a:close/>
              </a:path>
              <a:path w="3653154" h="524510">
                <a:moveTo>
                  <a:pt x="1491233" y="348995"/>
                </a:moveTo>
                <a:lnTo>
                  <a:pt x="1118615" y="348995"/>
                </a:lnTo>
                <a:lnTo>
                  <a:pt x="1118615" y="428570"/>
                </a:lnTo>
                <a:lnTo>
                  <a:pt x="1491233" y="3489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5607443" y="3495294"/>
            <a:ext cx="1678305" cy="524510"/>
          </a:xfrm>
          <a:custGeom>
            <a:avLst/>
            <a:gdLst/>
            <a:ahLst/>
            <a:cxnLst/>
            <a:rect l="l" t="t" r="r" b="b"/>
            <a:pathLst>
              <a:path w="1678304" h="524510">
                <a:moveTo>
                  <a:pt x="1677923" y="524255"/>
                </a:moveTo>
                <a:lnTo>
                  <a:pt x="1671184" y="470650"/>
                </a:lnTo>
                <a:lnTo>
                  <a:pt x="1651403" y="418593"/>
                </a:lnTo>
                <a:lnTo>
                  <a:pt x="1619239" y="368350"/>
                </a:lnTo>
                <a:lnTo>
                  <a:pt x="1575349" y="320182"/>
                </a:lnTo>
                <a:lnTo>
                  <a:pt x="1520391" y="274354"/>
                </a:lnTo>
                <a:lnTo>
                  <a:pt x="1488967" y="252400"/>
                </a:lnTo>
                <a:lnTo>
                  <a:pt x="1455022" y="231130"/>
                </a:lnTo>
                <a:lnTo>
                  <a:pt x="1418638" y="210576"/>
                </a:lnTo>
                <a:lnTo>
                  <a:pt x="1379899" y="190771"/>
                </a:lnTo>
                <a:lnTo>
                  <a:pt x="1338886" y="171749"/>
                </a:lnTo>
                <a:lnTo>
                  <a:pt x="1295680" y="153542"/>
                </a:lnTo>
                <a:lnTo>
                  <a:pt x="1250366" y="136184"/>
                </a:lnTo>
                <a:lnTo>
                  <a:pt x="1203023" y="119707"/>
                </a:lnTo>
                <a:lnTo>
                  <a:pt x="1153736" y="104144"/>
                </a:lnTo>
                <a:lnTo>
                  <a:pt x="1102586" y="89529"/>
                </a:lnTo>
                <a:lnTo>
                  <a:pt x="1049654" y="75893"/>
                </a:lnTo>
                <a:lnTo>
                  <a:pt x="995024" y="63270"/>
                </a:lnTo>
                <a:lnTo>
                  <a:pt x="938778" y="51693"/>
                </a:lnTo>
                <a:lnTo>
                  <a:pt x="880997" y="41195"/>
                </a:lnTo>
                <a:lnTo>
                  <a:pt x="821764" y="31809"/>
                </a:lnTo>
                <a:lnTo>
                  <a:pt x="761162" y="23567"/>
                </a:lnTo>
                <a:lnTo>
                  <a:pt x="699271" y="16503"/>
                </a:lnTo>
                <a:lnTo>
                  <a:pt x="636175" y="10650"/>
                </a:lnTo>
                <a:lnTo>
                  <a:pt x="571956" y="6040"/>
                </a:lnTo>
                <a:lnTo>
                  <a:pt x="506695" y="2706"/>
                </a:lnTo>
                <a:lnTo>
                  <a:pt x="440476" y="682"/>
                </a:lnTo>
                <a:lnTo>
                  <a:pt x="373379" y="0"/>
                </a:lnTo>
                <a:lnTo>
                  <a:pt x="319226" y="464"/>
                </a:lnTo>
                <a:lnTo>
                  <a:pt x="265233" y="1848"/>
                </a:lnTo>
                <a:lnTo>
                  <a:pt x="211467" y="4138"/>
                </a:lnTo>
                <a:lnTo>
                  <a:pt x="157993" y="7322"/>
                </a:lnTo>
                <a:lnTo>
                  <a:pt x="104880" y="11385"/>
                </a:lnTo>
                <a:lnTo>
                  <a:pt x="52193" y="16315"/>
                </a:lnTo>
                <a:lnTo>
                  <a:pt x="0" y="22098"/>
                </a:lnTo>
                <a:lnTo>
                  <a:pt x="762" y="22098"/>
                </a:lnTo>
                <a:lnTo>
                  <a:pt x="68898" y="31095"/>
                </a:lnTo>
                <a:lnTo>
                  <a:pt x="135136" y="41480"/>
                </a:lnTo>
                <a:lnTo>
                  <a:pt x="199386" y="53207"/>
                </a:lnTo>
                <a:lnTo>
                  <a:pt x="261560" y="66226"/>
                </a:lnTo>
                <a:lnTo>
                  <a:pt x="321567" y="80491"/>
                </a:lnTo>
                <a:lnTo>
                  <a:pt x="379321" y="95952"/>
                </a:lnTo>
                <a:lnTo>
                  <a:pt x="434730" y="112562"/>
                </a:lnTo>
                <a:lnTo>
                  <a:pt x="487708" y="130273"/>
                </a:lnTo>
                <a:lnTo>
                  <a:pt x="538163" y="149037"/>
                </a:lnTo>
                <a:lnTo>
                  <a:pt x="586009" y="168807"/>
                </a:lnTo>
                <a:lnTo>
                  <a:pt x="631155" y="189533"/>
                </a:lnTo>
                <a:lnTo>
                  <a:pt x="673512" y="211169"/>
                </a:lnTo>
                <a:lnTo>
                  <a:pt x="712992" y="233666"/>
                </a:lnTo>
                <a:lnTo>
                  <a:pt x="749506" y="256976"/>
                </a:lnTo>
                <a:lnTo>
                  <a:pt x="782965" y="281051"/>
                </a:lnTo>
                <a:lnTo>
                  <a:pt x="813279" y="305844"/>
                </a:lnTo>
                <a:lnTo>
                  <a:pt x="864119" y="357389"/>
                </a:lnTo>
                <a:lnTo>
                  <a:pt x="901315" y="411229"/>
                </a:lnTo>
                <a:lnTo>
                  <a:pt x="924154" y="466979"/>
                </a:lnTo>
                <a:lnTo>
                  <a:pt x="931925" y="524255"/>
                </a:lnTo>
                <a:lnTo>
                  <a:pt x="1677923" y="524255"/>
                </a:lnTo>
                <a:close/>
              </a:path>
            </a:pathLst>
          </a:custGeom>
          <a:solidFill>
            <a:srgbClr val="A4A4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3632339" y="3495294"/>
            <a:ext cx="3653154" cy="524510"/>
          </a:xfrm>
          <a:custGeom>
            <a:avLst/>
            <a:gdLst/>
            <a:ahLst/>
            <a:cxnLst/>
            <a:rect l="l" t="t" r="r" b="b"/>
            <a:pathLst>
              <a:path w="3653154" h="524510">
                <a:moveTo>
                  <a:pt x="3653027" y="524255"/>
                </a:moveTo>
                <a:lnTo>
                  <a:pt x="3646288" y="470650"/>
                </a:lnTo>
                <a:lnTo>
                  <a:pt x="3626507" y="418593"/>
                </a:lnTo>
                <a:lnTo>
                  <a:pt x="3594343" y="368350"/>
                </a:lnTo>
                <a:lnTo>
                  <a:pt x="3550453" y="320182"/>
                </a:lnTo>
                <a:lnTo>
                  <a:pt x="3495495" y="274354"/>
                </a:lnTo>
                <a:lnTo>
                  <a:pt x="3464071" y="252400"/>
                </a:lnTo>
                <a:lnTo>
                  <a:pt x="3430126" y="231130"/>
                </a:lnTo>
                <a:lnTo>
                  <a:pt x="3393742" y="210576"/>
                </a:lnTo>
                <a:lnTo>
                  <a:pt x="3355003" y="190771"/>
                </a:lnTo>
                <a:lnTo>
                  <a:pt x="3313990" y="171749"/>
                </a:lnTo>
                <a:lnTo>
                  <a:pt x="3270784" y="153542"/>
                </a:lnTo>
                <a:lnTo>
                  <a:pt x="3225470" y="136184"/>
                </a:lnTo>
                <a:lnTo>
                  <a:pt x="3178127" y="119707"/>
                </a:lnTo>
                <a:lnTo>
                  <a:pt x="3128840" y="104144"/>
                </a:lnTo>
                <a:lnTo>
                  <a:pt x="3077690" y="89529"/>
                </a:lnTo>
                <a:lnTo>
                  <a:pt x="3024758" y="75893"/>
                </a:lnTo>
                <a:lnTo>
                  <a:pt x="2970128" y="63270"/>
                </a:lnTo>
                <a:lnTo>
                  <a:pt x="2913882" y="51693"/>
                </a:lnTo>
                <a:lnTo>
                  <a:pt x="2856101" y="41195"/>
                </a:lnTo>
                <a:lnTo>
                  <a:pt x="2796868" y="31809"/>
                </a:lnTo>
                <a:lnTo>
                  <a:pt x="2736266" y="23567"/>
                </a:lnTo>
                <a:lnTo>
                  <a:pt x="2674375" y="16503"/>
                </a:lnTo>
                <a:lnTo>
                  <a:pt x="2611279" y="10650"/>
                </a:lnTo>
                <a:lnTo>
                  <a:pt x="2547060" y="6040"/>
                </a:lnTo>
                <a:lnTo>
                  <a:pt x="2481799" y="2706"/>
                </a:lnTo>
                <a:lnTo>
                  <a:pt x="2415580" y="682"/>
                </a:lnTo>
                <a:lnTo>
                  <a:pt x="2348483" y="0"/>
                </a:lnTo>
                <a:lnTo>
                  <a:pt x="1603247" y="0"/>
                </a:lnTo>
                <a:lnTo>
                  <a:pt x="1539697" y="618"/>
                </a:lnTo>
                <a:lnTo>
                  <a:pt x="1476765" y="2456"/>
                </a:lnTo>
                <a:lnTo>
                  <a:pt x="1414537" y="5489"/>
                </a:lnTo>
                <a:lnTo>
                  <a:pt x="1353098" y="9694"/>
                </a:lnTo>
                <a:lnTo>
                  <a:pt x="1292532" y="15046"/>
                </a:lnTo>
                <a:lnTo>
                  <a:pt x="1232925" y="21519"/>
                </a:lnTo>
                <a:lnTo>
                  <a:pt x="1174361" y="29091"/>
                </a:lnTo>
                <a:lnTo>
                  <a:pt x="1116924" y="37735"/>
                </a:lnTo>
                <a:lnTo>
                  <a:pt x="1060701" y="47429"/>
                </a:lnTo>
                <a:lnTo>
                  <a:pt x="1005775" y="58147"/>
                </a:lnTo>
                <a:lnTo>
                  <a:pt x="952231" y="69864"/>
                </a:lnTo>
                <a:lnTo>
                  <a:pt x="900154" y="82558"/>
                </a:lnTo>
                <a:lnTo>
                  <a:pt x="849629" y="96202"/>
                </a:lnTo>
                <a:lnTo>
                  <a:pt x="800741" y="110773"/>
                </a:lnTo>
                <a:lnTo>
                  <a:pt x="753575" y="126246"/>
                </a:lnTo>
                <a:lnTo>
                  <a:pt x="708215" y="142597"/>
                </a:lnTo>
                <a:lnTo>
                  <a:pt x="664746" y="159800"/>
                </a:lnTo>
                <a:lnTo>
                  <a:pt x="623253" y="177833"/>
                </a:lnTo>
                <a:lnTo>
                  <a:pt x="583820" y="196670"/>
                </a:lnTo>
                <a:lnTo>
                  <a:pt x="546534" y="216287"/>
                </a:lnTo>
                <a:lnTo>
                  <a:pt x="511477" y="236659"/>
                </a:lnTo>
                <a:lnTo>
                  <a:pt x="478736" y="257762"/>
                </a:lnTo>
                <a:lnTo>
                  <a:pt x="420537" y="302064"/>
                </a:lnTo>
                <a:lnTo>
                  <a:pt x="372617" y="348996"/>
                </a:lnTo>
                <a:lnTo>
                  <a:pt x="0" y="348996"/>
                </a:lnTo>
                <a:lnTo>
                  <a:pt x="670559" y="524256"/>
                </a:lnTo>
                <a:lnTo>
                  <a:pt x="1491233" y="348996"/>
                </a:lnTo>
                <a:lnTo>
                  <a:pt x="1118615" y="348996"/>
                </a:lnTo>
                <a:lnTo>
                  <a:pt x="1141993" y="324399"/>
                </a:lnTo>
                <a:lnTo>
                  <a:pt x="1197368" y="277159"/>
                </a:lnTo>
                <a:lnTo>
                  <a:pt x="1229192" y="254579"/>
                </a:lnTo>
                <a:lnTo>
                  <a:pt x="1263659" y="232734"/>
                </a:lnTo>
                <a:lnTo>
                  <a:pt x="1300681" y="211658"/>
                </a:lnTo>
                <a:lnTo>
                  <a:pt x="1340172" y="191381"/>
                </a:lnTo>
                <a:lnTo>
                  <a:pt x="1382046" y="171936"/>
                </a:lnTo>
                <a:lnTo>
                  <a:pt x="1426215" y="153355"/>
                </a:lnTo>
                <a:lnTo>
                  <a:pt x="1472593" y="135670"/>
                </a:lnTo>
                <a:lnTo>
                  <a:pt x="1521093" y="118913"/>
                </a:lnTo>
                <a:lnTo>
                  <a:pt x="1571629" y="103115"/>
                </a:lnTo>
                <a:lnTo>
                  <a:pt x="1624115" y="88310"/>
                </a:lnTo>
                <a:lnTo>
                  <a:pt x="1678462" y="74528"/>
                </a:lnTo>
                <a:lnTo>
                  <a:pt x="1734586" y="61802"/>
                </a:lnTo>
                <a:lnTo>
                  <a:pt x="1792398" y="50164"/>
                </a:lnTo>
                <a:lnTo>
                  <a:pt x="1851813" y="39646"/>
                </a:lnTo>
                <a:lnTo>
                  <a:pt x="1912744" y="30280"/>
                </a:lnTo>
                <a:lnTo>
                  <a:pt x="1975103" y="22098"/>
                </a:lnTo>
                <a:lnTo>
                  <a:pt x="1975865" y="22098"/>
                </a:lnTo>
                <a:lnTo>
                  <a:pt x="2044002" y="31095"/>
                </a:lnTo>
                <a:lnTo>
                  <a:pt x="2110240" y="41480"/>
                </a:lnTo>
                <a:lnTo>
                  <a:pt x="2174490" y="53207"/>
                </a:lnTo>
                <a:lnTo>
                  <a:pt x="2236664" y="66226"/>
                </a:lnTo>
                <a:lnTo>
                  <a:pt x="2296671" y="80491"/>
                </a:lnTo>
                <a:lnTo>
                  <a:pt x="2354425" y="95952"/>
                </a:lnTo>
                <a:lnTo>
                  <a:pt x="2409834" y="112562"/>
                </a:lnTo>
                <a:lnTo>
                  <a:pt x="2462812" y="130273"/>
                </a:lnTo>
                <a:lnTo>
                  <a:pt x="2513267" y="149037"/>
                </a:lnTo>
                <a:lnTo>
                  <a:pt x="2561113" y="168807"/>
                </a:lnTo>
                <a:lnTo>
                  <a:pt x="2606259" y="189533"/>
                </a:lnTo>
                <a:lnTo>
                  <a:pt x="2648616" y="211169"/>
                </a:lnTo>
                <a:lnTo>
                  <a:pt x="2688096" y="233666"/>
                </a:lnTo>
                <a:lnTo>
                  <a:pt x="2724610" y="256976"/>
                </a:lnTo>
                <a:lnTo>
                  <a:pt x="2758069" y="281051"/>
                </a:lnTo>
                <a:lnTo>
                  <a:pt x="2788383" y="305844"/>
                </a:lnTo>
                <a:lnTo>
                  <a:pt x="2839223" y="357389"/>
                </a:lnTo>
                <a:lnTo>
                  <a:pt x="2876419" y="411229"/>
                </a:lnTo>
                <a:lnTo>
                  <a:pt x="2899258" y="466979"/>
                </a:lnTo>
                <a:lnTo>
                  <a:pt x="2907029" y="524255"/>
                </a:lnTo>
                <a:lnTo>
                  <a:pt x="3653027" y="524255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5607443" y="3495294"/>
            <a:ext cx="373380" cy="22225"/>
          </a:xfrm>
          <a:custGeom>
            <a:avLst/>
            <a:gdLst/>
            <a:ahLst/>
            <a:cxnLst/>
            <a:rect l="l" t="t" r="r" b="b"/>
            <a:pathLst>
              <a:path w="373379" h="22225">
                <a:moveTo>
                  <a:pt x="373379" y="0"/>
                </a:moveTo>
                <a:lnTo>
                  <a:pt x="319226" y="464"/>
                </a:lnTo>
                <a:lnTo>
                  <a:pt x="265233" y="1848"/>
                </a:lnTo>
                <a:lnTo>
                  <a:pt x="211467" y="4138"/>
                </a:lnTo>
                <a:lnTo>
                  <a:pt x="157993" y="7322"/>
                </a:lnTo>
                <a:lnTo>
                  <a:pt x="104880" y="11385"/>
                </a:lnTo>
                <a:lnTo>
                  <a:pt x="52193" y="16315"/>
                </a:lnTo>
                <a:lnTo>
                  <a:pt x="0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3860177" y="4721352"/>
            <a:ext cx="3482340" cy="549910"/>
          </a:xfrm>
          <a:custGeom>
            <a:avLst/>
            <a:gdLst/>
            <a:ahLst/>
            <a:cxnLst/>
            <a:rect l="l" t="t" r="r" b="b"/>
            <a:pathLst>
              <a:path w="3482340" h="549910">
                <a:moveTo>
                  <a:pt x="2417064" y="493883"/>
                </a:moveTo>
                <a:lnTo>
                  <a:pt x="2417064" y="181356"/>
                </a:lnTo>
                <a:lnTo>
                  <a:pt x="2393895" y="207708"/>
                </a:lnTo>
                <a:lnTo>
                  <a:pt x="2367634" y="233400"/>
                </a:lnTo>
                <a:lnTo>
                  <a:pt x="2338376" y="258392"/>
                </a:lnTo>
                <a:lnTo>
                  <a:pt x="2306219" y="282642"/>
                </a:lnTo>
                <a:lnTo>
                  <a:pt x="2271258" y="306111"/>
                </a:lnTo>
                <a:lnTo>
                  <a:pt x="2233591" y="328760"/>
                </a:lnTo>
                <a:lnTo>
                  <a:pt x="2193313" y="350548"/>
                </a:lnTo>
                <a:lnTo>
                  <a:pt x="2150520" y="371435"/>
                </a:lnTo>
                <a:lnTo>
                  <a:pt x="2105310" y="391382"/>
                </a:lnTo>
                <a:lnTo>
                  <a:pt x="2057779" y="410347"/>
                </a:lnTo>
                <a:lnTo>
                  <a:pt x="2008023" y="428292"/>
                </a:lnTo>
                <a:lnTo>
                  <a:pt x="1956138" y="445177"/>
                </a:lnTo>
                <a:lnTo>
                  <a:pt x="1902222" y="460961"/>
                </a:lnTo>
                <a:lnTo>
                  <a:pt x="1846369" y="475604"/>
                </a:lnTo>
                <a:lnTo>
                  <a:pt x="1788678" y="489066"/>
                </a:lnTo>
                <a:lnTo>
                  <a:pt x="1729244" y="501308"/>
                </a:lnTo>
                <a:lnTo>
                  <a:pt x="1668164" y="512289"/>
                </a:lnTo>
                <a:lnTo>
                  <a:pt x="1605533" y="521970"/>
                </a:lnTo>
                <a:lnTo>
                  <a:pt x="1537696" y="513629"/>
                </a:lnTo>
                <a:lnTo>
                  <a:pt x="1471805" y="503752"/>
                </a:lnTo>
                <a:lnTo>
                  <a:pt x="1407958" y="492389"/>
                </a:lnTo>
                <a:lnTo>
                  <a:pt x="1346253" y="479594"/>
                </a:lnTo>
                <a:lnTo>
                  <a:pt x="1286786" y="465419"/>
                </a:lnTo>
                <a:lnTo>
                  <a:pt x="1229656" y="449916"/>
                </a:lnTo>
                <a:lnTo>
                  <a:pt x="1174960" y="433139"/>
                </a:lnTo>
                <a:lnTo>
                  <a:pt x="1122794" y="415140"/>
                </a:lnTo>
                <a:lnTo>
                  <a:pt x="1073256" y="395972"/>
                </a:lnTo>
                <a:lnTo>
                  <a:pt x="1026444" y="375687"/>
                </a:lnTo>
                <a:lnTo>
                  <a:pt x="982454" y="354338"/>
                </a:lnTo>
                <a:lnTo>
                  <a:pt x="941385" y="331977"/>
                </a:lnTo>
                <a:lnTo>
                  <a:pt x="903333" y="308657"/>
                </a:lnTo>
                <a:lnTo>
                  <a:pt x="868395" y="284431"/>
                </a:lnTo>
                <a:lnTo>
                  <a:pt x="836670" y="259351"/>
                </a:lnTo>
                <a:lnTo>
                  <a:pt x="808255" y="233470"/>
                </a:lnTo>
                <a:lnTo>
                  <a:pt x="761741" y="179515"/>
                </a:lnTo>
                <a:lnTo>
                  <a:pt x="729632" y="122986"/>
                </a:lnTo>
                <a:lnTo>
                  <a:pt x="712708" y="64306"/>
                </a:lnTo>
                <a:lnTo>
                  <a:pt x="710183" y="34290"/>
                </a:lnTo>
                <a:lnTo>
                  <a:pt x="0" y="45720"/>
                </a:lnTo>
                <a:lnTo>
                  <a:pt x="7706" y="100918"/>
                </a:lnTo>
                <a:lnTo>
                  <a:pt x="28594" y="154239"/>
                </a:lnTo>
                <a:lnTo>
                  <a:pt x="61972" y="205404"/>
                </a:lnTo>
                <a:lnTo>
                  <a:pt x="107150" y="254134"/>
                </a:lnTo>
                <a:lnTo>
                  <a:pt x="163436" y="300151"/>
                </a:lnTo>
                <a:lnTo>
                  <a:pt x="195528" y="322055"/>
                </a:lnTo>
                <a:lnTo>
                  <a:pt x="230139" y="343176"/>
                </a:lnTo>
                <a:lnTo>
                  <a:pt x="267181" y="363479"/>
                </a:lnTo>
                <a:lnTo>
                  <a:pt x="306567" y="382930"/>
                </a:lnTo>
                <a:lnTo>
                  <a:pt x="348213" y="401494"/>
                </a:lnTo>
                <a:lnTo>
                  <a:pt x="392030" y="419135"/>
                </a:lnTo>
                <a:lnTo>
                  <a:pt x="437933" y="435819"/>
                </a:lnTo>
                <a:lnTo>
                  <a:pt x="485836" y="451512"/>
                </a:lnTo>
                <a:lnTo>
                  <a:pt x="535652" y="466177"/>
                </a:lnTo>
                <a:lnTo>
                  <a:pt x="587294" y="479781"/>
                </a:lnTo>
                <a:lnTo>
                  <a:pt x="640677" y="492289"/>
                </a:lnTo>
                <a:lnTo>
                  <a:pt x="695713" y="503666"/>
                </a:lnTo>
                <a:lnTo>
                  <a:pt x="752317" y="513876"/>
                </a:lnTo>
                <a:lnTo>
                  <a:pt x="810401" y="522886"/>
                </a:lnTo>
                <a:lnTo>
                  <a:pt x="869881" y="530660"/>
                </a:lnTo>
                <a:lnTo>
                  <a:pt x="930668" y="537163"/>
                </a:lnTo>
                <a:lnTo>
                  <a:pt x="992677" y="542361"/>
                </a:lnTo>
                <a:lnTo>
                  <a:pt x="1055822" y="546218"/>
                </a:lnTo>
                <a:lnTo>
                  <a:pt x="1120015" y="548701"/>
                </a:lnTo>
                <a:lnTo>
                  <a:pt x="1185171" y="549774"/>
                </a:lnTo>
                <a:lnTo>
                  <a:pt x="1251203" y="549402"/>
                </a:lnTo>
                <a:lnTo>
                  <a:pt x="1961388" y="537972"/>
                </a:lnTo>
                <a:lnTo>
                  <a:pt x="2024271" y="536301"/>
                </a:lnTo>
                <a:lnTo>
                  <a:pt x="2086493" y="533321"/>
                </a:lnTo>
                <a:lnTo>
                  <a:pt x="2147964" y="529060"/>
                </a:lnTo>
                <a:lnTo>
                  <a:pt x="2208593" y="523548"/>
                </a:lnTo>
                <a:lnTo>
                  <a:pt x="2268291" y="516812"/>
                </a:lnTo>
                <a:lnTo>
                  <a:pt x="2326965" y="508883"/>
                </a:lnTo>
                <a:lnTo>
                  <a:pt x="2384527" y="499789"/>
                </a:lnTo>
                <a:lnTo>
                  <a:pt x="2417064" y="493883"/>
                </a:lnTo>
                <a:close/>
              </a:path>
              <a:path w="3482340" h="549910">
                <a:moveTo>
                  <a:pt x="3482339" y="164592"/>
                </a:moveTo>
                <a:lnTo>
                  <a:pt x="2840723" y="0"/>
                </a:lnTo>
                <a:lnTo>
                  <a:pt x="2061971" y="187451"/>
                </a:lnTo>
                <a:lnTo>
                  <a:pt x="2417064" y="181356"/>
                </a:lnTo>
                <a:lnTo>
                  <a:pt x="2417064" y="493883"/>
                </a:lnTo>
                <a:lnTo>
                  <a:pt x="2495949" y="478222"/>
                </a:lnTo>
                <a:lnTo>
                  <a:pt x="2549629" y="465807"/>
                </a:lnTo>
                <a:lnTo>
                  <a:pt x="2601835" y="452343"/>
                </a:lnTo>
                <a:lnTo>
                  <a:pt x="2652475" y="437859"/>
                </a:lnTo>
                <a:lnTo>
                  <a:pt x="2701460" y="422384"/>
                </a:lnTo>
                <a:lnTo>
                  <a:pt x="2748699" y="405947"/>
                </a:lnTo>
                <a:lnTo>
                  <a:pt x="2794101" y="388577"/>
                </a:lnTo>
                <a:lnTo>
                  <a:pt x="2837577" y="370302"/>
                </a:lnTo>
                <a:lnTo>
                  <a:pt x="2879036" y="351153"/>
                </a:lnTo>
                <a:lnTo>
                  <a:pt x="2918387" y="331157"/>
                </a:lnTo>
                <a:lnTo>
                  <a:pt x="2955540" y="310344"/>
                </a:lnTo>
                <a:lnTo>
                  <a:pt x="2990404" y="288743"/>
                </a:lnTo>
                <a:lnTo>
                  <a:pt x="3022890" y="266382"/>
                </a:lnTo>
                <a:lnTo>
                  <a:pt x="3080363" y="219499"/>
                </a:lnTo>
                <a:lnTo>
                  <a:pt x="3127235" y="169925"/>
                </a:lnTo>
                <a:lnTo>
                  <a:pt x="3482339" y="164592"/>
                </a:lnTo>
                <a:close/>
              </a:path>
            </a:pathLst>
          </a:custGeom>
          <a:solidFill>
            <a:srgbClr val="01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3860177" y="4755641"/>
            <a:ext cx="1605915" cy="515620"/>
          </a:xfrm>
          <a:custGeom>
            <a:avLst/>
            <a:gdLst/>
            <a:ahLst/>
            <a:cxnLst/>
            <a:rect l="l" t="t" r="r" b="b"/>
            <a:pathLst>
              <a:path w="1605914" h="515620">
                <a:moveTo>
                  <a:pt x="1605533" y="487680"/>
                </a:moveTo>
                <a:lnTo>
                  <a:pt x="1537696" y="479339"/>
                </a:lnTo>
                <a:lnTo>
                  <a:pt x="1471805" y="469462"/>
                </a:lnTo>
                <a:lnTo>
                  <a:pt x="1407958" y="458099"/>
                </a:lnTo>
                <a:lnTo>
                  <a:pt x="1346253" y="445304"/>
                </a:lnTo>
                <a:lnTo>
                  <a:pt x="1286786" y="431129"/>
                </a:lnTo>
                <a:lnTo>
                  <a:pt x="1229656" y="415626"/>
                </a:lnTo>
                <a:lnTo>
                  <a:pt x="1174960" y="398849"/>
                </a:lnTo>
                <a:lnTo>
                  <a:pt x="1122794" y="380850"/>
                </a:lnTo>
                <a:lnTo>
                  <a:pt x="1073256" y="361682"/>
                </a:lnTo>
                <a:lnTo>
                  <a:pt x="1026444" y="341397"/>
                </a:lnTo>
                <a:lnTo>
                  <a:pt x="982454" y="320048"/>
                </a:lnTo>
                <a:lnTo>
                  <a:pt x="941385" y="297687"/>
                </a:lnTo>
                <a:lnTo>
                  <a:pt x="903333" y="274367"/>
                </a:lnTo>
                <a:lnTo>
                  <a:pt x="868395" y="250141"/>
                </a:lnTo>
                <a:lnTo>
                  <a:pt x="836670" y="225061"/>
                </a:lnTo>
                <a:lnTo>
                  <a:pt x="808255" y="199180"/>
                </a:lnTo>
                <a:lnTo>
                  <a:pt x="761741" y="145225"/>
                </a:lnTo>
                <a:lnTo>
                  <a:pt x="729632" y="88696"/>
                </a:lnTo>
                <a:lnTo>
                  <a:pt x="712708" y="30016"/>
                </a:lnTo>
                <a:lnTo>
                  <a:pt x="710183" y="0"/>
                </a:lnTo>
                <a:lnTo>
                  <a:pt x="0" y="11430"/>
                </a:lnTo>
                <a:lnTo>
                  <a:pt x="7706" y="66628"/>
                </a:lnTo>
                <a:lnTo>
                  <a:pt x="28594" y="119949"/>
                </a:lnTo>
                <a:lnTo>
                  <a:pt x="61972" y="171114"/>
                </a:lnTo>
                <a:lnTo>
                  <a:pt x="107150" y="219844"/>
                </a:lnTo>
                <a:lnTo>
                  <a:pt x="163436" y="265861"/>
                </a:lnTo>
                <a:lnTo>
                  <a:pt x="195528" y="287765"/>
                </a:lnTo>
                <a:lnTo>
                  <a:pt x="230139" y="308886"/>
                </a:lnTo>
                <a:lnTo>
                  <a:pt x="267181" y="329189"/>
                </a:lnTo>
                <a:lnTo>
                  <a:pt x="306567" y="348640"/>
                </a:lnTo>
                <a:lnTo>
                  <a:pt x="348213" y="367204"/>
                </a:lnTo>
                <a:lnTo>
                  <a:pt x="392030" y="384845"/>
                </a:lnTo>
                <a:lnTo>
                  <a:pt x="437933" y="401529"/>
                </a:lnTo>
                <a:lnTo>
                  <a:pt x="485836" y="417222"/>
                </a:lnTo>
                <a:lnTo>
                  <a:pt x="535652" y="431887"/>
                </a:lnTo>
                <a:lnTo>
                  <a:pt x="587294" y="445491"/>
                </a:lnTo>
                <a:lnTo>
                  <a:pt x="640677" y="457999"/>
                </a:lnTo>
                <a:lnTo>
                  <a:pt x="695713" y="469376"/>
                </a:lnTo>
                <a:lnTo>
                  <a:pt x="752317" y="479586"/>
                </a:lnTo>
                <a:lnTo>
                  <a:pt x="810401" y="488596"/>
                </a:lnTo>
                <a:lnTo>
                  <a:pt x="869881" y="496370"/>
                </a:lnTo>
                <a:lnTo>
                  <a:pt x="930668" y="502873"/>
                </a:lnTo>
                <a:lnTo>
                  <a:pt x="992677" y="508071"/>
                </a:lnTo>
                <a:lnTo>
                  <a:pt x="1055822" y="511928"/>
                </a:lnTo>
                <a:lnTo>
                  <a:pt x="1120015" y="514411"/>
                </a:lnTo>
                <a:lnTo>
                  <a:pt x="1185171" y="515484"/>
                </a:lnTo>
                <a:lnTo>
                  <a:pt x="1251203" y="515112"/>
                </a:lnTo>
                <a:lnTo>
                  <a:pt x="1302742" y="513952"/>
                </a:lnTo>
                <a:lnTo>
                  <a:pt x="1354107" y="511806"/>
                </a:lnTo>
                <a:lnTo>
                  <a:pt x="1405219" y="508713"/>
                </a:lnTo>
                <a:lnTo>
                  <a:pt x="1455997" y="504715"/>
                </a:lnTo>
                <a:lnTo>
                  <a:pt x="1506362" y="499849"/>
                </a:lnTo>
                <a:lnTo>
                  <a:pt x="1556235" y="494158"/>
                </a:lnTo>
                <a:lnTo>
                  <a:pt x="1605533" y="487680"/>
                </a:lnTo>
                <a:close/>
              </a:path>
            </a:pathLst>
          </a:custGeom>
          <a:solidFill>
            <a:srgbClr val="01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3860177" y="4721352"/>
            <a:ext cx="3482340" cy="549910"/>
          </a:xfrm>
          <a:custGeom>
            <a:avLst/>
            <a:gdLst/>
            <a:ahLst/>
            <a:cxnLst/>
            <a:rect l="l" t="t" r="r" b="b"/>
            <a:pathLst>
              <a:path w="3482340" h="549910">
                <a:moveTo>
                  <a:pt x="0" y="45720"/>
                </a:moveTo>
                <a:lnTo>
                  <a:pt x="7706" y="100918"/>
                </a:lnTo>
                <a:lnTo>
                  <a:pt x="28594" y="154239"/>
                </a:lnTo>
                <a:lnTo>
                  <a:pt x="61972" y="205404"/>
                </a:lnTo>
                <a:lnTo>
                  <a:pt x="107150" y="254134"/>
                </a:lnTo>
                <a:lnTo>
                  <a:pt x="163436" y="300151"/>
                </a:lnTo>
                <a:lnTo>
                  <a:pt x="195528" y="322055"/>
                </a:lnTo>
                <a:lnTo>
                  <a:pt x="230139" y="343176"/>
                </a:lnTo>
                <a:lnTo>
                  <a:pt x="267181" y="363479"/>
                </a:lnTo>
                <a:lnTo>
                  <a:pt x="306567" y="382930"/>
                </a:lnTo>
                <a:lnTo>
                  <a:pt x="348213" y="401494"/>
                </a:lnTo>
                <a:lnTo>
                  <a:pt x="392030" y="419135"/>
                </a:lnTo>
                <a:lnTo>
                  <a:pt x="437933" y="435819"/>
                </a:lnTo>
                <a:lnTo>
                  <a:pt x="485836" y="451512"/>
                </a:lnTo>
                <a:lnTo>
                  <a:pt x="535652" y="466177"/>
                </a:lnTo>
                <a:lnTo>
                  <a:pt x="587294" y="479781"/>
                </a:lnTo>
                <a:lnTo>
                  <a:pt x="640677" y="492289"/>
                </a:lnTo>
                <a:lnTo>
                  <a:pt x="695713" y="503666"/>
                </a:lnTo>
                <a:lnTo>
                  <a:pt x="752317" y="513876"/>
                </a:lnTo>
                <a:lnTo>
                  <a:pt x="810401" y="522886"/>
                </a:lnTo>
                <a:lnTo>
                  <a:pt x="869881" y="530660"/>
                </a:lnTo>
                <a:lnTo>
                  <a:pt x="930668" y="537163"/>
                </a:lnTo>
                <a:lnTo>
                  <a:pt x="992677" y="542361"/>
                </a:lnTo>
                <a:lnTo>
                  <a:pt x="1055822" y="546218"/>
                </a:lnTo>
                <a:lnTo>
                  <a:pt x="1120015" y="548701"/>
                </a:lnTo>
                <a:lnTo>
                  <a:pt x="1185171" y="549774"/>
                </a:lnTo>
                <a:lnTo>
                  <a:pt x="1251203" y="549402"/>
                </a:lnTo>
                <a:lnTo>
                  <a:pt x="1961388" y="537972"/>
                </a:lnTo>
                <a:lnTo>
                  <a:pt x="2024271" y="536301"/>
                </a:lnTo>
                <a:lnTo>
                  <a:pt x="2086493" y="533321"/>
                </a:lnTo>
                <a:lnTo>
                  <a:pt x="2147964" y="529060"/>
                </a:lnTo>
                <a:lnTo>
                  <a:pt x="2208593" y="523548"/>
                </a:lnTo>
                <a:lnTo>
                  <a:pt x="2268291" y="516812"/>
                </a:lnTo>
                <a:lnTo>
                  <a:pt x="2326965" y="508883"/>
                </a:lnTo>
                <a:lnTo>
                  <a:pt x="2384527" y="499789"/>
                </a:lnTo>
                <a:lnTo>
                  <a:pt x="2440885" y="489559"/>
                </a:lnTo>
                <a:lnTo>
                  <a:pt x="2495949" y="478222"/>
                </a:lnTo>
                <a:lnTo>
                  <a:pt x="2549629" y="465807"/>
                </a:lnTo>
                <a:lnTo>
                  <a:pt x="2601835" y="452343"/>
                </a:lnTo>
                <a:lnTo>
                  <a:pt x="2652475" y="437859"/>
                </a:lnTo>
                <a:lnTo>
                  <a:pt x="2701460" y="422384"/>
                </a:lnTo>
                <a:lnTo>
                  <a:pt x="2748699" y="405947"/>
                </a:lnTo>
                <a:lnTo>
                  <a:pt x="2794101" y="388577"/>
                </a:lnTo>
                <a:lnTo>
                  <a:pt x="2837577" y="370302"/>
                </a:lnTo>
                <a:lnTo>
                  <a:pt x="2879036" y="351153"/>
                </a:lnTo>
                <a:lnTo>
                  <a:pt x="2918387" y="331157"/>
                </a:lnTo>
                <a:lnTo>
                  <a:pt x="2955540" y="310344"/>
                </a:lnTo>
                <a:lnTo>
                  <a:pt x="2990404" y="288743"/>
                </a:lnTo>
                <a:lnTo>
                  <a:pt x="3022890" y="266382"/>
                </a:lnTo>
                <a:lnTo>
                  <a:pt x="3080363" y="219499"/>
                </a:lnTo>
                <a:lnTo>
                  <a:pt x="3127235" y="169925"/>
                </a:lnTo>
                <a:lnTo>
                  <a:pt x="3482339" y="164592"/>
                </a:lnTo>
                <a:lnTo>
                  <a:pt x="2840723" y="0"/>
                </a:lnTo>
                <a:lnTo>
                  <a:pt x="2061971" y="187451"/>
                </a:lnTo>
                <a:lnTo>
                  <a:pt x="2417064" y="181356"/>
                </a:lnTo>
                <a:lnTo>
                  <a:pt x="2393895" y="207708"/>
                </a:lnTo>
                <a:lnTo>
                  <a:pt x="2338376" y="258392"/>
                </a:lnTo>
                <a:lnTo>
                  <a:pt x="2306219" y="282642"/>
                </a:lnTo>
                <a:lnTo>
                  <a:pt x="2271258" y="306111"/>
                </a:lnTo>
                <a:lnTo>
                  <a:pt x="2233591" y="328760"/>
                </a:lnTo>
                <a:lnTo>
                  <a:pt x="2193313" y="350548"/>
                </a:lnTo>
                <a:lnTo>
                  <a:pt x="2150520" y="371435"/>
                </a:lnTo>
                <a:lnTo>
                  <a:pt x="2105310" y="391382"/>
                </a:lnTo>
                <a:lnTo>
                  <a:pt x="2057779" y="410347"/>
                </a:lnTo>
                <a:lnTo>
                  <a:pt x="2008023" y="428292"/>
                </a:lnTo>
                <a:lnTo>
                  <a:pt x="1956138" y="445177"/>
                </a:lnTo>
                <a:lnTo>
                  <a:pt x="1902222" y="460961"/>
                </a:lnTo>
                <a:lnTo>
                  <a:pt x="1846369" y="475604"/>
                </a:lnTo>
                <a:lnTo>
                  <a:pt x="1788678" y="489066"/>
                </a:lnTo>
                <a:lnTo>
                  <a:pt x="1729244" y="501308"/>
                </a:lnTo>
                <a:lnTo>
                  <a:pt x="1668164" y="512289"/>
                </a:lnTo>
                <a:lnTo>
                  <a:pt x="1605533" y="521970"/>
                </a:lnTo>
                <a:lnTo>
                  <a:pt x="1537696" y="513629"/>
                </a:lnTo>
                <a:lnTo>
                  <a:pt x="1471805" y="503752"/>
                </a:lnTo>
                <a:lnTo>
                  <a:pt x="1407958" y="492389"/>
                </a:lnTo>
                <a:lnTo>
                  <a:pt x="1346253" y="479594"/>
                </a:lnTo>
                <a:lnTo>
                  <a:pt x="1286786" y="465419"/>
                </a:lnTo>
                <a:lnTo>
                  <a:pt x="1229656" y="449916"/>
                </a:lnTo>
                <a:lnTo>
                  <a:pt x="1174960" y="433139"/>
                </a:lnTo>
                <a:lnTo>
                  <a:pt x="1122794" y="415140"/>
                </a:lnTo>
                <a:lnTo>
                  <a:pt x="1073256" y="395972"/>
                </a:lnTo>
                <a:lnTo>
                  <a:pt x="1026444" y="375687"/>
                </a:lnTo>
                <a:lnTo>
                  <a:pt x="982454" y="354338"/>
                </a:lnTo>
                <a:lnTo>
                  <a:pt x="941385" y="331977"/>
                </a:lnTo>
                <a:lnTo>
                  <a:pt x="903333" y="308657"/>
                </a:lnTo>
                <a:lnTo>
                  <a:pt x="868395" y="284431"/>
                </a:lnTo>
                <a:lnTo>
                  <a:pt x="836670" y="259351"/>
                </a:lnTo>
                <a:lnTo>
                  <a:pt x="808255" y="233470"/>
                </a:lnTo>
                <a:lnTo>
                  <a:pt x="761741" y="179515"/>
                </a:lnTo>
                <a:lnTo>
                  <a:pt x="729632" y="122986"/>
                </a:lnTo>
                <a:lnTo>
                  <a:pt x="712708" y="64306"/>
                </a:lnTo>
                <a:lnTo>
                  <a:pt x="710183" y="34290"/>
                </a:lnTo>
                <a:lnTo>
                  <a:pt x="0" y="4572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5111381" y="5243321"/>
            <a:ext cx="354330" cy="27940"/>
          </a:xfrm>
          <a:custGeom>
            <a:avLst/>
            <a:gdLst/>
            <a:ahLst/>
            <a:cxnLst/>
            <a:rect l="l" t="t" r="r" b="b"/>
            <a:pathLst>
              <a:path w="354329" h="27939">
                <a:moveTo>
                  <a:pt x="0" y="27431"/>
                </a:moveTo>
                <a:lnTo>
                  <a:pt x="51538" y="26272"/>
                </a:lnTo>
                <a:lnTo>
                  <a:pt x="102903" y="24126"/>
                </a:lnTo>
                <a:lnTo>
                  <a:pt x="154015" y="21033"/>
                </a:lnTo>
                <a:lnTo>
                  <a:pt x="204793" y="17035"/>
                </a:lnTo>
                <a:lnTo>
                  <a:pt x="255158" y="12169"/>
                </a:lnTo>
                <a:lnTo>
                  <a:pt x="305031" y="6478"/>
                </a:lnTo>
                <a:lnTo>
                  <a:pt x="354329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object 1368"/>
          <p:cNvSpPr txBox="1"/>
          <p:nvPr/>
        </p:nvSpPr>
        <p:spPr>
          <a:xfrm>
            <a:off x="3861180" y="2989580"/>
            <a:ext cx="33401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1. (de-)Registration</a:t>
            </a:r>
            <a:r>
              <a:rPr sz="2000" spc="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Request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371" name="object 137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sp>
        <p:nvSpPr>
          <p:cNvPr id="1369" name="object 1369"/>
          <p:cNvSpPr txBox="1"/>
          <p:nvPr/>
        </p:nvSpPr>
        <p:spPr>
          <a:xfrm>
            <a:off x="7942453" y="2837941"/>
            <a:ext cx="1370330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Mobile</a:t>
            </a:r>
            <a:r>
              <a:rPr sz="1800" spc="-10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Node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returns to  its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home</a:t>
            </a:r>
            <a:r>
              <a:rPr sz="1800" spc="-9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link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370" name="object 1370"/>
          <p:cNvSpPr txBox="1"/>
          <p:nvPr/>
        </p:nvSpPr>
        <p:spPr>
          <a:xfrm>
            <a:off x="2781426" y="4546345"/>
            <a:ext cx="4295140" cy="1286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34104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Home 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Agent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latin typeface="Times New Roman"/>
              <a:cs typeface="Times New Roman"/>
            </a:endParaRPr>
          </a:p>
          <a:p>
            <a:pPr marL="1233170">
              <a:lnSpc>
                <a:spcPct val="100000"/>
              </a:lnSpc>
            </a:pP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2. (de-)Registration</a:t>
            </a:r>
            <a:r>
              <a:rPr sz="20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Reply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715" y="1166875"/>
            <a:ext cx="356997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Authentication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213863"/>
            <a:ext cx="7549515" cy="4072254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5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home agent must be certain that </a:t>
            </a: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 registration was originated by the mobile  node </a:t>
            </a:r>
            <a:r>
              <a:rPr sz="3200" spc="-5" dirty="0">
                <a:latin typeface="Times New Roman"/>
                <a:cs typeface="Times New Roman"/>
              </a:rPr>
              <a:t>and not by some other malicious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node.</a:t>
            </a:r>
            <a:endParaRPr sz="3200">
              <a:latin typeface="Times New Roman"/>
              <a:cs typeface="Times New Roman"/>
            </a:endParaRPr>
          </a:p>
          <a:p>
            <a:pPr marL="355600" marR="173355" indent="-342900">
              <a:lnSpc>
                <a:spcPts val="345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Registration of the care-of address requires  authentication.</a:t>
            </a:r>
            <a:endParaRPr sz="3200">
              <a:latin typeface="Times New Roman"/>
              <a:cs typeface="Times New Roman"/>
            </a:endParaRPr>
          </a:p>
          <a:p>
            <a:pPr marL="755650" marR="254635" lvl="1" indent="-285750">
              <a:lnSpc>
                <a:spcPts val="3020"/>
              </a:lnSpc>
              <a:spcBef>
                <a:spcPts val="68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mobile node needs to </a:t>
            </a:r>
            <a:r>
              <a:rPr sz="2800" spc="-5" dirty="0">
                <a:solidFill>
                  <a:srgbClr val="008000"/>
                </a:solidFill>
                <a:latin typeface="Times New Roman"/>
                <a:cs typeface="Times New Roman"/>
              </a:rPr>
              <a:t>prove its identity </a:t>
            </a:r>
            <a:r>
              <a:rPr sz="2800" spc="-5" dirty="0">
                <a:latin typeface="Times New Roman"/>
                <a:cs typeface="Times New Roman"/>
              </a:rPr>
              <a:t>to  its home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agent.</a:t>
            </a:r>
            <a:endParaRPr sz="2800">
              <a:latin typeface="Times New Roman"/>
              <a:cs typeface="Times New Roman"/>
            </a:endParaRPr>
          </a:p>
          <a:p>
            <a:pPr marL="755650" marR="95250" lvl="1" indent="-285750">
              <a:lnSpc>
                <a:spcPts val="3020"/>
              </a:lnSpc>
              <a:spcBef>
                <a:spcPts val="685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Times New Roman"/>
                <a:cs typeface="Times New Roman"/>
              </a:rPr>
              <a:t>It </a:t>
            </a:r>
            <a:r>
              <a:rPr sz="2800" spc="-5" dirty="0">
                <a:latin typeface="Times New Roman"/>
                <a:cs typeface="Times New Roman"/>
              </a:rPr>
              <a:t>is done by making use of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secret key </a:t>
            </a:r>
            <a:r>
              <a:rPr sz="2800" dirty="0">
                <a:latin typeface="Times New Roman"/>
                <a:cs typeface="Times New Roman"/>
              </a:rPr>
              <a:t>known  </a:t>
            </a:r>
            <a:r>
              <a:rPr sz="2800" spc="-5" dirty="0">
                <a:latin typeface="Times New Roman"/>
                <a:cs typeface="Times New Roman"/>
              </a:rPr>
              <a:t>only to the </a:t>
            </a:r>
            <a:r>
              <a:rPr sz="2800" spc="-5" dirty="0">
                <a:solidFill>
                  <a:srgbClr val="CC00CC"/>
                </a:solidFill>
                <a:latin typeface="Times New Roman"/>
                <a:cs typeface="Times New Roman"/>
              </a:rPr>
              <a:t>mobile node </a:t>
            </a:r>
            <a:r>
              <a:rPr sz="2800" spc="-5" dirty="0">
                <a:latin typeface="Times New Roman"/>
                <a:cs typeface="Times New Roman"/>
              </a:rPr>
              <a:t>and its </a:t>
            </a:r>
            <a:r>
              <a:rPr sz="2800" spc="-5" dirty="0">
                <a:solidFill>
                  <a:srgbClr val="CC00CC"/>
                </a:solidFill>
                <a:latin typeface="Times New Roman"/>
                <a:cs typeface="Times New Roman"/>
              </a:rPr>
              <a:t>home</a:t>
            </a:r>
            <a:r>
              <a:rPr sz="2800" spc="-45" dirty="0">
                <a:solidFill>
                  <a:srgbClr val="CC00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CC00CC"/>
                </a:solidFill>
                <a:latin typeface="Times New Roman"/>
                <a:cs typeface="Times New Roman"/>
              </a:rPr>
              <a:t>agent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6336" y="1166875"/>
            <a:ext cx="276225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IP</a:t>
            </a:r>
            <a:r>
              <a:rPr sz="4400" spc="-50" dirty="0"/>
              <a:t> </a:t>
            </a:r>
            <a:r>
              <a:rPr sz="4400" spc="-5" dirty="0"/>
              <a:t>Address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352548"/>
            <a:ext cx="6963409" cy="1819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730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IP </a:t>
            </a:r>
            <a:r>
              <a:rPr sz="2800" spc="-5" dirty="0">
                <a:latin typeface="Times New Roman"/>
                <a:cs typeface="Times New Roman"/>
              </a:rPr>
              <a:t>address is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32-bit number </a:t>
            </a:r>
            <a:r>
              <a:rPr sz="2800" spc="-5" dirty="0">
                <a:latin typeface="Times New Roman"/>
                <a:cs typeface="Times New Roman"/>
              </a:rPr>
              <a:t>assigned to each </a:t>
            </a:r>
            <a:r>
              <a:rPr sz="2800" spc="-5" dirty="0">
                <a:solidFill>
                  <a:srgbClr val="CC009A"/>
                </a:solidFill>
                <a:latin typeface="Times New Roman"/>
                <a:cs typeface="Times New Roman"/>
              </a:rPr>
              <a:t> network interface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node.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Nodes (such as routers) with multiple network  interfaces have </a:t>
            </a:r>
            <a:r>
              <a:rPr sz="2800" spc="-5" dirty="0">
                <a:solidFill>
                  <a:srgbClr val="009A00"/>
                </a:solidFill>
                <a:latin typeface="Times New Roman"/>
                <a:cs typeface="Times New Roman"/>
              </a:rPr>
              <a:t>multiple IP</a:t>
            </a:r>
            <a:r>
              <a:rPr sz="2800" spc="-20" dirty="0">
                <a:solidFill>
                  <a:srgbClr val="009A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9A00"/>
                </a:solidFill>
                <a:latin typeface="Times New Roman"/>
                <a:cs typeface="Times New Roman"/>
              </a:rPr>
              <a:t>addresses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76713" y="4972050"/>
            <a:ext cx="5567336" cy="1110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21269" y="5005832"/>
            <a:ext cx="189738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IP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Address in 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Dotted-Decimal  Notation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6270" y="6644414"/>
            <a:ext cx="139700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z="1400" spc="-5" dirty="0">
                <a:latin typeface="Times New Roman"/>
                <a:cs typeface="Times New Roman"/>
              </a:rPr>
              <a:t>3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539" y="1166875"/>
            <a:ext cx="25749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3.</a:t>
            </a:r>
            <a:r>
              <a:rPr sz="4400" spc="-55" dirty="0"/>
              <a:t> </a:t>
            </a:r>
            <a:r>
              <a:rPr sz="4400" spc="-5" dirty="0"/>
              <a:t>Routing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171954"/>
            <a:ext cx="6511925" cy="3877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latin typeface="Times New Roman"/>
                <a:cs typeface="Times New Roman"/>
              </a:rPr>
              <a:t>Different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Scenarios: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6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Mobile Node </a:t>
            </a:r>
            <a:r>
              <a:rPr sz="3200" spc="-5" dirty="0">
                <a:latin typeface="PMingLiU"/>
                <a:cs typeface="PMingLiU"/>
              </a:rPr>
              <a:t>→ </a:t>
            </a:r>
            <a:r>
              <a:rPr sz="3200" spc="-5" dirty="0">
                <a:latin typeface="Times New Roman"/>
                <a:cs typeface="Times New Roman"/>
              </a:rPr>
              <a:t>Correspondent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Node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Correspondent Node </a:t>
            </a:r>
            <a:r>
              <a:rPr sz="3200" spc="-5" dirty="0">
                <a:latin typeface="PMingLiU"/>
                <a:cs typeface="PMingLiU"/>
              </a:rPr>
              <a:t>→ </a:t>
            </a:r>
            <a:r>
              <a:rPr sz="3200" spc="-5" dirty="0">
                <a:latin typeface="Times New Roman"/>
                <a:cs typeface="Times New Roman"/>
              </a:rPr>
              <a:t>Mobile Node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foreign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agent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Without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foreign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agent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4340" marR="5080" indent="-42227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How to Send Packets to </a:t>
            </a:r>
            <a:r>
              <a:rPr dirty="0"/>
              <a:t>a  Correspondent</a:t>
            </a:r>
            <a:r>
              <a:rPr spc="-20" dirty="0"/>
              <a:t> </a:t>
            </a:r>
            <a:r>
              <a:rPr dirty="0"/>
              <a:t>Node?</a:t>
            </a:r>
          </a:p>
        </p:txBody>
      </p:sp>
      <p:sp>
        <p:nvSpPr>
          <p:cNvPr id="3" name="object 3"/>
          <p:cNvSpPr/>
          <p:nvPr/>
        </p:nvSpPr>
        <p:spPr>
          <a:xfrm>
            <a:off x="2136914" y="3017139"/>
            <a:ext cx="169925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57057" y="3067811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380238" y="95250"/>
                </a:move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  <a:lnTo>
                  <a:pt x="0" y="18287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57057" y="3067811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0" y="2286"/>
                </a:moveTo>
                <a:lnTo>
                  <a:pt x="0" y="18287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24163" y="3052572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60960" y="6095"/>
                </a:move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69"/>
                </a:lnTo>
                <a:lnTo>
                  <a:pt x="16763" y="29717"/>
                </a:lnTo>
                <a:lnTo>
                  <a:pt x="0" y="39623"/>
                </a:lnTo>
                <a:lnTo>
                  <a:pt x="0" y="44957"/>
                </a:lnTo>
                <a:lnTo>
                  <a:pt x="18287" y="33527"/>
                </a:lnTo>
                <a:lnTo>
                  <a:pt x="22860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60" y="6095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24163" y="3052572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0" y="38861"/>
                </a:moveTo>
                <a:lnTo>
                  <a:pt x="0" y="44957"/>
                </a:lnTo>
                <a:lnTo>
                  <a:pt x="18287" y="33527"/>
                </a:lnTo>
                <a:lnTo>
                  <a:pt x="22860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60" y="6095"/>
                </a:ln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69"/>
                </a:lnTo>
                <a:lnTo>
                  <a:pt x="16763" y="29717"/>
                </a:lnTo>
                <a:lnTo>
                  <a:pt x="0" y="388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38641" y="30861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38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63787" y="30678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63025" y="3071622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685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1877" y="3089148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3810" y="11429"/>
                </a:moveTo>
                <a:lnTo>
                  <a:pt x="3810" y="0"/>
                </a:lnTo>
                <a:lnTo>
                  <a:pt x="0" y="762"/>
                </a:lnTo>
                <a:lnTo>
                  <a:pt x="0" y="12191"/>
                </a:lnTo>
                <a:lnTo>
                  <a:pt x="3810" y="11429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21877" y="3089148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0" y="762"/>
                </a:moveTo>
                <a:lnTo>
                  <a:pt x="0" y="12191"/>
                </a:lnTo>
                <a:lnTo>
                  <a:pt x="3810" y="11429"/>
                </a:lnTo>
                <a:lnTo>
                  <a:pt x="3810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53069" y="3017520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5" h="66039">
                <a:moveTo>
                  <a:pt x="0" y="0"/>
                </a:moveTo>
                <a:lnTo>
                  <a:pt x="368807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57057" y="2999994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549401" y="17525"/>
                </a:moveTo>
                <a:lnTo>
                  <a:pt x="518160" y="12953"/>
                </a:lnTo>
                <a:lnTo>
                  <a:pt x="177545" y="8381"/>
                </a:lnTo>
                <a:lnTo>
                  <a:pt x="132587" y="0"/>
                </a:lnTo>
                <a:lnTo>
                  <a:pt x="96012" y="17525"/>
                </a:lnTo>
                <a:lnTo>
                  <a:pt x="96012" y="22859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5"/>
                </a:lnTo>
                <a:lnTo>
                  <a:pt x="510539" y="41909"/>
                </a:lnTo>
                <a:lnTo>
                  <a:pt x="549401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57057" y="2999994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132587" y="0"/>
                </a:moveTo>
                <a:lnTo>
                  <a:pt x="96012" y="17525"/>
                </a:lnTo>
                <a:lnTo>
                  <a:pt x="96012" y="22097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5"/>
                </a:lnTo>
                <a:lnTo>
                  <a:pt x="510539" y="41909"/>
                </a:lnTo>
                <a:lnTo>
                  <a:pt x="549401" y="17525"/>
                </a:lnTo>
                <a:lnTo>
                  <a:pt x="518160" y="12953"/>
                </a:lnTo>
                <a:lnTo>
                  <a:pt x="177545" y="8381"/>
                </a:lnTo>
                <a:lnTo>
                  <a:pt x="132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62975" y="3011423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32765" y="3809"/>
                </a:moveTo>
                <a:lnTo>
                  <a:pt x="12192" y="0"/>
                </a:lnTo>
                <a:lnTo>
                  <a:pt x="0" y="5333"/>
                </a:lnTo>
                <a:lnTo>
                  <a:pt x="20574" y="9906"/>
                </a:lnTo>
                <a:lnTo>
                  <a:pt x="32765" y="3809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62975" y="3011423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12192" y="0"/>
                </a:moveTo>
                <a:lnTo>
                  <a:pt x="0" y="5333"/>
                </a:lnTo>
                <a:lnTo>
                  <a:pt x="20574" y="9906"/>
                </a:lnTo>
                <a:lnTo>
                  <a:pt x="32765" y="3809"/>
                </a:lnTo>
                <a:lnTo>
                  <a:pt x="121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13445" y="3030473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329184" y="52577"/>
                </a:moveTo>
                <a:lnTo>
                  <a:pt x="320040" y="50292"/>
                </a:lnTo>
                <a:lnTo>
                  <a:pt x="43434" y="0"/>
                </a:lnTo>
                <a:lnTo>
                  <a:pt x="24384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60" y="91439"/>
                </a:lnTo>
                <a:lnTo>
                  <a:pt x="304800" y="80009"/>
                </a:lnTo>
                <a:lnTo>
                  <a:pt x="329184" y="5257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13445" y="3030473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43434" y="0"/>
                </a:moveTo>
                <a:lnTo>
                  <a:pt x="24384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60" y="91439"/>
                </a:lnTo>
                <a:lnTo>
                  <a:pt x="304800" y="80009"/>
                </a:lnTo>
                <a:lnTo>
                  <a:pt x="329184" y="52577"/>
                </a:lnTo>
                <a:lnTo>
                  <a:pt x="320040" y="50292"/>
                </a:lnTo>
                <a:lnTo>
                  <a:pt x="434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50021" y="3040379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5" h="49530">
                <a:moveTo>
                  <a:pt x="0" y="0"/>
                </a:moveTo>
                <a:lnTo>
                  <a:pt x="273558" y="49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40877" y="3047238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31733" y="3056382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60" h="52069">
                <a:moveTo>
                  <a:pt x="0" y="0"/>
                </a:moveTo>
                <a:lnTo>
                  <a:pt x="276606" y="518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39734" y="3035426"/>
            <a:ext cx="355092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52307" y="3023616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5">
                <a:moveTo>
                  <a:pt x="356616" y="66293"/>
                </a:moveTo>
                <a:lnTo>
                  <a:pt x="353568" y="60959"/>
                </a:lnTo>
                <a:lnTo>
                  <a:pt x="7619" y="0"/>
                </a:lnTo>
                <a:lnTo>
                  <a:pt x="0" y="3809"/>
                </a:lnTo>
                <a:lnTo>
                  <a:pt x="0" y="7619"/>
                </a:lnTo>
                <a:lnTo>
                  <a:pt x="348233" y="71627"/>
                </a:lnTo>
                <a:lnTo>
                  <a:pt x="356616" y="66293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52307" y="3023616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5">
                <a:moveTo>
                  <a:pt x="7619" y="0"/>
                </a:moveTo>
                <a:lnTo>
                  <a:pt x="0" y="3809"/>
                </a:lnTo>
                <a:lnTo>
                  <a:pt x="0" y="7619"/>
                </a:lnTo>
                <a:lnTo>
                  <a:pt x="348233" y="71627"/>
                </a:lnTo>
                <a:lnTo>
                  <a:pt x="356616" y="66293"/>
                </a:lnTo>
                <a:lnTo>
                  <a:pt x="353568" y="60959"/>
                </a:ln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65642" y="3025520"/>
            <a:ext cx="339851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53069" y="3027426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8" y="62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79536" y="3036189"/>
            <a:ext cx="371094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21877" y="3089148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79967" y="3033522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27431" y="0"/>
                </a:moveTo>
                <a:lnTo>
                  <a:pt x="12953" y="8381"/>
                </a:lnTo>
                <a:lnTo>
                  <a:pt x="0" y="18287"/>
                </a:lnTo>
                <a:lnTo>
                  <a:pt x="6095" y="24383"/>
                </a:lnTo>
                <a:lnTo>
                  <a:pt x="25907" y="15239"/>
                </a:lnTo>
                <a:lnTo>
                  <a:pt x="27431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79967" y="3032760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39" h="25400">
                <a:moveTo>
                  <a:pt x="12953" y="9143"/>
                </a:moveTo>
                <a:lnTo>
                  <a:pt x="0" y="19050"/>
                </a:lnTo>
                <a:lnTo>
                  <a:pt x="6095" y="25145"/>
                </a:lnTo>
                <a:lnTo>
                  <a:pt x="25907" y="16001"/>
                </a:lnTo>
                <a:lnTo>
                  <a:pt x="27431" y="0"/>
                </a:lnTo>
                <a:lnTo>
                  <a:pt x="12953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85073" y="2979420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5">
                <a:moveTo>
                  <a:pt x="326135" y="44957"/>
                </a:moveTo>
                <a:lnTo>
                  <a:pt x="53339" y="0"/>
                </a:lnTo>
                <a:lnTo>
                  <a:pt x="40385" y="19811"/>
                </a:lnTo>
                <a:lnTo>
                  <a:pt x="0" y="14477"/>
                </a:lnTo>
                <a:lnTo>
                  <a:pt x="4571" y="22859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3"/>
                </a:lnTo>
                <a:lnTo>
                  <a:pt x="326135" y="4495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85073" y="2979420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5">
                <a:moveTo>
                  <a:pt x="0" y="14477"/>
                </a:moveTo>
                <a:lnTo>
                  <a:pt x="4571" y="22859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3"/>
                </a:lnTo>
                <a:lnTo>
                  <a:pt x="326135" y="44957"/>
                </a:lnTo>
                <a:lnTo>
                  <a:pt x="53339" y="0"/>
                </a:lnTo>
                <a:lnTo>
                  <a:pt x="40385" y="19811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42223" y="2983992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36127" y="2992373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69">
                <a:moveTo>
                  <a:pt x="266700" y="44195"/>
                </a:moveTo>
                <a:lnTo>
                  <a:pt x="15240" y="0"/>
                </a:lnTo>
                <a:lnTo>
                  <a:pt x="0" y="6857"/>
                </a:lnTo>
                <a:lnTo>
                  <a:pt x="36575" y="16001"/>
                </a:lnTo>
                <a:lnTo>
                  <a:pt x="252984" y="51815"/>
                </a:lnTo>
                <a:lnTo>
                  <a:pt x="266700" y="4419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36127" y="2992373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69">
                <a:moveTo>
                  <a:pt x="15240" y="0"/>
                </a:moveTo>
                <a:lnTo>
                  <a:pt x="0" y="6857"/>
                </a:lnTo>
                <a:lnTo>
                  <a:pt x="36575" y="16001"/>
                </a:lnTo>
                <a:lnTo>
                  <a:pt x="252984" y="51815"/>
                </a:lnTo>
                <a:lnTo>
                  <a:pt x="266700" y="44195"/>
                </a:lnTo>
                <a:lnTo>
                  <a:pt x="152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33841" y="2999232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5">
                <a:moveTo>
                  <a:pt x="257556" y="42672"/>
                </a:moveTo>
                <a:lnTo>
                  <a:pt x="2286" y="0"/>
                </a:lnTo>
                <a:lnTo>
                  <a:pt x="0" y="15240"/>
                </a:lnTo>
                <a:lnTo>
                  <a:pt x="252222" y="58674"/>
                </a:lnTo>
                <a:lnTo>
                  <a:pt x="257556" y="42672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33841" y="2999232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5">
                <a:moveTo>
                  <a:pt x="2286" y="0"/>
                </a:moveTo>
                <a:lnTo>
                  <a:pt x="0" y="15240"/>
                </a:lnTo>
                <a:lnTo>
                  <a:pt x="252222" y="58674"/>
                </a:lnTo>
                <a:lnTo>
                  <a:pt x="257556" y="42672"/>
                </a:lnTo>
                <a:lnTo>
                  <a:pt x="22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56523" y="3015995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19">
                <a:moveTo>
                  <a:pt x="16001" y="6857"/>
                </a:moveTo>
                <a:lnTo>
                  <a:pt x="16001" y="1523"/>
                </a:lnTo>
                <a:lnTo>
                  <a:pt x="15239" y="761"/>
                </a:lnTo>
                <a:lnTo>
                  <a:pt x="12191" y="761"/>
                </a:lnTo>
                <a:lnTo>
                  <a:pt x="10667" y="0"/>
                </a:lnTo>
                <a:lnTo>
                  <a:pt x="5333" y="0"/>
                </a:lnTo>
                <a:lnTo>
                  <a:pt x="5333" y="761"/>
                </a:lnTo>
                <a:lnTo>
                  <a:pt x="1523" y="761"/>
                </a:lnTo>
                <a:lnTo>
                  <a:pt x="1523" y="1523"/>
                </a:lnTo>
                <a:lnTo>
                  <a:pt x="0" y="3047"/>
                </a:lnTo>
                <a:lnTo>
                  <a:pt x="0" y="6095"/>
                </a:lnTo>
                <a:lnTo>
                  <a:pt x="1523" y="6095"/>
                </a:lnTo>
                <a:lnTo>
                  <a:pt x="3047" y="7619"/>
                </a:lnTo>
                <a:lnTo>
                  <a:pt x="15239" y="7619"/>
                </a:lnTo>
                <a:lnTo>
                  <a:pt x="16001" y="6857"/>
                </a:lnTo>
                <a:close/>
              </a:path>
              <a:path w="17144" h="7619">
                <a:moveTo>
                  <a:pt x="16763" y="5333"/>
                </a:moveTo>
                <a:lnTo>
                  <a:pt x="16763" y="3809"/>
                </a:lnTo>
                <a:lnTo>
                  <a:pt x="16001" y="2285"/>
                </a:lnTo>
                <a:lnTo>
                  <a:pt x="16001" y="6095"/>
                </a:lnTo>
                <a:lnTo>
                  <a:pt x="16763" y="5333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56523" y="3015995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19">
                <a:moveTo>
                  <a:pt x="0" y="4571"/>
                </a:moveTo>
                <a:lnTo>
                  <a:pt x="0" y="6095"/>
                </a:lnTo>
                <a:lnTo>
                  <a:pt x="1523" y="6095"/>
                </a:lnTo>
                <a:lnTo>
                  <a:pt x="3047" y="7619"/>
                </a:lnTo>
                <a:lnTo>
                  <a:pt x="15239" y="7619"/>
                </a:lnTo>
                <a:lnTo>
                  <a:pt x="16001" y="6095"/>
                </a:lnTo>
                <a:lnTo>
                  <a:pt x="16763" y="5333"/>
                </a:lnTo>
                <a:lnTo>
                  <a:pt x="16763" y="3809"/>
                </a:lnTo>
                <a:lnTo>
                  <a:pt x="16001" y="2285"/>
                </a:lnTo>
                <a:lnTo>
                  <a:pt x="16001" y="1523"/>
                </a:lnTo>
                <a:lnTo>
                  <a:pt x="15239" y="761"/>
                </a:lnTo>
                <a:lnTo>
                  <a:pt x="12191" y="761"/>
                </a:lnTo>
                <a:lnTo>
                  <a:pt x="10667" y="0"/>
                </a:lnTo>
                <a:lnTo>
                  <a:pt x="5333" y="0"/>
                </a:lnTo>
                <a:lnTo>
                  <a:pt x="5333" y="761"/>
                </a:lnTo>
                <a:lnTo>
                  <a:pt x="1523" y="761"/>
                </a:lnTo>
                <a:lnTo>
                  <a:pt x="1523" y="1523"/>
                </a:lnTo>
                <a:lnTo>
                  <a:pt x="0" y="3047"/>
                </a:lnTo>
                <a:lnTo>
                  <a:pt x="0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61273" y="2999232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6857" y="0"/>
                </a:moveTo>
                <a:lnTo>
                  <a:pt x="0" y="4572"/>
                </a:lnTo>
                <a:lnTo>
                  <a:pt x="0" y="9144"/>
                </a:lnTo>
                <a:lnTo>
                  <a:pt x="2285" y="9144"/>
                </a:lnTo>
                <a:lnTo>
                  <a:pt x="2285" y="5334"/>
                </a:lnTo>
                <a:lnTo>
                  <a:pt x="3047" y="5334"/>
                </a:lnTo>
                <a:lnTo>
                  <a:pt x="9906" y="0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76513" y="3002279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80">
                <a:moveTo>
                  <a:pt x="0" y="4572"/>
                </a:moveTo>
                <a:lnTo>
                  <a:pt x="7619" y="0"/>
                </a:lnTo>
                <a:lnTo>
                  <a:pt x="10668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81847" y="3003042"/>
            <a:ext cx="6985" cy="3810"/>
          </a:xfrm>
          <a:custGeom>
            <a:avLst/>
            <a:gdLst/>
            <a:ahLst/>
            <a:cxnLst/>
            <a:rect l="l" t="t" r="r" b="b"/>
            <a:pathLst>
              <a:path w="6985" h="3810">
                <a:moveTo>
                  <a:pt x="6858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17661" y="3008376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80">
                <a:moveTo>
                  <a:pt x="0" y="4572"/>
                </a:moveTo>
                <a:lnTo>
                  <a:pt x="6857" y="0"/>
                </a:lnTo>
                <a:lnTo>
                  <a:pt x="10668" y="762"/>
                </a:lnTo>
                <a:lnTo>
                  <a:pt x="4571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28329" y="3010661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0" y="4571"/>
                </a:moveTo>
                <a:lnTo>
                  <a:pt x="6095" y="0"/>
                </a:lnTo>
                <a:lnTo>
                  <a:pt x="9906" y="762"/>
                </a:lnTo>
                <a:lnTo>
                  <a:pt x="3047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87181" y="3004566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4" h="3810">
                <a:moveTo>
                  <a:pt x="0" y="3809"/>
                </a:moveTo>
                <a:lnTo>
                  <a:pt x="8381" y="0"/>
                </a:lnTo>
                <a:lnTo>
                  <a:pt x="10668" y="0"/>
                </a:lnTo>
                <a:lnTo>
                  <a:pt x="5333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95563" y="3005327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30" h="5080">
                <a:moveTo>
                  <a:pt x="0" y="4572"/>
                </a:moveTo>
                <a:lnTo>
                  <a:pt x="7619" y="0"/>
                </a:lnTo>
                <a:lnTo>
                  <a:pt x="11430" y="762"/>
                </a:lnTo>
                <a:lnTo>
                  <a:pt x="5333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06993" y="3006851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4" h="5714">
                <a:moveTo>
                  <a:pt x="0" y="4572"/>
                </a:moveTo>
                <a:lnTo>
                  <a:pt x="6095" y="0"/>
                </a:lnTo>
                <a:lnTo>
                  <a:pt x="10668" y="1524"/>
                </a:lnTo>
                <a:lnTo>
                  <a:pt x="3047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48319" y="2997707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60" h="10794">
                <a:moveTo>
                  <a:pt x="6857" y="0"/>
                </a:moveTo>
                <a:lnTo>
                  <a:pt x="0" y="4572"/>
                </a:lnTo>
                <a:lnTo>
                  <a:pt x="0" y="10668"/>
                </a:lnTo>
                <a:lnTo>
                  <a:pt x="3048" y="10668"/>
                </a:lnTo>
                <a:lnTo>
                  <a:pt x="3048" y="5334"/>
                </a:lnTo>
                <a:lnTo>
                  <a:pt x="9906" y="762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95588" y="2908173"/>
            <a:ext cx="130301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85073" y="2857500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24383" y="140752"/>
                </a:moveTo>
                <a:lnTo>
                  <a:pt x="24383" y="92201"/>
                </a:lnTo>
                <a:lnTo>
                  <a:pt x="0" y="136398"/>
                </a:lnTo>
                <a:lnTo>
                  <a:pt x="24383" y="140752"/>
                </a:lnTo>
                <a:close/>
              </a:path>
              <a:path w="434339" h="196214">
                <a:moveTo>
                  <a:pt x="434339" y="51054"/>
                </a:moveTo>
                <a:lnTo>
                  <a:pt x="393953" y="43433"/>
                </a:lnTo>
                <a:lnTo>
                  <a:pt x="124967" y="6857"/>
                </a:lnTo>
                <a:lnTo>
                  <a:pt x="67055" y="0"/>
                </a:lnTo>
                <a:lnTo>
                  <a:pt x="22097" y="81533"/>
                </a:lnTo>
                <a:lnTo>
                  <a:pt x="24383" y="92201"/>
                </a:lnTo>
                <a:lnTo>
                  <a:pt x="24383" y="140752"/>
                </a:lnTo>
                <a:lnTo>
                  <a:pt x="42671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23850" y="190717"/>
                </a:lnTo>
                <a:lnTo>
                  <a:pt x="359663" y="195833"/>
                </a:lnTo>
                <a:lnTo>
                  <a:pt x="434339" y="51054"/>
                </a:lnTo>
                <a:close/>
              </a:path>
              <a:path w="434339" h="196214">
                <a:moveTo>
                  <a:pt x="323850" y="190717"/>
                </a:moveTo>
                <a:lnTo>
                  <a:pt x="323850" y="169925"/>
                </a:lnTo>
                <a:lnTo>
                  <a:pt x="311657" y="188975"/>
                </a:lnTo>
                <a:lnTo>
                  <a:pt x="323850" y="19071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85073" y="2857500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67055" y="0"/>
                </a:moveTo>
                <a:lnTo>
                  <a:pt x="22097" y="81533"/>
                </a:lnTo>
                <a:lnTo>
                  <a:pt x="24383" y="92201"/>
                </a:lnTo>
                <a:lnTo>
                  <a:pt x="0" y="136398"/>
                </a:lnTo>
                <a:lnTo>
                  <a:pt x="42671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11657" y="188975"/>
                </a:lnTo>
                <a:lnTo>
                  <a:pt x="359663" y="195833"/>
                </a:lnTo>
                <a:lnTo>
                  <a:pt x="434339" y="51054"/>
                </a:lnTo>
                <a:lnTo>
                  <a:pt x="393953" y="43433"/>
                </a:lnTo>
                <a:lnTo>
                  <a:pt x="124967" y="6857"/>
                </a:lnTo>
                <a:lnTo>
                  <a:pt x="670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94217" y="2975610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89" h="7619">
                <a:moveTo>
                  <a:pt x="0" y="0"/>
                </a:moveTo>
                <a:lnTo>
                  <a:pt x="46481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08923" y="3027426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19" h="8889">
                <a:moveTo>
                  <a:pt x="0" y="0"/>
                </a:moveTo>
                <a:lnTo>
                  <a:pt x="45719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906790" y="2860929"/>
            <a:ext cx="100584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269883" y="2900933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4">
                <a:moveTo>
                  <a:pt x="3048" y="92202"/>
                </a:moveTo>
                <a:lnTo>
                  <a:pt x="3048" y="86106"/>
                </a:lnTo>
                <a:lnTo>
                  <a:pt x="2286" y="86106"/>
                </a:lnTo>
                <a:lnTo>
                  <a:pt x="2286" y="87630"/>
                </a:lnTo>
                <a:lnTo>
                  <a:pt x="1524" y="87630"/>
                </a:lnTo>
                <a:lnTo>
                  <a:pt x="1524" y="89154"/>
                </a:lnTo>
                <a:lnTo>
                  <a:pt x="0" y="89154"/>
                </a:lnTo>
                <a:lnTo>
                  <a:pt x="0" y="92202"/>
                </a:lnTo>
                <a:lnTo>
                  <a:pt x="3048" y="92202"/>
                </a:lnTo>
                <a:close/>
              </a:path>
              <a:path w="50800" h="93344">
                <a:moveTo>
                  <a:pt x="6857" y="92964"/>
                </a:moveTo>
                <a:lnTo>
                  <a:pt x="6857" y="78486"/>
                </a:lnTo>
                <a:lnTo>
                  <a:pt x="6096" y="78486"/>
                </a:lnTo>
                <a:lnTo>
                  <a:pt x="6096" y="80772"/>
                </a:lnTo>
                <a:lnTo>
                  <a:pt x="5334" y="80772"/>
                </a:lnTo>
                <a:lnTo>
                  <a:pt x="5334" y="82296"/>
                </a:lnTo>
                <a:lnTo>
                  <a:pt x="3810" y="82296"/>
                </a:lnTo>
                <a:lnTo>
                  <a:pt x="3810" y="83820"/>
                </a:lnTo>
                <a:lnTo>
                  <a:pt x="3048" y="83820"/>
                </a:lnTo>
                <a:lnTo>
                  <a:pt x="3048" y="92964"/>
                </a:lnTo>
                <a:lnTo>
                  <a:pt x="6857" y="92964"/>
                </a:lnTo>
                <a:close/>
              </a:path>
              <a:path w="50800" h="93344">
                <a:moveTo>
                  <a:pt x="36575" y="7620"/>
                </a:moveTo>
                <a:lnTo>
                  <a:pt x="36575" y="4572"/>
                </a:lnTo>
                <a:lnTo>
                  <a:pt x="33527" y="4572"/>
                </a:lnTo>
                <a:lnTo>
                  <a:pt x="33527" y="3810"/>
                </a:lnTo>
                <a:lnTo>
                  <a:pt x="26669" y="3810"/>
                </a:lnTo>
                <a:lnTo>
                  <a:pt x="26669" y="3048"/>
                </a:lnTo>
                <a:lnTo>
                  <a:pt x="23621" y="3048"/>
                </a:lnTo>
                <a:lnTo>
                  <a:pt x="23621" y="2286"/>
                </a:lnTo>
                <a:lnTo>
                  <a:pt x="19811" y="2286"/>
                </a:lnTo>
                <a:lnTo>
                  <a:pt x="19811" y="1524"/>
                </a:lnTo>
                <a:lnTo>
                  <a:pt x="17525" y="1524"/>
                </a:lnTo>
                <a:lnTo>
                  <a:pt x="17525" y="762"/>
                </a:lnTo>
                <a:lnTo>
                  <a:pt x="12953" y="762"/>
                </a:lnTo>
                <a:lnTo>
                  <a:pt x="12953" y="0"/>
                </a:lnTo>
                <a:lnTo>
                  <a:pt x="5333" y="0"/>
                </a:lnTo>
                <a:lnTo>
                  <a:pt x="5333" y="1524"/>
                </a:lnTo>
                <a:lnTo>
                  <a:pt x="3809" y="1524"/>
                </a:lnTo>
                <a:lnTo>
                  <a:pt x="3809" y="2286"/>
                </a:lnTo>
                <a:lnTo>
                  <a:pt x="6857" y="2286"/>
                </a:lnTo>
                <a:lnTo>
                  <a:pt x="6857" y="3048"/>
                </a:lnTo>
                <a:lnTo>
                  <a:pt x="11429" y="3048"/>
                </a:lnTo>
                <a:lnTo>
                  <a:pt x="11429" y="3810"/>
                </a:lnTo>
                <a:lnTo>
                  <a:pt x="18287" y="3810"/>
                </a:lnTo>
                <a:lnTo>
                  <a:pt x="18287" y="4572"/>
                </a:lnTo>
                <a:lnTo>
                  <a:pt x="21335" y="4572"/>
                </a:lnTo>
                <a:lnTo>
                  <a:pt x="21335" y="5334"/>
                </a:lnTo>
                <a:lnTo>
                  <a:pt x="24383" y="5334"/>
                </a:lnTo>
                <a:lnTo>
                  <a:pt x="24383" y="6096"/>
                </a:lnTo>
                <a:lnTo>
                  <a:pt x="27431" y="6096"/>
                </a:lnTo>
                <a:lnTo>
                  <a:pt x="27431" y="6858"/>
                </a:lnTo>
                <a:lnTo>
                  <a:pt x="30479" y="6858"/>
                </a:lnTo>
                <a:lnTo>
                  <a:pt x="30479" y="7620"/>
                </a:lnTo>
                <a:lnTo>
                  <a:pt x="36575" y="7620"/>
                </a:lnTo>
                <a:close/>
              </a:path>
              <a:path w="50800" h="93344">
                <a:moveTo>
                  <a:pt x="9143" y="92202"/>
                </a:moveTo>
                <a:lnTo>
                  <a:pt x="9143" y="76200"/>
                </a:lnTo>
                <a:lnTo>
                  <a:pt x="6857" y="76200"/>
                </a:lnTo>
                <a:lnTo>
                  <a:pt x="6857" y="92202"/>
                </a:lnTo>
                <a:lnTo>
                  <a:pt x="9143" y="92202"/>
                </a:lnTo>
                <a:close/>
              </a:path>
              <a:path w="50800" h="93344">
                <a:moveTo>
                  <a:pt x="10668" y="88392"/>
                </a:moveTo>
                <a:lnTo>
                  <a:pt x="10668" y="73152"/>
                </a:lnTo>
                <a:lnTo>
                  <a:pt x="9143" y="73152"/>
                </a:lnTo>
                <a:lnTo>
                  <a:pt x="9143" y="88392"/>
                </a:lnTo>
                <a:lnTo>
                  <a:pt x="10668" y="88392"/>
                </a:lnTo>
                <a:close/>
              </a:path>
              <a:path w="50800" h="93344">
                <a:moveTo>
                  <a:pt x="11430" y="86106"/>
                </a:moveTo>
                <a:lnTo>
                  <a:pt x="11430" y="71628"/>
                </a:lnTo>
                <a:lnTo>
                  <a:pt x="10668" y="71628"/>
                </a:lnTo>
                <a:lnTo>
                  <a:pt x="10668" y="86106"/>
                </a:lnTo>
                <a:lnTo>
                  <a:pt x="11430" y="86106"/>
                </a:lnTo>
                <a:close/>
              </a:path>
              <a:path w="50800" h="93344">
                <a:moveTo>
                  <a:pt x="12192" y="84582"/>
                </a:moveTo>
                <a:lnTo>
                  <a:pt x="12192" y="70104"/>
                </a:lnTo>
                <a:lnTo>
                  <a:pt x="11430" y="70104"/>
                </a:lnTo>
                <a:lnTo>
                  <a:pt x="11430" y="84582"/>
                </a:lnTo>
                <a:lnTo>
                  <a:pt x="12192" y="84582"/>
                </a:lnTo>
                <a:close/>
              </a:path>
              <a:path w="50800" h="93344">
                <a:moveTo>
                  <a:pt x="12954" y="83058"/>
                </a:moveTo>
                <a:lnTo>
                  <a:pt x="12954" y="67818"/>
                </a:lnTo>
                <a:lnTo>
                  <a:pt x="12192" y="67818"/>
                </a:lnTo>
                <a:lnTo>
                  <a:pt x="12192" y="83058"/>
                </a:lnTo>
                <a:lnTo>
                  <a:pt x="12954" y="83058"/>
                </a:lnTo>
                <a:close/>
              </a:path>
              <a:path w="50800" h="93344">
                <a:moveTo>
                  <a:pt x="14478" y="81534"/>
                </a:moveTo>
                <a:lnTo>
                  <a:pt x="14478" y="66294"/>
                </a:lnTo>
                <a:lnTo>
                  <a:pt x="12954" y="66294"/>
                </a:lnTo>
                <a:lnTo>
                  <a:pt x="12954" y="81534"/>
                </a:lnTo>
                <a:lnTo>
                  <a:pt x="14478" y="81534"/>
                </a:lnTo>
                <a:close/>
              </a:path>
              <a:path w="50800" h="93344">
                <a:moveTo>
                  <a:pt x="15240" y="78486"/>
                </a:moveTo>
                <a:lnTo>
                  <a:pt x="15240" y="64008"/>
                </a:lnTo>
                <a:lnTo>
                  <a:pt x="14478" y="64008"/>
                </a:lnTo>
                <a:lnTo>
                  <a:pt x="14478" y="78486"/>
                </a:lnTo>
                <a:lnTo>
                  <a:pt x="15240" y="78486"/>
                </a:lnTo>
                <a:close/>
              </a:path>
              <a:path w="50800" h="93344">
                <a:moveTo>
                  <a:pt x="16002" y="76962"/>
                </a:moveTo>
                <a:lnTo>
                  <a:pt x="16002" y="63246"/>
                </a:lnTo>
                <a:lnTo>
                  <a:pt x="15240" y="63246"/>
                </a:lnTo>
                <a:lnTo>
                  <a:pt x="15240" y="76962"/>
                </a:lnTo>
                <a:lnTo>
                  <a:pt x="16002" y="76962"/>
                </a:lnTo>
                <a:close/>
              </a:path>
              <a:path w="50800" h="93344">
                <a:moveTo>
                  <a:pt x="17525" y="75438"/>
                </a:moveTo>
                <a:lnTo>
                  <a:pt x="17525" y="60960"/>
                </a:lnTo>
                <a:lnTo>
                  <a:pt x="16002" y="60960"/>
                </a:lnTo>
                <a:lnTo>
                  <a:pt x="16002" y="75438"/>
                </a:lnTo>
                <a:lnTo>
                  <a:pt x="17525" y="75438"/>
                </a:lnTo>
                <a:close/>
              </a:path>
              <a:path w="50800" h="93344">
                <a:moveTo>
                  <a:pt x="18287" y="73152"/>
                </a:moveTo>
                <a:lnTo>
                  <a:pt x="18287" y="58674"/>
                </a:lnTo>
                <a:lnTo>
                  <a:pt x="17525" y="58674"/>
                </a:lnTo>
                <a:lnTo>
                  <a:pt x="17525" y="73152"/>
                </a:lnTo>
                <a:lnTo>
                  <a:pt x="18287" y="73152"/>
                </a:lnTo>
                <a:close/>
              </a:path>
              <a:path w="50800" h="93344">
                <a:moveTo>
                  <a:pt x="19050" y="71628"/>
                </a:moveTo>
                <a:lnTo>
                  <a:pt x="19050" y="57150"/>
                </a:lnTo>
                <a:lnTo>
                  <a:pt x="18287" y="57150"/>
                </a:lnTo>
                <a:lnTo>
                  <a:pt x="18287" y="71628"/>
                </a:lnTo>
                <a:lnTo>
                  <a:pt x="19050" y="71628"/>
                </a:lnTo>
                <a:close/>
              </a:path>
              <a:path w="50800" h="93344">
                <a:moveTo>
                  <a:pt x="19812" y="68580"/>
                </a:moveTo>
                <a:lnTo>
                  <a:pt x="19812" y="55626"/>
                </a:lnTo>
                <a:lnTo>
                  <a:pt x="19050" y="55626"/>
                </a:lnTo>
                <a:lnTo>
                  <a:pt x="19050" y="68580"/>
                </a:lnTo>
                <a:lnTo>
                  <a:pt x="19812" y="68580"/>
                </a:lnTo>
                <a:close/>
              </a:path>
              <a:path w="50800" h="93344">
                <a:moveTo>
                  <a:pt x="21336" y="67056"/>
                </a:moveTo>
                <a:lnTo>
                  <a:pt x="21336" y="53340"/>
                </a:lnTo>
                <a:lnTo>
                  <a:pt x="19812" y="53340"/>
                </a:lnTo>
                <a:lnTo>
                  <a:pt x="19812" y="67056"/>
                </a:lnTo>
                <a:lnTo>
                  <a:pt x="21336" y="67056"/>
                </a:lnTo>
                <a:close/>
              </a:path>
              <a:path w="50800" h="93344">
                <a:moveTo>
                  <a:pt x="22098" y="66294"/>
                </a:moveTo>
                <a:lnTo>
                  <a:pt x="22098" y="51816"/>
                </a:lnTo>
                <a:lnTo>
                  <a:pt x="21336" y="51816"/>
                </a:lnTo>
                <a:lnTo>
                  <a:pt x="21336" y="66294"/>
                </a:lnTo>
                <a:lnTo>
                  <a:pt x="22098" y="66294"/>
                </a:lnTo>
                <a:close/>
              </a:path>
              <a:path w="50800" h="93344">
                <a:moveTo>
                  <a:pt x="23622" y="64008"/>
                </a:moveTo>
                <a:lnTo>
                  <a:pt x="23622" y="50292"/>
                </a:lnTo>
                <a:lnTo>
                  <a:pt x="22098" y="50292"/>
                </a:lnTo>
                <a:lnTo>
                  <a:pt x="22098" y="64008"/>
                </a:lnTo>
                <a:lnTo>
                  <a:pt x="23622" y="64008"/>
                </a:lnTo>
                <a:close/>
              </a:path>
              <a:path w="50800" h="93344">
                <a:moveTo>
                  <a:pt x="24384" y="60198"/>
                </a:moveTo>
                <a:lnTo>
                  <a:pt x="24383" y="46482"/>
                </a:lnTo>
                <a:lnTo>
                  <a:pt x="23621" y="46482"/>
                </a:lnTo>
                <a:lnTo>
                  <a:pt x="23622" y="60198"/>
                </a:lnTo>
                <a:lnTo>
                  <a:pt x="24384" y="60198"/>
                </a:lnTo>
                <a:close/>
              </a:path>
              <a:path w="50800" h="93344">
                <a:moveTo>
                  <a:pt x="25146" y="57912"/>
                </a:moveTo>
                <a:lnTo>
                  <a:pt x="25145" y="44196"/>
                </a:lnTo>
                <a:lnTo>
                  <a:pt x="24383" y="44196"/>
                </a:lnTo>
                <a:lnTo>
                  <a:pt x="24384" y="57912"/>
                </a:lnTo>
                <a:lnTo>
                  <a:pt x="25146" y="57912"/>
                </a:lnTo>
                <a:close/>
              </a:path>
              <a:path w="50800" h="93344">
                <a:moveTo>
                  <a:pt x="26669" y="55626"/>
                </a:moveTo>
                <a:lnTo>
                  <a:pt x="26669" y="43434"/>
                </a:lnTo>
                <a:lnTo>
                  <a:pt x="25145" y="43434"/>
                </a:lnTo>
                <a:lnTo>
                  <a:pt x="25146" y="55626"/>
                </a:lnTo>
                <a:lnTo>
                  <a:pt x="26669" y="55626"/>
                </a:lnTo>
                <a:close/>
              </a:path>
              <a:path w="50800" h="93344">
                <a:moveTo>
                  <a:pt x="27431" y="54102"/>
                </a:moveTo>
                <a:lnTo>
                  <a:pt x="27431" y="41148"/>
                </a:lnTo>
                <a:lnTo>
                  <a:pt x="26669" y="41148"/>
                </a:lnTo>
                <a:lnTo>
                  <a:pt x="26669" y="54102"/>
                </a:lnTo>
                <a:lnTo>
                  <a:pt x="27431" y="54102"/>
                </a:lnTo>
                <a:close/>
              </a:path>
              <a:path w="50800" h="93344">
                <a:moveTo>
                  <a:pt x="28193" y="51816"/>
                </a:moveTo>
                <a:lnTo>
                  <a:pt x="28193" y="38862"/>
                </a:lnTo>
                <a:lnTo>
                  <a:pt x="27431" y="38862"/>
                </a:lnTo>
                <a:lnTo>
                  <a:pt x="27431" y="51816"/>
                </a:lnTo>
                <a:lnTo>
                  <a:pt x="28193" y="51816"/>
                </a:lnTo>
                <a:close/>
              </a:path>
              <a:path w="50800" h="93344">
                <a:moveTo>
                  <a:pt x="29718" y="50292"/>
                </a:moveTo>
                <a:lnTo>
                  <a:pt x="29717" y="37338"/>
                </a:lnTo>
                <a:lnTo>
                  <a:pt x="28193" y="37338"/>
                </a:lnTo>
                <a:lnTo>
                  <a:pt x="28193" y="50292"/>
                </a:lnTo>
                <a:lnTo>
                  <a:pt x="29718" y="50292"/>
                </a:lnTo>
                <a:close/>
              </a:path>
              <a:path w="50800" h="93344">
                <a:moveTo>
                  <a:pt x="30480" y="48768"/>
                </a:moveTo>
                <a:lnTo>
                  <a:pt x="30479" y="35814"/>
                </a:lnTo>
                <a:lnTo>
                  <a:pt x="29717" y="35814"/>
                </a:lnTo>
                <a:lnTo>
                  <a:pt x="29718" y="48768"/>
                </a:lnTo>
                <a:lnTo>
                  <a:pt x="30480" y="48768"/>
                </a:lnTo>
                <a:close/>
              </a:path>
              <a:path w="50800" h="93344">
                <a:moveTo>
                  <a:pt x="31241" y="46482"/>
                </a:moveTo>
                <a:lnTo>
                  <a:pt x="31241" y="34290"/>
                </a:lnTo>
                <a:lnTo>
                  <a:pt x="30479" y="34290"/>
                </a:lnTo>
                <a:lnTo>
                  <a:pt x="30479" y="46482"/>
                </a:lnTo>
                <a:lnTo>
                  <a:pt x="31241" y="46482"/>
                </a:lnTo>
                <a:close/>
              </a:path>
              <a:path w="50800" h="93344">
                <a:moveTo>
                  <a:pt x="32765" y="44958"/>
                </a:moveTo>
                <a:lnTo>
                  <a:pt x="32765" y="31242"/>
                </a:lnTo>
                <a:lnTo>
                  <a:pt x="31241" y="31242"/>
                </a:lnTo>
                <a:lnTo>
                  <a:pt x="31241" y="44958"/>
                </a:lnTo>
                <a:lnTo>
                  <a:pt x="32765" y="44958"/>
                </a:lnTo>
                <a:close/>
              </a:path>
              <a:path w="50800" h="93344">
                <a:moveTo>
                  <a:pt x="33527" y="43434"/>
                </a:moveTo>
                <a:lnTo>
                  <a:pt x="33527" y="30480"/>
                </a:lnTo>
                <a:lnTo>
                  <a:pt x="32765" y="30480"/>
                </a:lnTo>
                <a:lnTo>
                  <a:pt x="32765" y="43434"/>
                </a:lnTo>
                <a:lnTo>
                  <a:pt x="33527" y="43434"/>
                </a:lnTo>
                <a:close/>
              </a:path>
              <a:path w="50800" h="93344">
                <a:moveTo>
                  <a:pt x="34289" y="41148"/>
                </a:moveTo>
                <a:lnTo>
                  <a:pt x="34289" y="28956"/>
                </a:lnTo>
                <a:lnTo>
                  <a:pt x="33527" y="28956"/>
                </a:lnTo>
                <a:lnTo>
                  <a:pt x="33527" y="41148"/>
                </a:lnTo>
                <a:lnTo>
                  <a:pt x="34289" y="41148"/>
                </a:lnTo>
                <a:close/>
              </a:path>
              <a:path w="50800" h="93344">
                <a:moveTo>
                  <a:pt x="36575" y="38862"/>
                </a:moveTo>
                <a:lnTo>
                  <a:pt x="36575" y="26670"/>
                </a:lnTo>
                <a:lnTo>
                  <a:pt x="34289" y="26670"/>
                </a:lnTo>
                <a:lnTo>
                  <a:pt x="34289" y="38862"/>
                </a:lnTo>
                <a:lnTo>
                  <a:pt x="36575" y="38862"/>
                </a:lnTo>
                <a:close/>
              </a:path>
              <a:path w="50800" h="93344">
                <a:moveTo>
                  <a:pt x="44195" y="9144"/>
                </a:moveTo>
                <a:lnTo>
                  <a:pt x="44195" y="6096"/>
                </a:lnTo>
                <a:lnTo>
                  <a:pt x="40385" y="6096"/>
                </a:lnTo>
                <a:lnTo>
                  <a:pt x="40385" y="5334"/>
                </a:lnTo>
                <a:lnTo>
                  <a:pt x="36575" y="5334"/>
                </a:lnTo>
                <a:lnTo>
                  <a:pt x="36575" y="8382"/>
                </a:lnTo>
                <a:lnTo>
                  <a:pt x="41909" y="8382"/>
                </a:lnTo>
                <a:lnTo>
                  <a:pt x="41909" y="9144"/>
                </a:lnTo>
                <a:lnTo>
                  <a:pt x="44195" y="9144"/>
                </a:lnTo>
                <a:close/>
              </a:path>
              <a:path w="50800" h="93344">
                <a:moveTo>
                  <a:pt x="38099" y="32766"/>
                </a:moveTo>
                <a:lnTo>
                  <a:pt x="38099" y="21336"/>
                </a:lnTo>
                <a:lnTo>
                  <a:pt x="36575" y="21336"/>
                </a:lnTo>
                <a:lnTo>
                  <a:pt x="36575" y="32766"/>
                </a:lnTo>
                <a:lnTo>
                  <a:pt x="38099" y="32766"/>
                </a:lnTo>
                <a:close/>
              </a:path>
              <a:path w="50800" h="93344">
                <a:moveTo>
                  <a:pt x="39623" y="31242"/>
                </a:moveTo>
                <a:lnTo>
                  <a:pt x="39623" y="19812"/>
                </a:lnTo>
                <a:lnTo>
                  <a:pt x="38099" y="19812"/>
                </a:lnTo>
                <a:lnTo>
                  <a:pt x="38099" y="31242"/>
                </a:lnTo>
                <a:lnTo>
                  <a:pt x="39623" y="31242"/>
                </a:lnTo>
                <a:close/>
              </a:path>
              <a:path w="50800" h="93344">
                <a:moveTo>
                  <a:pt x="40385" y="29718"/>
                </a:moveTo>
                <a:lnTo>
                  <a:pt x="40385" y="18288"/>
                </a:lnTo>
                <a:lnTo>
                  <a:pt x="39623" y="18288"/>
                </a:lnTo>
                <a:lnTo>
                  <a:pt x="39623" y="29718"/>
                </a:lnTo>
                <a:lnTo>
                  <a:pt x="40385" y="29718"/>
                </a:lnTo>
                <a:close/>
              </a:path>
              <a:path w="50800" h="93344">
                <a:moveTo>
                  <a:pt x="41909" y="27432"/>
                </a:moveTo>
                <a:lnTo>
                  <a:pt x="41909" y="16002"/>
                </a:lnTo>
                <a:lnTo>
                  <a:pt x="40385" y="16002"/>
                </a:lnTo>
                <a:lnTo>
                  <a:pt x="40385" y="27432"/>
                </a:lnTo>
                <a:lnTo>
                  <a:pt x="41909" y="27432"/>
                </a:lnTo>
                <a:close/>
              </a:path>
              <a:path w="50800" h="93344">
                <a:moveTo>
                  <a:pt x="42671" y="25908"/>
                </a:moveTo>
                <a:lnTo>
                  <a:pt x="42671" y="14478"/>
                </a:lnTo>
                <a:lnTo>
                  <a:pt x="41909" y="14478"/>
                </a:lnTo>
                <a:lnTo>
                  <a:pt x="41909" y="25908"/>
                </a:lnTo>
                <a:lnTo>
                  <a:pt x="42671" y="25908"/>
                </a:lnTo>
                <a:close/>
              </a:path>
              <a:path w="50800" h="93344">
                <a:moveTo>
                  <a:pt x="43433" y="23622"/>
                </a:moveTo>
                <a:lnTo>
                  <a:pt x="43433" y="12954"/>
                </a:lnTo>
                <a:lnTo>
                  <a:pt x="42671" y="12954"/>
                </a:lnTo>
                <a:lnTo>
                  <a:pt x="42671" y="23622"/>
                </a:lnTo>
                <a:lnTo>
                  <a:pt x="43433" y="23622"/>
                </a:lnTo>
                <a:close/>
              </a:path>
              <a:path w="50800" h="93344">
                <a:moveTo>
                  <a:pt x="44195" y="22098"/>
                </a:moveTo>
                <a:lnTo>
                  <a:pt x="44195" y="10668"/>
                </a:lnTo>
                <a:lnTo>
                  <a:pt x="43433" y="10668"/>
                </a:lnTo>
                <a:lnTo>
                  <a:pt x="43433" y="22098"/>
                </a:lnTo>
                <a:lnTo>
                  <a:pt x="44195" y="22098"/>
                </a:lnTo>
                <a:close/>
              </a:path>
              <a:path w="50800" h="93344">
                <a:moveTo>
                  <a:pt x="47243" y="16002"/>
                </a:moveTo>
                <a:lnTo>
                  <a:pt x="47243" y="6858"/>
                </a:lnTo>
                <a:lnTo>
                  <a:pt x="44195" y="6858"/>
                </a:lnTo>
                <a:lnTo>
                  <a:pt x="44195" y="19812"/>
                </a:lnTo>
                <a:lnTo>
                  <a:pt x="45719" y="19812"/>
                </a:lnTo>
                <a:lnTo>
                  <a:pt x="45719" y="18288"/>
                </a:lnTo>
                <a:lnTo>
                  <a:pt x="46481" y="18288"/>
                </a:lnTo>
                <a:lnTo>
                  <a:pt x="46481" y="16002"/>
                </a:lnTo>
                <a:lnTo>
                  <a:pt x="47243" y="16002"/>
                </a:lnTo>
                <a:close/>
              </a:path>
              <a:path w="50800" h="93344">
                <a:moveTo>
                  <a:pt x="50291" y="8382"/>
                </a:moveTo>
                <a:lnTo>
                  <a:pt x="50291" y="7620"/>
                </a:lnTo>
                <a:lnTo>
                  <a:pt x="47243" y="7620"/>
                </a:lnTo>
                <a:lnTo>
                  <a:pt x="47243" y="14478"/>
                </a:lnTo>
                <a:lnTo>
                  <a:pt x="48005" y="14478"/>
                </a:lnTo>
                <a:lnTo>
                  <a:pt x="48005" y="12954"/>
                </a:lnTo>
                <a:lnTo>
                  <a:pt x="48767" y="12954"/>
                </a:lnTo>
                <a:lnTo>
                  <a:pt x="48767" y="10668"/>
                </a:lnTo>
                <a:lnTo>
                  <a:pt x="49529" y="10668"/>
                </a:lnTo>
                <a:lnTo>
                  <a:pt x="49529" y="8382"/>
                </a:lnTo>
                <a:lnTo>
                  <a:pt x="50291" y="8382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269883" y="2899410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95" y="10667"/>
                </a:lnTo>
                <a:lnTo>
                  <a:pt x="3809" y="3047"/>
                </a:lnTo>
                <a:lnTo>
                  <a:pt x="6095" y="0"/>
                </a:lnTo>
                <a:lnTo>
                  <a:pt x="50291" y="9143"/>
                </a:lnTo>
                <a:lnTo>
                  <a:pt x="6857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72931" y="2901695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4">
                <a:moveTo>
                  <a:pt x="42671" y="6857"/>
                </a:moveTo>
                <a:lnTo>
                  <a:pt x="3048" y="0"/>
                </a:lnTo>
                <a:lnTo>
                  <a:pt x="0" y="6857"/>
                </a:lnTo>
                <a:lnTo>
                  <a:pt x="6095" y="5333"/>
                </a:lnTo>
                <a:lnTo>
                  <a:pt x="40386" y="10667"/>
                </a:lnTo>
                <a:lnTo>
                  <a:pt x="42671" y="6857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272931" y="2901695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4">
                <a:moveTo>
                  <a:pt x="3048" y="0"/>
                </a:moveTo>
                <a:lnTo>
                  <a:pt x="0" y="6857"/>
                </a:lnTo>
                <a:lnTo>
                  <a:pt x="6095" y="5333"/>
                </a:lnTo>
                <a:lnTo>
                  <a:pt x="40386" y="10667"/>
                </a:lnTo>
                <a:lnTo>
                  <a:pt x="42671" y="6857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75979" y="2901695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4">
                <a:moveTo>
                  <a:pt x="4571" y="533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66835" y="2990850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30">
                <a:moveTo>
                  <a:pt x="9143" y="3048"/>
                </a:moveTo>
                <a:lnTo>
                  <a:pt x="3047" y="0"/>
                </a:lnTo>
                <a:lnTo>
                  <a:pt x="0" y="9906"/>
                </a:lnTo>
                <a:lnTo>
                  <a:pt x="3047" y="11430"/>
                </a:lnTo>
                <a:lnTo>
                  <a:pt x="9143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266835" y="2990850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30">
                <a:moveTo>
                  <a:pt x="3047" y="0"/>
                </a:moveTo>
                <a:lnTo>
                  <a:pt x="0" y="9906"/>
                </a:lnTo>
                <a:lnTo>
                  <a:pt x="3047" y="11430"/>
                </a:lnTo>
                <a:lnTo>
                  <a:pt x="9143" y="3048"/>
                </a:lnTo>
                <a:lnTo>
                  <a:pt x="30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03183" y="2862072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44" y="35813"/>
                </a:moveTo>
                <a:lnTo>
                  <a:pt x="132587" y="12953"/>
                </a:lnTo>
                <a:lnTo>
                  <a:pt x="3810" y="0"/>
                </a:lnTo>
                <a:lnTo>
                  <a:pt x="0" y="8381"/>
                </a:lnTo>
                <a:lnTo>
                  <a:pt x="270510" y="46481"/>
                </a:lnTo>
                <a:lnTo>
                  <a:pt x="275844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003183" y="2862072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10" y="0"/>
                </a:moveTo>
                <a:lnTo>
                  <a:pt x="0" y="8381"/>
                </a:lnTo>
                <a:lnTo>
                  <a:pt x="270510" y="46481"/>
                </a:lnTo>
                <a:lnTo>
                  <a:pt x="275844" y="35813"/>
                </a:lnTo>
                <a:lnTo>
                  <a:pt x="132587" y="12953"/>
                </a:lnTo>
                <a:lnTo>
                  <a:pt x="38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091575" y="2872739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78486" y="10668"/>
                </a:moveTo>
                <a:lnTo>
                  <a:pt x="69342" y="6096"/>
                </a:lnTo>
                <a:lnTo>
                  <a:pt x="0" y="0"/>
                </a:lnTo>
                <a:lnTo>
                  <a:pt x="3048" y="6096"/>
                </a:lnTo>
                <a:lnTo>
                  <a:pt x="73913" y="16002"/>
                </a:lnTo>
                <a:lnTo>
                  <a:pt x="78486" y="1066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91575" y="2872739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0" y="0"/>
                </a:moveTo>
                <a:lnTo>
                  <a:pt x="3048" y="6096"/>
                </a:lnTo>
                <a:lnTo>
                  <a:pt x="73913" y="16002"/>
                </a:lnTo>
                <a:lnTo>
                  <a:pt x="78486" y="10668"/>
                </a:lnTo>
                <a:lnTo>
                  <a:pt x="69342" y="609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157107" y="2883407"/>
            <a:ext cx="7620" cy="5715"/>
          </a:xfrm>
          <a:custGeom>
            <a:avLst/>
            <a:gdLst/>
            <a:ahLst/>
            <a:cxnLst/>
            <a:rect l="l" t="t" r="r" b="b"/>
            <a:pathLst>
              <a:path w="7619" h="5714">
                <a:moveTo>
                  <a:pt x="0" y="0"/>
                </a:moveTo>
                <a:lnTo>
                  <a:pt x="7619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091575" y="2868167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2" y="10667"/>
                </a:moveTo>
                <a:lnTo>
                  <a:pt x="2286" y="0"/>
                </a:lnTo>
                <a:lnTo>
                  <a:pt x="0" y="5333"/>
                </a:lnTo>
                <a:lnTo>
                  <a:pt x="65531" y="15239"/>
                </a:lnTo>
                <a:lnTo>
                  <a:pt x="69342" y="1066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91575" y="2867405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6"/>
                </a:lnTo>
                <a:lnTo>
                  <a:pt x="65531" y="16002"/>
                </a:lnTo>
                <a:lnTo>
                  <a:pt x="69342" y="10668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944509" y="2878835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322325" y="40386"/>
                </a:moveTo>
                <a:lnTo>
                  <a:pt x="56387" y="0"/>
                </a:lnTo>
                <a:lnTo>
                  <a:pt x="0" y="96012"/>
                </a:lnTo>
                <a:lnTo>
                  <a:pt x="268224" y="138683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44509" y="2878835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56387" y="0"/>
                </a:moveTo>
                <a:lnTo>
                  <a:pt x="0" y="96012"/>
                </a:lnTo>
                <a:lnTo>
                  <a:pt x="268224" y="138683"/>
                </a:lnTo>
                <a:lnTo>
                  <a:pt x="322325" y="40386"/>
                </a:lnTo>
                <a:lnTo>
                  <a:pt x="563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960879" y="2881122"/>
            <a:ext cx="284479" cy="1341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053589" y="29927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058035" y="299237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058670" y="29931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66925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68829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070735" y="299237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077720" y="299656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80260" y="2996564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81529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084070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087245" y="299618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087879" y="29973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090420" y="299770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094229" y="299770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100579" y="29961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103754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106295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08835" y="299618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12645" y="299618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116454" y="299618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18995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21535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25979" y="299618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137410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140585" y="29923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143760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147570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152014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15518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157095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159000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160904" y="299237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53589" y="29927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058035" y="299237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58670" y="29931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066925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68829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70735" y="299237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77720" y="299656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080260" y="2996564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81529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084070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87245" y="299618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087879" y="29973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90420" y="299770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94229" y="299770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00579" y="29961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103754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106295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108835" y="299618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112645" y="299618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116454" y="299618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118995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121535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125979" y="299618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137410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140585" y="29923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143760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147570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152014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15518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157095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159000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160904" y="299237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053589" y="29927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058035" y="299237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058670" y="29931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067560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070100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078989" y="2996564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080260" y="299656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082800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085339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088514" y="299618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089150" y="29973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092960" y="29961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094229" y="299770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099310" y="299808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105025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107564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110104" y="299618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113279" y="299618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116454" y="299618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119629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12280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127250" y="299618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138679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141854" y="29923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144395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148204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152650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15518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57729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159635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161539" y="299237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054860" y="299275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057400" y="299313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059939" y="29931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070100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078989" y="299656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081529" y="2996564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082800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085339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088514" y="299618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089150" y="29973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092960" y="29961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094229" y="299770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101850" y="29961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105025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107564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110104" y="299618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113279" y="299618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117089" y="299618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12026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12280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127250" y="299618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138679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141854" y="29923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14502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14883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153285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156460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158364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160270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162175" y="299237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053589" y="29927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058035" y="299237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058670" y="29931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066925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067560" y="299389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078989" y="2996564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080260" y="299656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082800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085975" y="299618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086610" y="29973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089785" y="299618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090420" y="299770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094229" y="299770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100579" y="29961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103754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106929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110104" y="299618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113279" y="299618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116454" y="299618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119629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12280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126614" y="299618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138045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141854" y="29923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144395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147570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152014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15518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157729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159635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161539" y="299237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054860" y="29927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059304" y="299237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059939" y="29931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068195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070100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078989" y="299656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081529" y="2996564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082800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085339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088514" y="299618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089150" y="29973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092960" y="29961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094229" y="299770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101850" y="29961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105025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107564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110104" y="299618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113914" y="299618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117725" y="299618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12026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12280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127250" y="299618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138679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141854" y="29923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14502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14883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153285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156460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158364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160270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162175" y="299237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054860" y="29927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059304" y="299237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059939" y="29931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068195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070100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078989" y="299656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081529" y="2996564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082800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085339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088514" y="299618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089150" y="29973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092960" y="29961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094229" y="299770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101850" y="29961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105025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107564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110104" y="299618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113914" y="299618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117725" y="299618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12026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12280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127250" y="299618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138679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141854" y="29923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14502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14883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153285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156460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158364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160270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162175" y="299237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054860" y="29927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059304" y="299237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059939" y="29931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068195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070100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078989" y="299656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081529" y="2996564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082800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085339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088514" y="299618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089150" y="29973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092960" y="29961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094229" y="299770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101850" y="29961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105025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107564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110104" y="299618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113914" y="299618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117725" y="299618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12026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12280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127250" y="299618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138679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141854" y="29923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14502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14883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153285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156460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158364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160270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162175" y="299237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054860" y="29927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059304" y="2992373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059939" y="29931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068195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070100" y="29923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078989" y="299656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081529" y="2996564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082800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085339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088514" y="299618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089150" y="29973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092960" y="29961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094229" y="299770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101850" y="29961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105025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107564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110104" y="299618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113914" y="299618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117725" y="299618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12026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12280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127250" y="299618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138679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141854" y="29923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14502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148839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153285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156460" y="29923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158364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160270" y="29923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162175" y="2992373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054860" y="29927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058670" y="2993135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067560" y="299389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078989" y="299656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081529" y="2996564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082800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085339" y="29969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088514" y="299618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089150" y="29973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092960" y="29961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094229" y="299770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101850" y="29961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105025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107564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110104" y="299618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113914" y="299618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117725" y="299618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12026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122804" y="2996183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127250" y="2996183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141854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889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148839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153285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157095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160904" y="29923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054860" y="29927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058670" y="2993135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067560" y="299389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078989" y="299656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082800" y="299694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087879" y="299732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091689" y="2997707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101850" y="299618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105025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107564" y="29961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108200" y="2998851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118360" y="299618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120900" y="2998851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141854" y="299237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889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148839" y="299237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153285" y="299237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157095" y="299237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160904" y="299237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054860" y="29927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058670" y="2993135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067560" y="299389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071370" y="299427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137410" y="299427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146300" y="299427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151379" y="299427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155189" y="299427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159000" y="299427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961273" y="2881122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80" h="133350">
                <a:moveTo>
                  <a:pt x="50291" y="0"/>
                </a:moveTo>
                <a:lnTo>
                  <a:pt x="0" y="96011"/>
                </a:lnTo>
                <a:lnTo>
                  <a:pt x="231647" y="133350"/>
                </a:lnTo>
                <a:lnTo>
                  <a:pt x="233171" y="131825"/>
                </a:lnTo>
                <a:lnTo>
                  <a:pt x="233171" y="131063"/>
                </a:lnTo>
                <a:lnTo>
                  <a:pt x="233933" y="128777"/>
                </a:lnTo>
                <a:lnTo>
                  <a:pt x="234695" y="127253"/>
                </a:lnTo>
                <a:lnTo>
                  <a:pt x="237744" y="124205"/>
                </a:lnTo>
                <a:lnTo>
                  <a:pt x="237744" y="121919"/>
                </a:lnTo>
                <a:lnTo>
                  <a:pt x="239267" y="118871"/>
                </a:lnTo>
                <a:lnTo>
                  <a:pt x="241553" y="115061"/>
                </a:lnTo>
                <a:lnTo>
                  <a:pt x="243839" y="112013"/>
                </a:lnTo>
                <a:lnTo>
                  <a:pt x="246125" y="108203"/>
                </a:lnTo>
                <a:lnTo>
                  <a:pt x="247650" y="103631"/>
                </a:lnTo>
                <a:lnTo>
                  <a:pt x="249935" y="100583"/>
                </a:lnTo>
                <a:lnTo>
                  <a:pt x="252221" y="96011"/>
                </a:lnTo>
                <a:lnTo>
                  <a:pt x="254507" y="91439"/>
                </a:lnTo>
                <a:lnTo>
                  <a:pt x="256794" y="86867"/>
                </a:lnTo>
                <a:lnTo>
                  <a:pt x="259079" y="83057"/>
                </a:lnTo>
                <a:lnTo>
                  <a:pt x="261365" y="78485"/>
                </a:lnTo>
                <a:lnTo>
                  <a:pt x="262889" y="73913"/>
                </a:lnTo>
                <a:lnTo>
                  <a:pt x="266700" y="69341"/>
                </a:lnTo>
                <a:lnTo>
                  <a:pt x="268985" y="65531"/>
                </a:lnTo>
                <a:lnTo>
                  <a:pt x="271271" y="60959"/>
                </a:lnTo>
                <a:lnTo>
                  <a:pt x="272795" y="57150"/>
                </a:lnTo>
                <a:lnTo>
                  <a:pt x="274319" y="54101"/>
                </a:lnTo>
                <a:lnTo>
                  <a:pt x="276605" y="50291"/>
                </a:lnTo>
                <a:lnTo>
                  <a:pt x="278129" y="47243"/>
                </a:lnTo>
                <a:lnTo>
                  <a:pt x="279653" y="44195"/>
                </a:lnTo>
                <a:lnTo>
                  <a:pt x="281177" y="41909"/>
                </a:lnTo>
                <a:lnTo>
                  <a:pt x="281939" y="39623"/>
                </a:lnTo>
                <a:lnTo>
                  <a:pt x="283463" y="38100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225687" y="2968751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47243" y="3810"/>
                </a:moveTo>
                <a:lnTo>
                  <a:pt x="25907" y="0"/>
                </a:lnTo>
                <a:lnTo>
                  <a:pt x="0" y="50292"/>
                </a:lnTo>
                <a:lnTo>
                  <a:pt x="19812" y="54864"/>
                </a:lnTo>
                <a:lnTo>
                  <a:pt x="47243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225687" y="2968751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25907" y="0"/>
                </a:moveTo>
                <a:lnTo>
                  <a:pt x="0" y="50292"/>
                </a:lnTo>
                <a:lnTo>
                  <a:pt x="19812" y="54864"/>
                </a:lnTo>
                <a:lnTo>
                  <a:pt x="47243" y="3810"/>
                </a:lnTo>
                <a:lnTo>
                  <a:pt x="259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254643" y="2979420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762" y="9143"/>
                </a:moveTo>
                <a:lnTo>
                  <a:pt x="762" y="3809"/>
                </a:lnTo>
                <a:lnTo>
                  <a:pt x="0" y="4571"/>
                </a:lnTo>
                <a:lnTo>
                  <a:pt x="0" y="8381"/>
                </a:lnTo>
                <a:lnTo>
                  <a:pt x="762" y="9143"/>
                </a:lnTo>
                <a:close/>
              </a:path>
              <a:path w="13969" h="13335">
                <a:moveTo>
                  <a:pt x="13715" y="2285"/>
                </a:moveTo>
                <a:lnTo>
                  <a:pt x="13715" y="0"/>
                </a:lnTo>
                <a:lnTo>
                  <a:pt x="6095" y="0"/>
                </a:lnTo>
                <a:lnTo>
                  <a:pt x="5333" y="1523"/>
                </a:lnTo>
                <a:lnTo>
                  <a:pt x="4571" y="1523"/>
                </a:lnTo>
                <a:lnTo>
                  <a:pt x="3047" y="3047"/>
                </a:lnTo>
                <a:lnTo>
                  <a:pt x="762" y="3047"/>
                </a:lnTo>
                <a:lnTo>
                  <a:pt x="762" y="10667"/>
                </a:lnTo>
                <a:lnTo>
                  <a:pt x="3047" y="11429"/>
                </a:lnTo>
                <a:lnTo>
                  <a:pt x="3047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30" y="6095"/>
                </a:lnTo>
                <a:lnTo>
                  <a:pt x="11430" y="5333"/>
                </a:lnTo>
                <a:lnTo>
                  <a:pt x="12192" y="4571"/>
                </a:lnTo>
                <a:lnTo>
                  <a:pt x="12192" y="3809"/>
                </a:lnTo>
                <a:lnTo>
                  <a:pt x="12953" y="3047"/>
                </a:lnTo>
                <a:lnTo>
                  <a:pt x="12953" y="2285"/>
                </a:lnTo>
                <a:lnTo>
                  <a:pt x="13715" y="228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254643" y="2979420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0" y="5333"/>
                </a:moveTo>
                <a:lnTo>
                  <a:pt x="0" y="8381"/>
                </a:lnTo>
                <a:lnTo>
                  <a:pt x="762" y="9143"/>
                </a:lnTo>
                <a:lnTo>
                  <a:pt x="762" y="10667"/>
                </a:lnTo>
                <a:lnTo>
                  <a:pt x="3047" y="11429"/>
                </a:lnTo>
                <a:lnTo>
                  <a:pt x="3047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30" y="5333"/>
                </a:lnTo>
                <a:lnTo>
                  <a:pt x="12192" y="4571"/>
                </a:lnTo>
                <a:lnTo>
                  <a:pt x="12192" y="3809"/>
                </a:lnTo>
                <a:lnTo>
                  <a:pt x="12953" y="3047"/>
                </a:lnTo>
                <a:lnTo>
                  <a:pt x="12953" y="2285"/>
                </a:lnTo>
                <a:lnTo>
                  <a:pt x="13715" y="2285"/>
                </a:lnTo>
                <a:lnTo>
                  <a:pt x="13715" y="0"/>
                </a:lnTo>
                <a:lnTo>
                  <a:pt x="6095" y="0"/>
                </a:lnTo>
                <a:lnTo>
                  <a:pt x="5333" y="1523"/>
                </a:lnTo>
                <a:lnTo>
                  <a:pt x="4571" y="1523"/>
                </a:lnTo>
                <a:lnTo>
                  <a:pt x="3047" y="3047"/>
                </a:lnTo>
                <a:lnTo>
                  <a:pt x="762" y="3047"/>
                </a:lnTo>
                <a:lnTo>
                  <a:pt x="762" y="3809"/>
                </a:lnTo>
                <a:lnTo>
                  <a:pt x="0" y="4571"/>
                </a:lnTo>
                <a:lnTo>
                  <a:pt x="0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241689" y="3001517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69">
                <a:moveTo>
                  <a:pt x="762" y="8381"/>
                </a:moveTo>
                <a:lnTo>
                  <a:pt x="762" y="3809"/>
                </a:lnTo>
                <a:lnTo>
                  <a:pt x="0" y="4571"/>
                </a:lnTo>
                <a:lnTo>
                  <a:pt x="0" y="7619"/>
                </a:lnTo>
                <a:lnTo>
                  <a:pt x="762" y="8381"/>
                </a:lnTo>
                <a:close/>
              </a:path>
              <a:path w="14605" h="13969">
                <a:moveTo>
                  <a:pt x="9906" y="11429"/>
                </a:moveTo>
                <a:lnTo>
                  <a:pt x="9906" y="761"/>
                </a:lnTo>
                <a:lnTo>
                  <a:pt x="8381" y="761"/>
                </a:lnTo>
                <a:lnTo>
                  <a:pt x="6096" y="1523"/>
                </a:lnTo>
                <a:lnTo>
                  <a:pt x="5334" y="1523"/>
                </a:lnTo>
                <a:lnTo>
                  <a:pt x="4572" y="2285"/>
                </a:lnTo>
                <a:lnTo>
                  <a:pt x="3810" y="2285"/>
                </a:lnTo>
                <a:lnTo>
                  <a:pt x="1524" y="3047"/>
                </a:lnTo>
                <a:lnTo>
                  <a:pt x="762" y="3047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close/>
              </a:path>
              <a:path w="14605" h="13969">
                <a:moveTo>
                  <a:pt x="14478" y="2285"/>
                </a:moveTo>
                <a:lnTo>
                  <a:pt x="14478" y="0"/>
                </a:lnTo>
                <a:lnTo>
                  <a:pt x="9906" y="0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3"/>
                </a:lnTo>
                <a:lnTo>
                  <a:pt x="12954" y="4571"/>
                </a:lnTo>
                <a:lnTo>
                  <a:pt x="13716" y="3809"/>
                </a:lnTo>
                <a:lnTo>
                  <a:pt x="13716" y="3047"/>
                </a:lnTo>
                <a:lnTo>
                  <a:pt x="14478" y="228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241689" y="3001517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69">
                <a:moveTo>
                  <a:pt x="0" y="6857"/>
                </a:moveTo>
                <a:lnTo>
                  <a:pt x="0" y="7619"/>
                </a:lnTo>
                <a:lnTo>
                  <a:pt x="762" y="8381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3"/>
                </a:lnTo>
                <a:lnTo>
                  <a:pt x="12954" y="4571"/>
                </a:lnTo>
                <a:lnTo>
                  <a:pt x="13716" y="3809"/>
                </a:lnTo>
                <a:lnTo>
                  <a:pt x="13716" y="3047"/>
                </a:lnTo>
                <a:lnTo>
                  <a:pt x="14478" y="2285"/>
                </a:lnTo>
                <a:lnTo>
                  <a:pt x="14478" y="0"/>
                </a:lnTo>
                <a:lnTo>
                  <a:pt x="9906" y="0"/>
                </a:lnTo>
                <a:lnTo>
                  <a:pt x="9906" y="761"/>
                </a:lnTo>
                <a:lnTo>
                  <a:pt x="8381" y="761"/>
                </a:lnTo>
                <a:lnTo>
                  <a:pt x="6096" y="1523"/>
                </a:lnTo>
                <a:lnTo>
                  <a:pt x="5334" y="1523"/>
                </a:lnTo>
                <a:lnTo>
                  <a:pt x="4572" y="2285"/>
                </a:lnTo>
                <a:lnTo>
                  <a:pt x="3810" y="2285"/>
                </a:lnTo>
                <a:lnTo>
                  <a:pt x="1524" y="3047"/>
                </a:lnTo>
                <a:lnTo>
                  <a:pt x="762" y="3047"/>
                </a:lnTo>
                <a:lnTo>
                  <a:pt x="762" y="3809"/>
                </a:lnTo>
                <a:lnTo>
                  <a:pt x="0" y="4571"/>
                </a:lnTo>
                <a:lnTo>
                  <a:pt x="0" y="68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970417" y="2712720"/>
            <a:ext cx="36830" cy="144780"/>
          </a:xfrm>
          <a:custGeom>
            <a:avLst/>
            <a:gdLst/>
            <a:ahLst/>
            <a:cxnLst/>
            <a:rect l="l" t="t" r="r" b="b"/>
            <a:pathLst>
              <a:path w="36830" h="144780">
                <a:moveTo>
                  <a:pt x="36575" y="0"/>
                </a:moveTo>
                <a:lnTo>
                  <a:pt x="0" y="144779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7654925" y="2812542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444246" y="333756"/>
                </a:moveTo>
                <a:lnTo>
                  <a:pt x="444246" y="80009"/>
                </a:lnTo>
                <a:lnTo>
                  <a:pt x="383298" y="0"/>
                </a:lnTo>
                <a:lnTo>
                  <a:pt x="60972" y="0"/>
                </a:lnTo>
                <a:lnTo>
                  <a:pt x="0" y="80009"/>
                </a:lnTo>
                <a:lnTo>
                  <a:pt x="0" y="333756"/>
                </a:lnTo>
                <a:lnTo>
                  <a:pt x="444246" y="33375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695324" y="2994660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16762" y="38100"/>
                </a:moveTo>
                <a:lnTo>
                  <a:pt x="16762" y="0"/>
                </a:lnTo>
                <a:lnTo>
                  <a:pt x="0" y="0"/>
                </a:lnTo>
                <a:lnTo>
                  <a:pt x="0" y="38100"/>
                </a:lnTo>
                <a:lnTo>
                  <a:pt x="16762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730363" y="2994660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766177" y="2994660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7801241" y="2994660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7654925" y="2812542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0" y="80009"/>
                </a:moveTo>
                <a:lnTo>
                  <a:pt x="60972" y="0"/>
                </a:lnTo>
                <a:lnTo>
                  <a:pt x="383298" y="0"/>
                </a:lnTo>
                <a:lnTo>
                  <a:pt x="444246" y="80009"/>
                </a:lnTo>
                <a:lnTo>
                  <a:pt x="444246" y="333756"/>
                </a:lnTo>
                <a:lnTo>
                  <a:pt x="0" y="333756"/>
                </a:lnTo>
                <a:lnTo>
                  <a:pt x="0" y="80009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7654925" y="2894076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7695324" y="2994660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4" y="38100"/>
                </a:lnTo>
                <a:lnTo>
                  <a:pt x="1752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7731125" y="2994660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7766177" y="2994660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7802003" y="2994660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151517" y="28209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5" y="332993"/>
                </a:moveTo>
                <a:lnTo>
                  <a:pt x="444245" y="79247"/>
                </a:lnTo>
                <a:lnTo>
                  <a:pt x="383286" y="0"/>
                </a:lnTo>
                <a:lnTo>
                  <a:pt x="60197" y="0"/>
                </a:lnTo>
                <a:lnTo>
                  <a:pt x="0" y="79247"/>
                </a:lnTo>
                <a:lnTo>
                  <a:pt x="0" y="332993"/>
                </a:lnTo>
                <a:lnTo>
                  <a:pt x="444245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191141" y="30022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80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226955" y="30022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80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262007" y="30022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297821" y="30022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151517" y="28209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7"/>
                </a:moveTo>
                <a:lnTo>
                  <a:pt x="60197" y="0"/>
                </a:lnTo>
                <a:lnTo>
                  <a:pt x="383286" y="0"/>
                </a:lnTo>
                <a:lnTo>
                  <a:pt x="444245" y="79247"/>
                </a:lnTo>
                <a:lnTo>
                  <a:pt x="444245" y="332993"/>
                </a:lnTo>
                <a:lnTo>
                  <a:pt x="0" y="332993"/>
                </a:lnTo>
                <a:lnTo>
                  <a:pt x="0" y="7924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151517" y="2901695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191903" y="3003042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4" h="38100">
                <a:moveTo>
                  <a:pt x="0" y="0"/>
                </a:moveTo>
                <a:lnTo>
                  <a:pt x="0" y="38100"/>
                </a:lnTo>
                <a:lnTo>
                  <a:pt x="16763" y="38100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226955" y="300304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80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262769" y="300304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297821" y="300304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451489" y="2506217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59" y="1511413"/>
                </a:moveTo>
                <a:lnTo>
                  <a:pt x="251459" y="621030"/>
                </a:lnTo>
                <a:lnTo>
                  <a:pt x="199524" y="630310"/>
                </a:lnTo>
                <a:lnTo>
                  <a:pt x="151733" y="647842"/>
                </a:lnTo>
                <a:lnTo>
                  <a:pt x="108942" y="672732"/>
                </a:lnTo>
                <a:lnTo>
                  <a:pt x="72009" y="704088"/>
                </a:lnTo>
                <a:lnTo>
                  <a:pt x="41790" y="741015"/>
                </a:lnTo>
                <a:lnTo>
                  <a:pt x="19145" y="782621"/>
                </a:lnTo>
                <a:lnTo>
                  <a:pt x="4929" y="828014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6034" y="1096313"/>
                </a:lnTo>
                <a:lnTo>
                  <a:pt x="137159" y="1094994"/>
                </a:lnTo>
                <a:lnTo>
                  <a:pt x="138683" y="1098042"/>
                </a:lnTo>
                <a:lnTo>
                  <a:pt x="138683" y="1445185"/>
                </a:lnTo>
                <a:lnTo>
                  <a:pt x="160913" y="1465416"/>
                </a:lnTo>
                <a:lnTo>
                  <a:pt x="200151" y="1490641"/>
                </a:lnTo>
                <a:lnTo>
                  <a:pt x="243962" y="1509543"/>
                </a:lnTo>
                <a:lnTo>
                  <a:pt x="251459" y="1511413"/>
                </a:lnTo>
                <a:close/>
              </a:path>
              <a:path w="2784475" h="1866900">
                <a:moveTo>
                  <a:pt x="138683" y="1445185"/>
                </a:moveTo>
                <a:lnTo>
                  <a:pt x="138683" y="1098042"/>
                </a:lnTo>
                <a:lnTo>
                  <a:pt x="136034" y="1096313"/>
                </a:lnTo>
                <a:lnTo>
                  <a:pt x="104679" y="1133082"/>
                </a:lnTo>
                <a:lnTo>
                  <a:pt x="80771" y="1175670"/>
                </a:lnTo>
                <a:lnTo>
                  <a:pt x="66008" y="1221545"/>
                </a:lnTo>
                <a:lnTo>
                  <a:pt x="60959" y="1269492"/>
                </a:lnTo>
                <a:lnTo>
                  <a:pt x="65484" y="1315600"/>
                </a:lnTo>
                <a:lnTo>
                  <a:pt x="78533" y="1358962"/>
                </a:lnTo>
                <a:lnTo>
                  <a:pt x="99313" y="1398862"/>
                </a:lnTo>
                <a:lnTo>
                  <a:pt x="127037" y="1434585"/>
                </a:lnTo>
                <a:lnTo>
                  <a:pt x="138683" y="1445185"/>
                </a:lnTo>
                <a:close/>
              </a:path>
              <a:path w="2784475" h="1866900">
                <a:moveTo>
                  <a:pt x="1447800" y="1865536"/>
                </a:moveTo>
                <a:lnTo>
                  <a:pt x="1447800" y="146304"/>
                </a:lnTo>
                <a:lnTo>
                  <a:pt x="1406511" y="114714"/>
                </a:lnTo>
                <a:lnTo>
                  <a:pt x="1360907" y="89635"/>
                </a:lnTo>
                <a:lnTo>
                  <a:pt x="1311792" y="71359"/>
                </a:lnTo>
                <a:lnTo>
                  <a:pt x="1259970" y="60179"/>
                </a:lnTo>
                <a:lnTo>
                  <a:pt x="1206245" y="56387"/>
                </a:lnTo>
                <a:lnTo>
                  <a:pt x="1152497" y="60233"/>
                </a:lnTo>
                <a:lnTo>
                  <a:pt x="1100867" y="71476"/>
                </a:lnTo>
                <a:lnTo>
                  <a:pt x="1052170" y="89678"/>
                </a:lnTo>
                <a:lnTo>
                  <a:pt x="1007219" y="114397"/>
                </a:lnTo>
                <a:lnTo>
                  <a:pt x="966826" y="145195"/>
                </a:lnTo>
                <a:lnTo>
                  <a:pt x="931806" y="181631"/>
                </a:lnTo>
                <a:lnTo>
                  <a:pt x="902969" y="223265"/>
                </a:lnTo>
                <a:lnTo>
                  <a:pt x="901445" y="224789"/>
                </a:lnTo>
                <a:lnTo>
                  <a:pt x="860554" y="205703"/>
                </a:lnTo>
                <a:lnTo>
                  <a:pt x="817723" y="190603"/>
                </a:lnTo>
                <a:lnTo>
                  <a:pt x="773393" y="179636"/>
                </a:lnTo>
                <a:lnTo>
                  <a:pt x="728002" y="172949"/>
                </a:lnTo>
                <a:lnTo>
                  <a:pt x="681989" y="170687"/>
                </a:lnTo>
                <a:lnTo>
                  <a:pt x="631145" y="173356"/>
                </a:lnTo>
                <a:lnTo>
                  <a:pt x="582028" y="181162"/>
                </a:lnTo>
                <a:lnTo>
                  <a:pt x="534962" y="193811"/>
                </a:lnTo>
                <a:lnTo>
                  <a:pt x="490277" y="211005"/>
                </a:lnTo>
                <a:lnTo>
                  <a:pt x="448297" y="232447"/>
                </a:lnTo>
                <a:lnTo>
                  <a:pt x="409349" y="257842"/>
                </a:lnTo>
                <a:lnTo>
                  <a:pt x="373761" y="286893"/>
                </a:lnTo>
                <a:lnTo>
                  <a:pt x="341858" y="319302"/>
                </a:lnTo>
                <a:lnTo>
                  <a:pt x="313967" y="354774"/>
                </a:lnTo>
                <a:lnTo>
                  <a:pt x="290415" y="393012"/>
                </a:lnTo>
                <a:lnTo>
                  <a:pt x="271528" y="433719"/>
                </a:lnTo>
                <a:lnTo>
                  <a:pt x="257633" y="476598"/>
                </a:lnTo>
                <a:lnTo>
                  <a:pt x="249057" y="521354"/>
                </a:lnTo>
                <a:lnTo>
                  <a:pt x="246125" y="567689"/>
                </a:lnTo>
                <a:lnTo>
                  <a:pt x="246411" y="581275"/>
                </a:lnTo>
                <a:lnTo>
                  <a:pt x="247268" y="594645"/>
                </a:lnTo>
                <a:lnTo>
                  <a:pt x="248697" y="607873"/>
                </a:lnTo>
                <a:lnTo>
                  <a:pt x="250697" y="621030"/>
                </a:lnTo>
                <a:lnTo>
                  <a:pt x="251459" y="621030"/>
                </a:lnTo>
                <a:lnTo>
                  <a:pt x="251459" y="1511413"/>
                </a:lnTo>
                <a:lnTo>
                  <a:pt x="291554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0" y="1525047"/>
                </a:lnTo>
                <a:lnTo>
                  <a:pt x="366783" y="1524559"/>
                </a:lnTo>
                <a:lnTo>
                  <a:pt x="374903" y="1524000"/>
                </a:lnTo>
                <a:lnTo>
                  <a:pt x="374903" y="1527689"/>
                </a:lnTo>
                <a:lnTo>
                  <a:pt x="402142" y="1566387"/>
                </a:lnTo>
                <a:lnTo>
                  <a:pt x="435138" y="1603802"/>
                </a:lnTo>
                <a:lnTo>
                  <a:pt x="471984" y="1637570"/>
                </a:lnTo>
                <a:lnTo>
                  <a:pt x="512295" y="1667487"/>
                </a:lnTo>
                <a:lnTo>
                  <a:pt x="555688" y="1693354"/>
                </a:lnTo>
                <a:lnTo>
                  <a:pt x="601778" y="1714969"/>
                </a:lnTo>
                <a:lnTo>
                  <a:pt x="650182" y="1732131"/>
                </a:lnTo>
                <a:lnTo>
                  <a:pt x="700515" y="1744638"/>
                </a:lnTo>
                <a:lnTo>
                  <a:pt x="752394" y="1752290"/>
                </a:lnTo>
                <a:lnTo>
                  <a:pt x="805433" y="1754886"/>
                </a:lnTo>
                <a:lnTo>
                  <a:pt x="859200" y="1752167"/>
                </a:lnTo>
                <a:lnTo>
                  <a:pt x="912235" y="1744108"/>
                </a:lnTo>
                <a:lnTo>
                  <a:pt x="963990" y="1730855"/>
                </a:lnTo>
                <a:lnTo>
                  <a:pt x="1013917" y="1712555"/>
                </a:lnTo>
                <a:lnTo>
                  <a:pt x="1061465" y="1689354"/>
                </a:lnTo>
                <a:lnTo>
                  <a:pt x="1061465" y="1691043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5" y="1809305"/>
                </a:lnTo>
                <a:lnTo>
                  <a:pt x="1238415" y="1829554"/>
                </a:lnTo>
                <a:lnTo>
                  <a:pt x="1282079" y="1845620"/>
                </a:lnTo>
                <a:lnTo>
                  <a:pt x="1327586" y="1857321"/>
                </a:lnTo>
                <a:lnTo>
                  <a:pt x="1374568" y="1864474"/>
                </a:lnTo>
                <a:lnTo>
                  <a:pt x="1422653" y="1866900"/>
                </a:lnTo>
                <a:lnTo>
                  <a:pt x="1447800" y="1865536"/>
                </a:lnTo>
                <a:close/>
              </a:path>
              <a:path w="2784475" h="1866900">
                <a:moveTo>
                  <a:pt x="374903" y="1527689"/>
                </a:moveTo>
                <a:lnTo>
                  <a:pt x="374903" y="1524000"/>
                </a:lnTo>
                <a:lnTo>
                  <a:pt x="373379" y="1525524"/>
                </a:lnTo>
                <a:lnTo>
                  <a:pt x="374903" y="1527689"/>
                </a:lnTo>
                <a:close/>
              </a:path>
              <a:path w="2784475" h="1866900">
                <a:moveTo>
                  <a:pt x="1061465" y="1691043"/>
                </a:moveTo>
                <a:lnTo>
                  <a:pt x="1061465" y="1689354"/>
                </a:lnTo>
                <a:lnTo>
                  <a:pt x="1060703" y="1690116"/>
                </a:lnTo>
                <a:lnTo>
                  <a:pt x="1061465" y="1691043"/>
                </a:lnTo>
                <a:close/>
              </a:path>
              <a:path w="2784475" h="1866900">
                <a:moveTo>
                  <a:pt x="2468117" y="234695"/>
                </a:moveTo>
                <a:lnTo>
                  <a:pt x="2455525" y="190924"/>
                </a:lnTo>
                <a:lnTo>
                  <a:pt x="2435977" y="150376"/>
                </a:lnTo>
                <a:lnTo>
                  <a:pt x="2410140" y="113566"/>
                </a:lnTo>
                <a:lnTo>
                  <a:pt x="2378678" y="81008"/>
                </a:lnTo>
                <a:lnTo>
                  <a:pt x="2342256" y="53216"/>
                </a:lnTo>
                <a:lnTo>
                  <a:pt x="2301538" y="30705"/>
                </a:lnTo>
                <a:lnTo>
                  <a:pt x="2257189" y="13989"/>
                </a:lnTo>
                <a:lnTo>
                  <a:pt x="2209874" y="3583"/>
                </a:lnTo>
                <a:lnTo>
                  <a:pt x="2160257" y="0"/>
                </a:lnTo>
                <a:lnTo>
                  <a:pt x="2105757" y="4389"/>
                </a:lnTo>
                <a:lnTo>
                  <a:pt x="2053595" y="17190"/>
                </a:lnTo>
                <a:lnTo>
                  <a:pt x="2004833" y="37856"/>
                </a:lnTo>
                <a:lnTo>
                  <a:pt x="1960535" y="65836"/>
                </a:lnTo>
                <a:lnTo>
                  <a:pt x="1921764" y="100583"/>
                </a:lnTo>
                <a:lnTo>
                  <a:pt x="1921764" y="101345"/>
                </a:lnTo>
                <a:lnTo>
                  <a:pt x="1886469" y="66226"/>
                </a:lnTo>
                <a:lnTo>
                  <a:pt x="1845363" y="38020"/>
                </a:lnTo>
                <a:lnTo>
                  <a:pt x="1799578" y="17239"/>
                </a:lnTo>
                <a:lnTo>
                  <a:pt x="1750245" y="4395"/>
                </a:lnTo>
                <a:lnTo>
                  <a:pt x="1698497" y="0"/>
                </a:lnTo>
                <a:lnTo>
                  <a:pt x="1646106" y="4469"/>
                </a:lnTo>
                <a:lnTo>
                  <a:pt x="1596361" y="17469"/>
                </a:lnTo>
                <a:lnTo>
                  <a:pt x="1550384" y="38385"/>
                </a:lnTo>
                <a:lnTo>
                  <a:pt x="1509296" y="66604"/>
                </a:lnTo>
                <a:lnTo>
                  <a:pt x="1474219" y="101511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47800" y="1865536"/>
                </a:lnTo>
                <a:lnTo>
                  <a:pt x="1524582" y="1855864"/>
                </a:lnTo>
                <a:lnTo>
                  <a:pt x="1572823" y="1842492"/>
                </a:lnTo>
                <a:lnTo>
                  <a:pt x="1618705" y="1824260"/>
                </a:lnTo>
                <a:lnTo>
                  <a:pt x="1661818" y="1801448"/>
                </a:lnTo>
                <a:lnTo>
                  <a:pt x="1701753" y="1774340"/>
                </a:lnTo>
                <a:lnTo>
                  <a:pt x="1738102" y="1743216"/>
                </a:lnTo>
                <a:lnTo>
                  <a:pt x="1770455" y="1708358"/>
                </a:lnTo>
                <a:lnTo>
                  <a:pt x="1798404" y="1670048"/>
                </a:lnTo>
                <a:lnTo>
                  <a:pt x="1821540" y="1628567"/>
                </a:lnTo>
                <a:lnTo>
                  <a:pt x="1839455" y="1584197"/>
                </a:lnTo>
                <a:lnTo>
                  <a:pt x="1839455" y="1586483"/>
                </a:lnTo>
                <a:lnTo>
                  <a:pt x="1885623" y="1608605"/>
                </a:lnTo>
                <a:lnTo>
                  <a:pt x="1934430" y="1624583"/>
                </a:lnTo>
                <a:lnTo>
                  <a:pt x="1985093" y="1634275"/>
                </a:lnTo>
                <a:lnTo>
                  <a:pt x="2036826" y="1637537"/>
                </a:lnTo>
                <a:lnTo>
                  <a:pt x="2087188" y="1634476"/>
                </a:lnTo>
                <a:lnTo>
                  <a:pt x="2135497" y="1625554"/>
                </a:lnTo>
                <a:lnTo>
                  <a:pt x="2181318" y="1611165"/>
                </a:lnTo>
                <a:lnTo>
                  <a:pt x="2224218" y="1591705"/>
                </a:lnTo>
                <a:lnTo>
                  <a:pt x="2263764" y="1567566"/>
                </a:lnTo>
                <a:lnTo>
                  <a:pt x="2299520" y="1539144"/>
                </a:lnTo>
                <a:lnTo>
                  <a:pt x="2331054" y="1506833"/>
                </a:lnTo>
                <a:lnTo>
                  <a:pt x="2357932" y="1471026"/>
                </a:lnTo>
                <a:lnTo>
                  <a:pt x="2379720" y="1432119"/>
                </a:lnTo>
                <a:lnTo>
                  <a:pt x="2395984" y="1390505"/>
                </a:lnTo>
                <a:lnTo>
                  <a:pt x="2406291" y="1346578"/>
                </a:lnTo>
                <a:lnTo>
                  <a:pt x="2409431" y="1309805"/>
                </a:lnTo>
                <a:lnTo>
                  <a:pt x="2409431" y="1299971"/>
                </a:lnTo>
                <a:lnTo>
                  <a:pt x="2458000" y="1291027"/>
                </a:lnTo>
                <a:lnTo>
                  <a:pt x="2467356" y="1288276"/>
                </a:lnTo>
                <a:lnTo>
                  <a:pt x="2467356" y="235457"/>
                </a:lnTo>
                <a:lnTo>
                  <a:pt x="2468117" y="234695"/>
                </a:lnTo>
                <a:close/>
              </a:path>
              <a:path w="2784475" h="1866900">
                <a:moveTo>
                  <a:pt x="2410206" y="1300733"/>
                </a:moveTo>
                <a:lnTo>
                  <a:pt x="2409431" y="1299971"/>
                </a:lnTo>
                <a:lnTo>
                  <a:pt x="2409431" y="1309805"/>
                </a:lnTo>
                <a:lnTo>
                  <a:pt x="2410206" y="1300733"/>
                </a:lnTo>
                <a:close/>
              </a:path>
              <a:path w="2784475" h="1866900">
                <a:moveTo>
                  <a:pt x="2720340" y="538733"/>
                </a:moveTo>
                <a:lnTo>
                  <a:pt x="2716581" y="492234"/>
                </a:lnTo>
                <a:lnTo>
                  <a:pt x="2705622" y="447603"/>
                </a:lnTo>
                <a:lnTo>
                  <a:pt x="2687940" y="405412"/>
                </a:lnTo>
                <a:lnTo>
                  <a:pt x="2664012" y="366231"/>
                </a:lnTo>
                <a:lnTo>
                  <a:pt x="2634314" y="330631"/>
                </a:lnTo>
                <a:lnTo>
                  <a:pt x="2599323" y="299183"/>
                </a:lnTo>
                <a:lnTo>
                  <a:pt x="2559515" y="272458"/>
                </a:lnTo>
                <a:lnTo>
                  <a:pt x="2515367" y="251026"/>
                </a:lnTo>
                <a:lnTo>
                  <a:pt x="2467356" y="235457"/>
                </a:lnTo>
                <a:lnTo>
                  <a:pt x="2467356" y="1288276"/>
                </a:lnTo>
                <a:lnTo>
                  <a:pt x="2504334" y="1277406"/>
                </a:lnTo>
                <a:lnTo>
                  <a:pt x="2548144" y="1259410"/>
                </a:lnTo>
                <a:lnTo>
                  <a:pt x="2589145" y="1237343"/>
                </a:lnTo>
                <a:lnTo>
                  <a:pt x="2627049" y="1211504"/>
                </a:lnTo>
                <a:lnTo>
                  <a:pt x="2661568" y="1182196"/>
                </a:lnTo>
                <a:lnTo>
                  <a:pt x="2692416" y="1149721"/>
                </a:lnTo>
                <a:lnTo>
                  <a:pt x="2692908" y="662177"/>
                </a:lnTo>
                <a:lnTo>
                  <a:pt x="2704904" y="632495"/>
                </a:lnTo>
                <a:lnTo>
                  <a:pt x="2713477" y="601884"/>
                </a:lnTo>
                <a:lnTo>
                  <a:pt x="2718623" y="570559"/>
                </a:lnTo>
                <a:lnTo>
                  <a:pt x="2720340" y="538733"/>
                </a:lnTo>
                <a:close/>
              </a:path>
              <a:path w="2784475" h="1866900">
                <a:moveTo>
                  <a:pt x="2784335" y="905255"/>
                </a:moveTo>
                <a:lnTo>
                  <a:pt x="2780537" y="853055"/>
                </a:lnTo>
                <a:lnTo>
                  <a:pt x="2769314" y="802026"/>
                </a:lnTo>
                <a:lnTo>
                  <a:pt x="2750923" y="752788"/>
                </a:lnTo>
                <a:lnTo>
                  <a:pt x="2725618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692908" y="1149076"/>
                </a:lnTo>
                <a:lnTo>
                  <a:pt x="2719306" y="1114381"/>
                </a:lnTo>
                <a:lnTo>
                  <a:pt x="2741951" y="1076476"/>
                </a:lnTo>
                <a:lnTo>
                  <a:pt x="2760063" y="1036310"/>
                </a:lnTo>
                <a:lnTo>
                  <a:pt x="2773356" y="994183"/>
                </a:lnTo>
                <a:lnTo>
                  <a:pt x="2781542" y="950398"/>
                </a:lnTo>
                <a:lnTo>
                  <a:pt x="2784335" y="90525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375289" y="2430017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59" y="1511413"/>
                </a:moveTo>
                <a:lnTo>
                  <a:pt x="251459" y="621030"/>
                </a:lnTo>
                <a:lnTo>
                  <a:pt x="199524" y="630310"/>
                </a:lnTo>
                <a:lnTo>
                  <a:pt x="151733" y="647842"/>
                </a:lnTo>
                <a:lnTo>
                  <a:pt x="108942" y="672732"/>
                </a:lnTo>
                <a:lnTo>
                  <a:pt x="72009" y="704088"/>
                </a:lnTo>
                <a:lnTo>
                  <a:pt x="41790" y="741015"/>
                </a:lnTo>
                <a:lnTo>
                  <a:pt x="19145" y="782621"/>
                </a:lnTo>
                <a:lnTo>
                  <a:pt x="4929" y="828014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6034" y="1096313"/>
                </a:lnTo>
                <a:lnTo>
                  <a:pt x="137159" y="1094994"/>
                </a:lnTo>
                <a:lnTo>
                  <a:pt x="138683" y="1098042"/>
                </a:lnTo>
                <a:lnTo>
                  <a:pt x="138683" y="1445185"/>
                </a:lnTo>
                <a:lnTo>
                  <a:pt x="160913" y="1465416"/>
                </a:lnTo>
                <a:lnTo>
                  <a:pt x="200151" y="1490641"/>
                </a:lnTo>
                <a:lnTo>
                  <a:pt x="243962" y="1509543"/>
                </a:lnTo>
                <a:lnTo>
                  <a:pt x="251459" y="1511413"/>
                </a:lnTo>
                <a:close/>
              </a:path>
              <a:path w="2784475" h="1866900">
                <a:moveTo>
                  <a:pt x="138683" y="1445185"/>
                </a:moveTo>
                <a:lnTo>
                  <a:pt x="138683" y="1098042"/>
                </a:lnTo>
                <a:lnTo>
                  <a:pt x="136034" y="1096313"/>
                </a:lnTo>
                <a:lnTo>
                  <a:pt x="104679" y="1133082"/>
                </a:lnTo>
                <a:lnTo>
                  <a:pt x="80771" y="1175670"/>
                </a:lnTo>
                <a:lnTo>
                  <a:pt x="66008" y="1221545"/>
                </a:lnTo>
                <a:lnTo>
                  <a:pt x="60959" y="1269492"/>
                </a:lnTo>
                <a:lnTo>
                  <a:pt x="65484" y="1315600"/>
                </a:lnTo>
                <a:lnTo>
                  <a:pt x="78533" y="1358962"/>
                </a:lnTo>
                <a:lnTo>
                  <a:pt x="99313" y="1398862"/>
                </a:lnTo>
                <a:lnTo>
                  <a:pt x="127037" y="1434585"/>
                </a:lnTo>
                <a:lnTo>
                  <a:pt x="138683" y="1445185"/>
                </a:lnTo>
                <a:close/>
              </a:path>
              <a:path w="2784475" h="1866900">
                <a:moveTo>
                  <a:pt x="1447800" y="1865536"/>
                </a:moveTo>
                <a:lnTo>
                  <a:pt x="1447800" y="146304"/>
                </a:lnTo>
                <a:lnTo>
                  <a:pt x="1406511" y="114714"/>
                </a:lnTo>
                <a:lnTo>
                  <a:pt x="1360907" y="89635"/>
                </a:lnTo>
                <a:lnTo>
                  <a:pt x="1311792" y="71359"/>
                </a:lnTo>
                <a:lnTo>
                  <a:pt x="1259970" y="60179"/>
                </a:lnTo>
                <a:lnTo>
                  <a:pt x="1206245" y="56387"/>
                </a:lnTo>
                <a:lnTo>
                  <a:pt x="1152497" y="60233"/>
                </a:lnTo>
                <a:lnTo>
                  <a:pt x="1100867" y="71476"/>
                </a:lnTo>
                <a:lnTo>
                  <a:pt x="1052170" y="89678"/>
                </a:lnTo>
                <a:lnTo>
                  <a:pt x="1007219" y="114397"/>
                </a:lnTo>
                <a:lnTo>
                  <a:pt x="966826" y="145195"/>
                </a:lnTo>
                <a:lnTo>
                  <a:pt x="931806" y="181631"/>
                </a:lnTo>
                <a:lnTo>
                  <a:pt x="902969" y="223265"/>
                </a:lnTo>
                <a:lnTo>
                  <a:pt x="901445" y="224789"/>
                </a:lnTo>
                <a:lnTo>
                  <a:pt x="860554" y="205703"/>
                </a:lnTo>
                <a:lnTo>
                  <a:pt x="817723" y="190603"/>
                </a:lnTo>
                <a:lnTo>
                  <a:pt x="773393" y="179636"/>
                </a:lnTo>
                <a:lnTo>
                  <a:pt x="728002" y="172949"/>
                </a:lnTo>
                <a:lnTo>
                  <a:pt x="681989" y="170687"/>
                </a:lnTo>
                <a:lnTo>
                  <a:pt x="631145" y="173356"/>
                </a:lnTo>
                <a:lnTo>
                  <a:pt x="582028" y="181162"/>
                </a:lnTo>
                <a:lnTo>
                  <a:pt x="534962" y="193811"/>
                </a:lnTo>
                <a:lnTo>
                  <a:pt x="490277" y="211005"/>
                </a:lnTo>
                <a:lnTo>
                  <a:pt x="448297" y="232447"/>
                </a:lnTo>
                <a:lnTo>
                  <a:pt x="409349" y="257842"/>
                </a:lnTo>
                <a:lnTo>
                  <a:pt x="373761" y="286893"/>
                </a:lnTo>
                <a:lnTo>
                  <a:pt x="341858" y="319302"/>
                </a:lnTo>
                <a:lnTo>
                  <a:pt x="313967" y="354774"/>
                </a:lnTo>
                <a:lnTo>
                  <a:pt x="290415" y="393012"/>
                </a:lnTo>
                <a:lnTo>
                  <a:pt x="271528" y="433719"/>
                </a:lnTo>
                <a:lnTo>
                  <a:pt x="257633" y="476598"/>
                </a:lnTo>
                <a:lnTo>
                  <a:pt x="249057" y="521354"/>
                </a:lnTo>
                <a:lnTo>
                  <a:pt x="246125" y="567689"/>
                </a:lnTo>
                <a:lnTo>
                  <a:pt x="246411" y="581275"/>
                </a:lnTo>
                <a:lnTo>
                  <a:pt x="247268" y="594645"/>
                </a:lnTo>
                <a:lnTo>
                  <a:pt x="248697" y="607873"/>
                </a:lnTo>
                <a:lnTo>
                  <a:pt x="250697" y="621030"/>
                </a:lnTo>
                <a:lnTo>
                  <a:pt x="251459" y="621030"/>
                </a:lnTo>
                <a:lnTo>
                  <a:pt x="251459" y="1511413"/>
                </a:lnTo>
                <a:lnTo>
                  <a:pt x="291554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0" y="1525047"/>
                </a:lnTo>
                <a:lnTo>
                  <a:pt x="366783" y="1524559"/>
                </a:lnTo>
                <a:lnTo>
                  <a:pt x="374903" y="1524000"/>
                </a:lnTo>
                <a:lnTo>
                  <a:pt x="374903" y="1527689"/>
                </a:lnTo>
                <a:lnTo>
                  <a:pt x="402142" y="1566387"/>
                </a:lnTo>
                <a:lnTo>
                  <a:pt x="435138" y="1603802"/>
                </a:lnTo>
                <a:lnTo>
                  <a:pt x="471984" y="1637570"/>
                </a:lnTo>
                <a:lnTo>
                  <a:pt x="512295" y="1667487"/>
                </a:lnTo>
                <a:lnTo>
                  <a:pt x="555688" y="1693354"/>
                </a:lnTo>
                <a:lnTo>
                  <a:pt x="601778" y="1714969"/>
                </a:lnTo>
                <a:lnTo>
                  <a:pt x="650182" y="1732131"/>
                </a:lnTo>
                <a:lnTo>
                  <a:pt x="700515" y="1744638"/>
                </a:lnTo>
                <a:lnTo>
                  <a:pt x="752394" y="1752290"/>
                </a:lnTo>
                <a:lnTo>
                  <a:pt x="805433" y="1754886"/>
                </a:lnTo>
                <a:lnTo>
                  <a:pt x="859200" y="1752167"/>
                </a:lnTo>
                <a:lnTo>
                  <a:pt x="912235" y="1744108"/>
                </a:lnTo>
                <a:lnTo>
                  <a:pt x="963990" y="1730855"/>
                </a:lnTo>
                <a:lnTo>
                  <a:pt x="1013917" y="1712555"/>
                </a:lnTo>
                <a:lnTo>
                  <a:pt x="1061465" y="1689354"/>
                </a:lnTo>
                <a:lnTo>
                  <a:pt x="1061465" y="1691043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5" y="1809305"/>
                </a:lnTo>
                <a:lnTo>
                  <a:pt x="1238415" y="1829554"/>
                </a:lnTo>
                <a:lnTo>
                  <a:pt x="1282079" y="1845620"/>
                </a:lnTo>
                <a:lnTo>
                  <a:pt x="1327586" y="1857321"/>
                </a:lnTo>
                <a:lnTo>
                  <a:pt x="1374568" y="1864474"/>
                </a:lnTo>
                <a:lnTo>
                  <a:pt x="1422653" y="1866900"/>
                </a:lnTo>
                <a:lnTo>
                  <a:pt x="1447800" y="1865536"/>
                </a:lnTo>
                <a:close/>
              </a:path>
              <a:path w="2784475" h="1866900">
                <a:moveTo>
                  <a:pt x="374903" y="1527689"/>
                </a:moveTo>
                <a:lnTo>
                  <a:pt x="374903" y="1524000"/>
                </a:lnTo>
                <a:lnTo>
                  <a:pt x="373379" y="1525524"/>
                </a:lnTo>
                <a:lnTo>
                  <a:pt x="374903" y="1527689"/>
                </a:lnTo>
                <a:close/>
              </a:path>
              <a:path w="2784475" h="1866900">
                <a:moveTo>
                  <a:pt x="1061465" y="1691043"/>
                </a:moveTo>
                <a:lnTo>
                  <a:pt x="1061465" y="1689354"/>
                </a:lnTo>
                <a:lnTo>
                  <a:pt x="1060703" y="1690116"/>
                </a:lnTo>
                <a:lnTo>
                  <a:pt x="1061465" y="1691043"/>
                </a:lnTo>
                <a:close/>
              </a:path>
              <a:path w="2784475" h="1866900">
                <a:moveTo>
                  <a:pt x="2468117" y="234695"/>
                </a:moveTo>
                <a:lnTo>
                  <a:pt x="2455525" y="190924"/>
                </a:lnTo>
                <a:lnTo>
                  <a:pt x="2435977" y="150376"/>
                </a:lnTo>
                <a:lnTo>
                  <a:pt x="2410140" y="113566"/>
                </a:lnTo>
                <a:lnTo>
                  <a:pt x="2378678" y="81008"/>
                </a:lnTo>
                <a:lnTo>
                  <a:pt x="2342256" y="53216"/>
                </a:lnTo>
                <a:lnTo>
                  <a:pt x="2301538" y="30705"/>
                </a:lnTo>
                <a:lnTo>
                  <a:pt x="2257189" y="13989"/>
                </a:lnTo>
                <a:lnTo>
                  <a:pt x="2209874" y="3583"/>
                </a:lnTo>
                <a:lnTo>
                  <a:pt x="2160257" y="0"/>
                </a:lnTo>
                <a:lnTo>
                  <a:pt x="2105753" y="4389"/>
                </a:lnTo>
                <a:lnTo>
                  <a:pt x="2053590" y="17190"/>
                </a:lnTo>
                <a:lnTo>
                  <a:pt x="2004830" y="37856"/>
                </a:lnTo>
                <a:lnTo>
                  <a:pt x="1960534" y="65836"/>
                </a:lnTo>
                <a:lnTo>
                  <a:pt x="1921764" y="100583"/>
                </a:lnTo>
                <a:lnTo>
                  <a:pt x="1921764" y="101345"/>
                </a:lnTo>
                <a:lnTo>
                  <a:pt x="1886474" y="66226"/>
                </a:lnTo>
                <a:lnTo>
                  <a:pt x="1845368" y="38020"/>
                </a:lnTo>
                <a:lnTo>
                  <a:pt x="1799581" y="17239"/>
                </a:lnTo>
                <a:lnTo>
                  <a:pt x="1750246" y="4395"/>
                </a:lnTo>
                <a:lnTo>
                  <a:pt x="1698497" y="0"/>
                </a:lnTo>
                <a:lnTo>
                  <a:pt x="1646106" y="4469"/>
                </a:lnTo>
                <a:lnTo>
                  <a:pt x="1596361" y="17469"/>
                </a:lnTo>
                <a:lnTo>
                  <a:pt x="1550384" y="38385"/>
                </a:lnTo>
                <a:lnTo>
                  <a:pt x="1509296" y="66604"/>
                </a:lnTo>
                <a:lnTo>
                  <a:pt x="1474219" y="101511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47800" y="1865536"/>
                </a:lnTo>
                <a:lnTo>
                  <a:pt x="1524582" y="1855864"/>
                </a:lnTo>
                <a:lnTo>
                  <a:pt x="1572824" y="1842492"/>
                </a:lnTo>
                <a:lnTo>
                  <a:pt x="1618706" y="1824260"/>
                </a:lnTo>
                <a:lnTo>
                  <a:pt x="1661819" y="1801448"/>
                </a:lnTo>
                <a:lnTo>
                  <a:pt x="1701755" y="1774340"/>
                </a:lnTo>
                <a:lnTo>
                  <a:pt x="1738105" y="1743216"/>
                </a:lnTo>
                <a:lnTo>
                  <a:pt x="1770460" y="1708358"/>
                </a:lnTo>
                <a:lnTo>
                  <a:pt x="1798411" y="1670048"/>
                </a:lnTo>
                <a:lnTo>
                  <a:pt x="1821550" y="1628567"/>
                </a:lnTo>
                <a:lnTo>
                  <a:pt x="1839467" y="1584197"/>
                </a:lnTo>
                <a:lnTo>
                  <a:pt x="1839467" y="1586483"/>
                </a:lnTo>
                <a:lnTo>
                  <a:pt x="1885628" y="1608605"/>
                </a:lnTo>
                <a:lnTo>
                  <a:pt x="1934432" y="1624583"/>
                </a:lnTo>
                <a:lnTo>
                  <a:pt x="1985093" y="1634275"/>
                </a:lnTo>
                <a:lnTo>
                  <a:pt x="2036826" y="1637537"/>
                </a:lnTo>
                <a:lnTo>
                  <a:pt x="2087188" y="1634476"/>
                </a:lnTo>
                <a:lnTo>
                  <a:pt x="2135497" y="1625554"/>
                </a:lnTo>
                <a:lnTo>
                  <a:pt x="2181318" y="1611165"/>
                </a:lnTo>
                <a:lnTo>
                  <a:pt x="2224218" y="1591705"/>
                </a:lnTo>
                <a:lnTo>
                  <a:pt x="2263764" y="1567566"/>
                </a:lnTo>
                <a:lnTo>
                  <a:pt x="2299520" y="1539144"/>
                </a:lnTo>
                <a:lnTo>
                  <a:pt x="2331054" y="1506833"/>
                </a:lnTo>
                <a:lnTo>
                  <a:pt x="2357932" y="1471026"/>
                </a:lnTo>
                <a:lnTo>
                  <a:pt x="2379720" y="1432119"/>
                </a:lnTo>
                <a:lnTo>
                  <a:pt x="2395984" y="1390505"/>
                </a:lnTo>
                <a:lnTo>
                  <a:pt x="2406291" y="1346578"/>
                </a:lnTo>
                <a:lnTo>
                  <a:pt x="2409431" y="1309805"/>
                </a:lnTo>
                <a:lnTo>
                  <a:pt x="2409431" y="1299971"/>
                </a:lnTo>
                <a:lnTo>
                  <a:pt x="2458000" y="1291027"/>
                </a:lnTo>
                <a:lnTo>
                  <a:pt x="2467356" y="1288276"/>
                </a:lnTo>
                <a:lnTo>
                  <a:pt x="2467356" y="235457"/>
                </a:lnTo>
                <a:lnTo>
                  <a:pt x="2468117" y="234695"/>
                </a:lnTo>
                <a:close/>
              </a:path>
              <a:path w="2784475" h="1866900">
                <a:moveTo>
                  <a:pt x="2410206" y="1300733"/>
                </a:moveTo>
                <a:lnTo>
                  <a:pt x="2409431" y="1299971"/>
                </a:lnTo>
                <a:lnTo>
                  <a:pt x="2409431" y="1309805"/>
                </a:lnTo>
                <a:lnTo>
                  <a:pt x="2410206" y="1300733"/>
                </a:lnTo>
                <a:close/>
              </a:path>
              <a:path w="2784475" h="1866900">
                <a:moveTo>
                  <a:pt x="2720340" y="538733"/>
                </a:moveTo>
                <a:lnTo>
                  <a:pt x="2716581" y="492234"/>
                </a:lnTo>
                <a:lnTo>
                  <a:pt x="2705622" y="447603"/>
                </a:lnTo>
                <a:lnTo>
                  <a:pt x="2687940" y="405412"/>
                </a:lnTo>
                <a:lnTo>
                  <a:pt x="2664012" y="366231"/>
                </a:lnTo>
                <a:lnTo>
                  <a:pt x="2634314" y="330631"/>
                </a:lnTo>
                <a:lnTo>
                  <a:pt x="2599323" y="299183"/>
                </a:lnTo>
                <a:lnTo>
                  <a:pt x="2559515" y="272458"/>
                </a:lnTo>
                <a:lnTo>
                  <a:pt x="2515367" y="251026"/>
                </a:lnTo>
                <a:lnTo>
                  <a:pt x="2467356" y="235457"/>
                </a:lnTo>
                <a:lnTo>
                  <a:pt x="2467356" y="1288276"/>
                </a:lnTo>
                <a:lnTo>
                  <a:pt x="2504334" y="1277406"/>
                </a:lnTo>
                <a:lnTo>
                  <a:pt x="2548144" y="1259410"/>
                </a:lnTo>
                <a:lnTo>
                  <a:pt x="2589145" y="1237343"/>
                </a:lnTo>
                <a:lnTo>
                  <a:pt x="2627049" y="1211504"/>
                </a:lnTo>
                <a:lnTo>
                  <a:pt x="2661568" y="1182196"/>
                </a:lnTo>
                <a:lnTo>
                  <a:pt x="2692416" y="1149721"/>
                </a:lnTo>
                <a:lnTo>
                  <a:pt x="2692908" y="662177"/>
                </a:lnTo>
                <a:lnTo>
                  <a:pt x="2704904" y="632495"/>
                </a:lnTo>
                <a:lnTo>
                  <a:pt x="2713477" y="601884"/>
                </a:lnTo>
                <a:lnTo>
                  <a:pt x="2718623" y="570559"/>
                </a:lnTo>
                <a:lnTo>
                  <a:pt x="2720340" y="538733"/>
                </a:lnTo>
                <a:close/>
              </a:path>
              <a:path w="2784475" h="1866900">
                <a:moveTo>
                  <a:pt x="2784335" y="905255"/>
                </a:moveTo>
                <a:lnTo>
                  <a:pt x="2780537" y="853055"/>
                </a:lnTo>
                <a:lnTo>
                  <a:pt x="2769314" y="802026"/>
                </a:lnTo>
                <a:lnTo>
                  <a:pt x="2750923" y="752788"/>
                </a:lnTo>
                <a:lnTo>
                  <a:pt x="2725618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692908" y="1149076"/>
                </a:lnTo>
                <a:lnTo>
                  <a:pt x="2719306" y="1114381"/>
                </a:lnTo>
                <a:lnTo>
                  <a:pt x="2741951" y="1076476"/>
                </a:lnTo>
                <a:lnTo>
                  <a:pt x="2760063" y="1036310"/>
                </a:lnTo>
                <a:lnTo>
                  <a:pt x="2773356" y="994183"/>
                </a:lnTo>
                <a:lnTo>
                  <a:pt x="2781542" y="950398"/>
                </a:lnTo>
                <a:lnTo>
                  <a:pt x="2784335" y="905255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375289" y="2430017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59" y="621030"/>
                </a:moveTo>
                <a:lnTo>
                  <a:pt x="199524" y="630310"/>
                </a:lnTo>
                <a:lnTo>
                  <a:pt x="151733" y="647842"/>
                </a:lnTo>
                <a:lnTo>
                  <a:pt x="108942" y="672732"/>
                </a:lnTo>
                <a:lnTo>
                  <a:pt x="72009" y="704088"/>
                </a:lnTo>
                <a:lnTo>
                  <a:pt x="41790" y="741015"/>
                </a:lnTo>
                <a:lnTo>
                  <a:pt x="19145" y="782621"/>
                </a:lnTo>
                <a:lnTo>
                  <a:pt x="4929" y="828014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8683" y="1098042"/>
                </a:lnTo>
                <a:lnTo>
                  <a:pt x="104679" y="1133082"/>
                </a:lnTo>
                <a:lnTo>
                  <a:pt x="80771" y="1175670"/>
                </a:lnTo>
                <a:lnTo>
                  <a:pt x="66008" y="1221545"/>
                </a:lnTo>
                <a:lnTo>
                  <a:pt x="60959" y="1269492"/>
                </a:lnTo>
                <a:lnTo>
                  <a:pt x="65484" y="1315600"/>
                </a:lnTo>
                <a:lnTo>
                  <a:pt x="78533" y="1358962"/>
                </a:lnTo>
                <a:lnTo>
                  <a:pt x="99313" y="1398862"/>
                </a:lnTo>
                <a:lnTo>
                  <a:pt x="127037" y="1434585"/>
                </a:lnTo>
                <a:lnTo>
                  <a:pt x="160913" y="1465416"/>
                </a:lnTo>
                <a:lnTo>
                  <a:pt x="200151" y="1490641"/>
                </a:lnTo>
                <a:lnTo>
                  <a:pt x="243962" y="1509543"/>
                </a:lnTo>
                <a:lnTo>
                  <a:pt x="291554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0" y="1525047"/>
                </a:lnTo>
                <a:lnTo>
                  <a:pt x="366783" y="1524559"/>
                </a:lnTo>
                <a:lnTo>
                  <a:pt x="374903" y="1524000"/>
                </a:lnTo>
                <a:lnTo>
                  <a:pt x="373379" y="1525524"/>
                </a:lnTo>
                <a:lnTo>
                  <a:pt x="402142" y="1566387"/>
                </a:lnTo>
                <a:lnTo>
                  <a:pt x="435138" y="1603802"/>
                </a:lnTo>
                <a:lnTo>
                  <a:pt x="471984" y="1637570"/>
                </a:lnTo>
                <a:lnTo>
                  <a:pt x="512295" y="1667487"/>
                </a:lnTo>
                <a:lnTo>
                  <a:pt x="555688" y="1693354"/>
                </a:lnTo>
                <a:lnTo>
                  <a:pt x="601778" y="1714969"/>
                </a:lnTo>
                <a:lnTo>
                  <a:pt x="650182" y="1732131"/>
                </a:lnTo>
                <a:lnTo>
                  <a:pt x="700515" y="1744638"/>
                </a:lnTo>
                <a:lnTo>
                  <a:pt x="752394" y="1752290"/>
                </a:lnTo>
                <a:lnTo>
                  <a:pt x="805433" y="1754886"/>
                </a:lnTo>
                <a:lnTo>
                  <a:pt x="859200" y="1752167"/>
                </a:lnTo>
                <a:lnTo>
                  <a:pt x="912235" y="1744108"/>
                </a:lnTo>
                <a:lnTo>
                  <a:pt x="963990" y="1730855"/>
                </a:lnTo>
                <a:lnTo>
                  <a:pt x="1013917" y="1712555"/>
                </a:lnTo>
                <a:lnTo>
                  <a:pt x="1061465" y="1689354"/>
                </a:lnTo>
                <a:lnTo>
                  <a:pt x="1060703" y="1690116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5" y="1809305"/>
                </a:lnTo>
                <a:lnTo>
                  <a:pt x="1238415" y="1829554"/>
                </a:lnTo>
                <a:lnTo>
                  <a:pt x="1282079" y="1845620"/>
                </a:lnTo>
                <a:lnTo>
                  <a:pt x="1327586" y="1857321"/>
                </a:lnTo>
                <a:lnTo>
                  <a:pt x="1374568" y="1864474"/>
                </a:lnTo>
                <a:lnTo>
                  <a:pt x="1422653" y="1866900"/>
                </a:lnTo>
                <a:lnTo>
                  <a:pt x="1474389" y="1864094"/>
                </a:lnTo>
                <a:lnTo>
                  <a:pt x="1524582" y="1855864"/>
                </a:lnTo>
                <a:lnTo>
                  <a:pt x="1572824" y="1842492"/>
                </a:lnTo>
                <a:lnTo>
                  <a:pt x="1618706" y="1824260"/>
                </a:lnTo>
                <a:lnTo>
                  <a:pt x="1661819" y="1801448"/>
                </a:lnTo>
                <a:lnTo>
                  <a:pt x="1701755" y="1774340"/>
                </a:lnTo>
                <a:lnTo>
                  <a:pt x="1738105" y="1743216"/>
                </a:lnTo>
                <a:lnTo>
                  <a:pt x="1770460" y="1708358"/>
                </a:lnTo>
                <a:lnTo>
                  <a:pt x="1798411" y="1670048"/>
                </a:lnTo>
                <a:lnTo>
                  <a:pt x="1821550" y="1628567"/>
                </a:lnTo>
                <a:lnTo>
                  <a:pt x="1839467" y="1584197"/>
                </a:lnTo>
                <a:lnTo>
                  <a:pt x="1839467" y="1586483"/>
                </a:lnTo>
                <a:lnTo>
                  <a:pt x="1885628" y="1608605"/>
                </a:lnTo>
                <a:lnTo>
                  <a:pt x="1934432" y="1624583"/>
                </a:lnTo>
                <a:lnTo>
                  <a:pt x="1985093" y="1634275"/>
                </a:lnTo>
                <a:lnTo>
                  <a:pt x="2036826" y="1637537"/>
                </a:lnTo>
                <a:lnTo>
                  <a:pt x="2087188" y="1634476"/>
                </a:lnTo>
                <a:lnTo>
                  <a:pt x="2135497" y="1625554"/>
                </a:lnTo>
                <a:lnTo>
                  <a:pt x="2181318" y="1611165"/>
                </a:lnTo>
                <a:lnTo>
                  <a:pt x="2224218" y="1591705"/>
                </a:lnTo>
                <a:lnTo>
                  <a:pt x="2263764" y="1567566"/>
                </a:lnTo>
                <a:lnTo>
                  <a:pt x="2299520" y="1539144"/>
                </a:lnTo>
                <a:lnTo>
                  <a:pt x="2331054" y="1506833"/>
                </a:lnTo>
                <a:lnTo>
                  <a:pt x="2357932" y="1471026"/>
                </a:lnTo>
                <a:lnTo>
                  <a:pt x="2379720" y="1432119"/>
                </a:lnTo>
                <a:lnTo>
                  <a:pt x="2395984" y="1390505"/>
                </a:lnTo>
                <a:lnTo>
                  <a:pt x="2406291" y="1346578"/>
                </a:lnTo>
                <a:lnTo>
                  <a:pt x="2410206" y="1300733"/>
                </a:lnTo>
                <a:lnTo>
                  <a:pt x="2409431" y="1299971"/>
                </a:lnTo>
                <a:lnTo>
                  <a:pt x="2458000" y="1291027"/>
                </a:lnTo>
                <a:lnTo>
                  <a:pt x="2504334" y="1277406"/>
                </a:lnTo>
                <a:lnTo>
                  <a:pt x="2548144" y="1259410"/>
                </a:lnTo>
                <a:lnTo>
                  <a:pt x="2589145" y="1237343"/>
                </a:lnTo>
                <a:lnTo>
                  <a:pt x="2627049" y="1211504"/>
                </a:lnTo>
                <a:lnTo>
                  <a:pt x="2661568" y="1182196"/>
                </a:lnTo>
                <a:lnTo>
                  <a:pt x="2692416" y="1149721"/>
                </a:lnTo>
                <a:lnTo>
                  <a:pt x="2719306" y="1114381"/>
                </a:lnTo>
                <a:lnTo>
                  <a:pt x="2741951" y="1076476"/>
                </a:lnTo>
                <a:lnTo>
                  <a:pt x="2760063" y="1036310"/>
                </a:lnTo>
                <a:lnTo>
                  <a:pt x="2773356" y="994183"/>
                </a:lnTo>
                <a:lnTo>
                  <a:pt x="2781542" y="950398"/>
                </a:lnTo>
                <a:lnTo>
                  <a:pt x="2784335" y="905255"/>
                </a:lnTo>
                <a:lnTo>
                  <a:pt x="2780537" y="853055"/>
                </a:lnTo>
                <a:lnTo>
                  <a:pt x="2769314" y="802026"/>
                </a:lnTo>
                <a:lnTo>
                  <a:pt x="2750923" y="752788"/>
                </a:lnTo>
                <a:lnTo>
                  <a:pt x="2725618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704904" y="632495"/>
                </a:lnTo>
                <a:lnTo>
                  <a:pt x="2713477" y="601884"/>
                </a:lnTo>
                <a:lnTo>
                  <a:pt x="2718623" y="570559"/>
                </a:lnTo>
                <a:lnTo>
                  <a:pt x="2720340" y="538733"/>
                </a:lnTo>
                <a:lnTo>
                  <a:pt x="2716581" y="492234"/>
                </a:lnTo>
                <a:lnTo>
                  <a:pt x="2705622" y="447603"/>
                </a:lnTo>
                <a:lnTo>
                  <a:pt x="2687940" y="405412"/>
                </a:lnTo>
                <a:lnTo>
                  <a:pt x="2664012" y="366231"/>
                </a:lnTo>
                <a:lnTo>
                  <a:pt x="2634314" y="330631"/>
                </a:lnTo>
                <a:lnTo>
                  <a:pt x="2599323" y="299183"/>
                </a:lnTo>
                <a:lnTo>
                  <a:pt x="2559515" y="272458"/>
                </a:lnTo>
                <a:lnTo>
                  <a:pt x="2515367" y="251026"/>
                </a:lnTo>
                <a:lnTo>
                  <a:pt x="2467356" y="235457"/>
                </a:lnTo>
                <a:lnTo>
                  <a:pt x="2468117" y="234695"/>
                </a:lnTo>
                <a:lnTo>
                  <a:pt x="2455525" y="190924"/>
                </a:lnTo>
                <a:lnTo>
                  <a:pt x="2435977" y="150376"/>
                </a:lnTo>
                <a:lnTo>
                  <a:pt x="2410140" y="113566"/>
                </a:lnTo>
                <a:lnTo>
                  <a:pt x="2378678" y="81008"/>
                </a:lnTo>
                <a:lnTo>
                  <a:pt x="2342256" y="53216"/>
                </a:lnTo>
                <a:lnTo>
                  <a:pt x="2301538" y="30705"/>
                </a:lnTo>
                <a:lnTo>
                  <a:pt x="2257189" y="13989"/>
                </a:lnTo>
                <a:lnTo>
                  <a:pt x="2209874" y="3583"/>
                </a:lnTo>
                <a:lnTo>
                  <a:pt x="2160257" y="0"/>
                </a:lnTo>
                <a:lnTo>
                  <a:pt x="2105753" y="4389"/>
                </a:lnTo>
                <a:lnTo>
                  <a:pt x="2053590" y="17190"/>
                </a:lnTo>
                <a:lnTo>
                  <a:pt x="2004830" y="37856"/>
                </a:lnTo>
                <a:lnTo>
                  <a:pt x="1960534" y="65836"/>
                </a:lnTo>
                <a:lnTo>
                  <a:pt x="1921764" y="100583"/>
                </a:lnTo>
                <a:lnTo>
                  <a:pt x="1921764" y="101345"/>
                </a:lnTo>
                <a:lnTo>
                  <a:pt x="1886474" y="66226"/>
                </a:lnTo>
                <a:lnTo>
                  <a:pt x="1845368" y="38020"/>
                </a:lnTo>
                <a:lnTo>
                  <a:pt x="1799581" y="17239"/>
                </a:lnTo>
                <a:lnTo>
                  <a:pt x="1750246" y="4395"/>
                </a:lnTo>
                <a:lnTo>
                  <a:pt x="1698497" y="0"/>
                </a:lnTo>
                <a:lnTo>
                  <a:pt x="1646106" y="4469"/>
                </a:lnTo>
                <a:lnTo>
                  <a:pt x="1596361" y="17469"/>
                </a:lnTo>
                <a:lnTo>
                  <a:pt x="1550384" y="38385"/>
                </a:lnTo>
                <a:lnTo>
                  <a:pt x="1509296" y="66604"/>
                </a:lnTo>
                <a:lnTo>
                  <a:pt x="1474219" y="101511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06511" y="114714"/>
                </a:lnTo>
                <a:lnTo>
                  <a:pt x="1360907" y="89635"/>
                </a:lnTo>
                <a:lnTo>
                  <a:pt x="1311792" y="71359"/>
                </a:lnTo>
                <a:lnTo>
                  <a:pt x="1259970" y="60179"/>
                </a:lnTo>
                <a:lnTo>
                  <a:pt x="1206245" y="56387"/>
                </a:lnTo>
                <a:lnTo>
                  <a:pt x="1152497" y="60233"/>
                </a:lnTo>
                <a:lnTo>
                  <a:pt x="1100867" y="71476"/>
                </a:lnTo>
                <a:lnTo>
                  <a:pt x="1052170" y="89678"/>
                </a:lnTo>
                <a:lnTo>
                  <a:pt x="1007219" y="114397"/>
                </a:lnTo>
                <a:lnTo>
                  <a:pt x="966826" y="145195"/>
                </a:lnTo>
                <a:lnTo>
                  <a:pt x="931806" y="181631"/>
                </a:lnTo>
                <a:lnTo>
                  <a:pt x="902969" y="223265"/>
                </a:lnTo>
                <a:lnTo>
                  <a:pt x="901445" y="224789"/>
                </a:lnTo>
                <a:lnTo>
                  <a:pt x="860554" y="205703"/>
                </a:lnTo>
                <a:lnTo>
                  <a:pt x="817723" y="190603"/>
                </a:lnTo>
                <a:lnTo>
                  <a:pt x="773393" y="179636"/>
                </a:lnTo>
                <a:lnTo>
                  <a:pt x="728002" y="172949"/>
                </a:lnTo>
                <a:lnTo>
                  <a:pt x="681989" y="170687"/>
                </a:lnTo>
                <a:lnTo>
                  <a:pt x="631145" y="173356"/>
                </a:lnTo>
                <a:lnTo>
                  <a:pt x="582028" y="181162"/>
                </a:lnTo>
                <a:lnTo>
                  <a:pt x="534962" y="193811"/>
                </a:lnTo>
                <a:lnTo>
                  <a:pt x="490277" y="211005"/>
                </a:lnTo>
                <a:lnTo>
                  <a:pt x="448297" y="232447"/>
                </a:lnTo>
                <a:lnTo>
                  <a:pt x="409349" y="257842"/>
                </a:lnTo>
                <a:lnTo>
                  <a:pt x="373761" y="286893"/>
                </a:lnTo>
                <a:lnTo>
                  <a:pt x="341858" y="319302"/>
                </a:lnTo>
                <a:lnTo>
                  <a:pt x="313967" y="354774"/>
                </a:lnTo>
                <a:lnTo>
                  <a:pt x="290415" y="393012"/>
                </a:lnTo>
                <a:lnTo>
                  <a:pt x="271528" y="433719"/>
                </a:lnTo>
                <a:lnTo>
                  <a:pt x="257633" y="476598"/>
                </a:lnTo>
                <a:lnTo>
                  <a:pt x="249057" y="521354"/>
                </a:lnTo>
                <a:lnTo>
                  <a:pt x="246125" y="567689"/>
                </a:lnTo>
                <a:lnTo>
                  <a:pt x="246411" y="581275"/>
                </a:lnTo>
                <a:lnTo>
                  <a:pt x="247268" y="594645"/>
                </a:lnTo>
                <a:lnTo>
                  <a:pt x="248697" y="607873"/>
                </a:lnTo>
                <a:lnTo>
                  <a:pt x="250697" y="621030"/>
                </a:lnTo>
                <a:lnTo>
                  <a:pt x="251459" y="62103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513973" y="3528059"/>
            <a:ext cx="163195" cy="35560"/>
          </a:xfrm>
          <a:custGeom>
            <a:avLst/>
            <a:gdLst/>
            <a:ahLst/>
            <a:cxnLst/>
            <a:rect l="l" t="t" r="r" b="b"/>
            <a:pathLst>
              <a:path w="163195" h="35560">
                <a:moveTo>
                  <a:pt x="0" y="0"/>
                </a:moveTo>
                <a:lnTo>
                  <a:pt x="33063" y="15120"/>
                </a:lnTo>
                <a:lnTo>
                  <a:pt x="67913" y="26098"/>
                </a:lnTo>
                <a:lnTo>
                  <a:pt x="104048" y="32789"/>
                </a:lnTo>
                <a:lnTo>
                  <a:pt x="140970" y="35051"/>
                </a:lnTo>
                <a:lnTo>
                  <a:pt x="148589" y="35051"/>
                </a:lnTo>
                <a:lnTo>
                  <a:pt x="156210" y="35051"/>
                </a:lnTo>
                <a:lnTo>
                  <a:pt x="163068" y="34289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4750193" y="3937253"/>
            <a:ext cx="71755" cy="17145"/>
          </a:xfrm>
          <a:custGeom>
            <a:avLst/>
            <a:gdLst/>
            <a:ahLst/>
            <a:cxnLst/>
            <a:rect l="l" t="t" r="r" b="b"/>
            <a:pathLst>
              <a:path w="71754" h="17145">
                <a:moveTo>
                  <a:pt x="0" y="16763"/>
                </a:moveTo>
                <a:lnTo>
                  <a:pt x="18264" y="14037"/>
                </a:lnTo>
                <a:lnTo>
                  <a:pt x="36385" y="10382"/>
                </a:lnTo>
                <a:lnTo>
                  <a:pt x="54221" y="5726"/>
                </a:lnTo>
                <a:lnTo>
                  <a:pt x="7162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393321" y="4044696"/>
            <a:ext cx="43180" cy="75565"/>
          </a:xfrm>
          <a:custGeom>
            <a:avLst/>
            <a:gdLst/>
            <a:ahLst/>
            <a:cxnLst/>
            <a:rect l="l" t="t" r="r" b="b"/>
            <a:pathLst>
              <a:path w="43179" h="75564">
                <a:moveTo>
                  <a:pt x="0" y="0"/>
                </a:moveTo>
                <a:lnTo>
                  <a:pt x="8703" y="19716"/>
                </a:lnTo>
                <a:lnTo>
                  <a:pt x="18764" y="38862"/>
                </a:lnTo>
                <a:lnTo>
                  <a:pt x="30110" y="57435"/>
                </a:lnTo>
                <a:lnTo>
                  <a:pt x="42672" y="75437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214757" y="3931158"/>
            <a:ext cx="17145" cy="83185"/>
          </a:xfrm>
          <a:custGeom>
            <a:avLst/>
            <a:gdLst/>
            <a:ahLst/>
            <a:cxnLst/>
            <a:rect l="l" t="t" r="r" b="b"/>
            <a:pathLst>
              <a:path w="17145" h="83185">
                <a:moveTo>
                  <a:pt x="0" y="83057"/>
                </a:moveTo>
                <a:lnTo>
                  <a:pt x="5834" y="62472"/>
                </a:lnTo>
                <a:lnTo>
                  <a:pt x="10668" y="41814"/>
                </a:lnTo>
                <a:lnTo>
                  <a:pt x="14358" y="21014"/>
                </a:lnTo>
                <a:lnTo>
                  <a:pt x="1676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575945" y="3422141"/>
            <a:ext cx="209550" cy="308610"/>
          </a:xfrm>
          <a:custGeom>
            <a:avLst/>
            <a:gdLst/>
            <a:ahLst/>
            <a:cxnLst/>
            <a:rect l="l" t="t" r="r" b="b"/>
            <a:pathLst>
              <a:path w="209550" h="308610">
                <a:moveTo>
                  <a:pt x="209550" y="308610"/>
                </a:moveTo>
                <a:lnTo>
                  <a:pt x="209550" y="307086"/>
                </a:lnTo>
                <a:lnTo>
                  <a:pt x="209550" y="306324"/>
                </a:lnTo>
                <a:lnTo>
                  <a:pt x="209550" y="305562"/>
                </a:lnTo>
                <a:lnTo>
                  <a:pt x="205796" y="257365"/>
                </a:lnTo>
                <a:lnTo>
                  <a:pt x="194808" y="210883"/>
                </a:lnTo>
                <a:lnTo>
                  <a:pt x="176997" y="166687"/>
                </a:lnTo>
                <a:lnTo>
                  <a:pt x="152776" y="125348"/>
                </a:lnTo>
                <a:lnTo>
                  <a:pt x="122554" y="87439"/>
                </a:lnTo>
                <a:lnTo>
                  <a:pt x="86743" y="53530"/>
                </a:lnTo>
                <a:lnTo>
                  <a:pt x="45755" y="24193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974471" y="3092195"/>
            <a:ext cx="93980" cy="116205"/>
          </a:xfrm>
          <a:custGeom>
            <a:avLst/>
            <a:gdLst/>
            <a:ahLst/>
            <a:cxnLst/>
            <a:rect l="l" t="t" r="r" b="b"/>
            <a:pathLst>
              <a:path w="93979" h="116205">
                <a:moveTo>
                  <a:pt x="0" y="115824"/>
                </a:moveTo>
                <a:lnTo>
                  <a:pt x="28680" y="90868"/>
                </a:lnTo>
                <a:lnTo>
                  <a:pt x="54001" y="63055"/>
                </a:lnTo>
                <a:lnTo>
                  <a:pt x="75754" y="32670"/>
                </a:lnTo>
                <a:lnTo>
                  <a:pt x="9372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843407" y="2664714"/>
            <a:ext cx="5715" cy="55244"/>
          </a:xfrm>
          <a:custGeom>
            <a:avLst/>
            <a:gdLst/>
            <a:ahLst/>
            <a:cxnLst/>
            <a:rect l="l" t="t" r="r" b="b"/>
            <a:pathLst>
              <a:path w="5715" h="55244">
                <a:moveTo>
                  <a:pt x="5333" y="54864"/>
                </a:moveTo>
                <a:lnTo>
                  <a:pt x="5333" y="53340"/>
                </a:lnTo>
                <a:lnTo>
                  <a:pt x="5333" y="51816"/>
                </a:lnTo>
                <a:lnTo>
                  <a:pt x="5333" y="50292"/>
                </a:lnTo>
                <a:lnTo>
                  <a:pt x="5036" y="37719"/>
                </a:lnTo>
                <a:lnTo>
                  <a:pt x="4095" y="25146"/>
                </a:lnTo>
                <a:lnTo>
                  <a:pt x="2440" y="12573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249047" y="2530601"/>
            <a:ext cx="48260" cy="70485"/>
          </a:xfrm>
          <a:custGeom>
            <a:avLst/>
            <a:gdLst/>
            <a:ahLst/>
            <a:cxnLst/>
            <a:rect l="l" t="t" r="r" b="b"/>
            <a:pathLst>
              <a:path w="48260" h="70485">
                <a:moveTo>
                  <a:pt x="48006" y="0"/>
                </a:moveTo>
                <a:lnTo>
                  <a:pt x="33859" y="16418"/>
                </a:lnTo>
                <a:lnTo>
                  <a:pt x="21140" y="33623"/>
                </a:lnTo>
                <a:lnTo>
                  <a:pt x="9853" y="51542"/>
                </a:lnTo>
                <a:lnTo>
                  <a:pt x="0" y="70103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798705" y="2572511"/>
            <a:ext cx="22860" cy="60325"/>
          </a:xfrm>
          <a:custGeom>
            <a:avLst/>
            <a:gdLst/>
            <a:ahLst/>
            <a:cxnLst/>
            <a:rect l="l" t="t" r="r" b="b"/>
            <a:pathLst>
              <a:path w="22860" h="60325">
                <a:moveTo>
                  <a:pt x="22860" y="0"/>
                </a:moveTo>
                <a:lnTo>
                  <a:pt x="15751" y="14442"/>
                </a:lnTo>
                <a:lnTo>
                  <a:pt x="9429" y="29241"/>
                </a:lnTo>
                <a:lnTo>
                  <a:pt x="4107" y="44469"/>
                </a:lnTo>
                <a:lnTo>
                  <a:pt x="0" y="601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276735" y="2654807"/>
            <a:ext cx="83820" cy="59055"/>
          </a:xfrm>
          <a:custGeom>
            <a:avLst/>
            <a:gdLst/>
            <a:ahLst/>
            <a:cxnLst/>
            <a:rect l="l" t="t" r="r" b="b"/>
            <a:pathLst>
              <a:path w="83820" h="59055">
                <a:moveTo>
                  <a:pt x="83820" y="58674"/>
                </a:moveTo>
                <a:lnTo>
                  <a:pt x="64400" y="42219"/>
                </a:lnTo>
                <a:lnTo>
                  <a:pt x="43910" y="27050"/>
                </a:lnTo>
                <a:lnTo>
                  <a:pt x="22419" y="13025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625987" y="3051048"/>
            <a:ext cx="14604" cy="62230"/>
          </a:xfrm>
          <a:custGeom>
            <a:avLst/>
            <a:gdLst/>
            <a:ahLst/>
            <a:cxnLst/>
            <a:rect l="l" t="t" r="r" b="b"/>
            <a:pathLst>
              <a:path w="14604" h="62230">
                <a:moveTo>
                  <a:pt x="0" y="0"/>
                </a:moveTo>
                <a:lnTo>
                  <a:pt x="2583" y="15751"/>
                </a:lnTo>
                <a:lnTo>
                  <a:pt x="5810" y="31146"/>
                </a:lnTo>
                <a:lnTo>
                  <a:pt x="9751" y="46398"/>
                </a:lnTo>
                <a:lnTo>
                  <a:pt x="14478" y="61721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 txBox="1"/>
          <p:nvPr/>
        </p:nvSpPr>
        <p:spPr>
          <a:xfrm>
            <a:off x="3111373" y="3211321"/>
            <a:ext cx="82359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Foreign  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7728343" y="3215894"/>
            <a:ext cx="66548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Home 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51" name="object 451"/>
          <p:cNvSpPr/>
          <p:nvPr/>
        </p:nvSpPr>
        <p:spPr>
          <a:xfrm>
            <a:off x="5584583" y="4690871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70">
                <a:moveTo>
                  <a:pt x="97536" y="140969"/>
                </a:moveTo>
                <a:lnTo>
                  <a:pt x="97536" y="0"/>
                </a:lnTo>
                <a:lnTo>
                  <a:pt x="0" y="0"/>
                </a:lnTo>
                <a:lnTo>
                  <a:pt x="0" y="140969"/>
                </a:lnTo>
                <a:lnTo>
                  <a:pt x="97536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5655309" y="43411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3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5681979" y="4341114"/>
            <a:ext cx="260350" cy="51435"/>
          </a:xfrm>
          <a:custGeom>
            <a:avLst/>
            <a:gdLst/>
            <a:ahLst/>
            <a:cxnLst/>
            <a:rect l="l" t="t" r="r" b="b"/>
            <a:pathLst>
              <a:path w="260350" h="51435">
                <a:moveTo>
                  <a:pt x="0" y="51053"/>
                </a:moveTo>
                <a:lnTo>
                  <a:pt x="260350" y="51053"/>
                </a:lnTo>
                <a:lnTo>
                  <a:pt x="260350" y="0"/>
                </a:lnTo>
                <a:lnTo>
                  <a:pt x="0" y="0"/>
                </a:lnTo>
                <a:lnTo>
                  <a:pt x="0" y="5105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5681979" y="4597908"/>
            <a:ext cx="260350" cy="234315"/>
          </a:xfrm>
          <a:custGeom>
            <a:avLst/>
            <a:gdLst/>
            <a:ahLst/>
            <a:cxnLst/>
            <a:rect l="l" t="t" r="r" b="b"/>
            <a:pathLst>
              <a:path w="260350" h="234314">
                <a:moveTo>
                  <a:pt x="0" y="233933"/>
                </a:moveTo>
                <a:lnTo>
                  <a:pt x="260350" y="233933"/>
                </a:lnTo>
                <a:lnTo>
                  <a:pt x="260350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969634" y="43411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1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5942723" y="4690871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70">
                <a:moveTo>
                  <a:pt x="97536" y="140969"/>
                </a:moveTo>
                <a:lnTo>
                  <a:pt x="97536" y="0"/>
                </a:lnTo>
                <a:lnTo>
                  <a:pt x="0" y="0"/>
                </a:lnTo>
                <a:lnTo>
                  <a:pt x="0" y="140969"/>
                </a:lnTo>
                <a:lnTo>
                  <a:pt x="97536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5682119" y="4648961"/>
            <a:ext cx="260985" cy="41910"/>
          </a:xfrm>
          <a:custGeom>
            <a:avLst/>
            <a:gdLst/>
            <a:ahLst/>
            <a:cxnLst/>
            <a:rect l="l" t="t" r="r" b="b"/>
            <a:pathLst>
              <a:path w="260985" h="41910">
                <a:moveTo>
                  <a:pt x="0" y="41910"/>
                </a:moveTo>
                <a:lnTo>
                  <a:pt x="260603" y="41910"/>
                </a:lnTo>
                <a:lnTo>
                  <a:pt x="260603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5682119" y="4392167"/>
            <a:ext cx="260985" cy="205740"/>
          </a:xfrm>
          <a:custGeom>
            <a:avLst/>
            <a:gdLst/>
            <a:ahLst/>
            <a:cxnLst/>
            <a:rect l="l" t="t" r="r" b="b"/>
            <a:pathLst>
              <a:path w="260985" h="205739">
                <a:moveTo>
                  <a:pt x="260603" y="205740"/>
                </a:moveTo>
                <a:lnTo>
                  <a:pt x="260603" y="0"/>
                </a:lnTo>
                <a:lnTo>
                  <a:pt x="0" y="0"/>
                </a:lnTo>
                <a:lnTo>
                  <a:pt x="0" y="205740"/>
                </a:lnTo>
                <a:lnTo>
                  <a:pt x="260603" y="20574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5879477" y="4712970"/>
            <a:ext cx="130810" cy="16510"/>
          </a:xfrm>
          <a:custGeom>
            <a:avLst/>
            <a:gdLst/>
            <a:ahLst/>
            <a:cxnLst/>
            <a:rect l="l" t="t" r="r" b="b"/>
            <a:pathLst>
              <a:path w="130810" h="16510">
                <a:moveTo>
                  <a:pt x="0" y="16002"/>
                </a:moveTo>
                <a:lnTo>
                  <a:pt x="130301" y="16002"/>
                </a:lnTo>
                <a:lnTo>
                  <a:pt x="130301" y="0"/>
                </a:lnTo>
                <a:lnTo>
                  <a:pt x="0" y="0"/>
                </a:lnTo>
                <a:lnTo>
                  <a:pt x="0" y="16002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5584583" y="4341876"/>
            <a:ext cx="455930" cy="490220"/>
          </a:xfrm>
          <a:custGeom>
            <a:avLst/>
            <a:gdLst/>
            <a:ahLst/>
            <a:cxnLst/>
            <a:rect l="l" t="t" r="r" b="b"/>
            <a:pathLst>
              <a:path w="455929" h="490220">
                <a:moveTo>
                  <a:pt x="358901" y="348996"/>
                </a:moveTo>
                <a:lnTo>
                  <a:pt x="358901" y="307086"/>
                </a:lnTo>
                <a:lnTo>
                  <a:pt x="412241" y="307086"/>
                </a:lnTo>
                <a:lnTo>
                  <a:pt x="412241" y="0"/>
                </a:lnTo>
                <a:lnTo>
                  <a:pt x="44196" y="0"/>
                </a:lnTo>
                <a:lnTo>
                  <a:pt x="44196" y="307086"/>
                </a:lnTo>
                <a:lnTo>
                  <a:pt x="97536" y="307086"/>
                </a:lnTo>
                <a:lnTo>
                  <a:pt x="97536" y="348996"/>
                </a:lnTo>
                <a:lnTo>
                  <a:pt x="0" y="348996"/>
                </a:lnTo>
                <a:lnTo>
                  <a:pt x="0" y="489966"/>
                </a:lnTo>
                <a:lnTo>
                  <a:pt x="455675" y="489965"/>
                </a:lnTo>
                <a:lnTo>
                  <a:pt x="455675" y="348996"/>
                </a:lnTo>
                <a:lnTo>
                  <a:pt x="358901" y="348996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682119" y="4648961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0" y="0"/>
                </a:lnTo>
                <a:lnTo>
                  <a:pt x="261365" y="0"/>
                </a:lnTo>
                <a:lnTo>
                  <a:pt x="261365" y="41910"/>
                </a:lnTo>
                <a:lnTo>
                  <a:pt x="0" y="419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5682119" y="4392929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4">
                <a:moveTo>
                  <a:pt x="0" y="204978"/>
                </a:moveTo>
                <a:lnTo>
                  <a:pt x="0" y="0"/>
                </a:lnTo>
                <a:lnTo>
                  <a:pt x="261365" y="0"/>
                </a:lnTo>
                <a:lnTo>
                  <a:pt x="261365" y="204977"/>
                </a:lnTo>
                <a:lnTo>
                  <a:pt x="0" y="20497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874715" y="4708969"/>
            <a:ext cx="140970" cy="26034"/>
          </a:xfrm>
          <a:custGeom>
            <a:avLst/>
            <a:gdLst/>
            <a:ahLst/>
            <a:cxnLst/>
            <a:rect l="l" t="t" r="r" b="b"/>
            <a:pathLst>
              <a:path w="140970" h="26035">
                <a:moveTo>
                  <a:pt x="0" y="25527"/>
                </a:moveTo>
                <a:lnTo>
                  <a:pt x="140588" y="25527"/>
                </a:lnTo>
                <a:lnTo>
                  <a:pt x="140588" y="0"/>
                </a:lnTo>
                <a:lnTo>
                  <a:pt x="0" y="0"/>
                </a:lnTo>
                <a:lnTo>
                  <a:pt x="0" y="2552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430665" y="3035045"/>
            <a:ext cx="617220" cy="85725"/>
          </a:xfrm>
          <a:custGeom>
            <a:avLst/>
            <a:gdLst/>
            <a:ahLst/>
            <a:cxnLst/>
            <a:rect l="l" t="t" r="r" b="b"/>
            <a:pathLst>
              <a:path w="617219" h="85725">
                <a:moveTo>
                  <a:pt x="546354" y="57150"/>
                </a:moveTo>
                <a:lnTo>
                  <a:pt x="546354" y="28193"/>
                </a:lnTo>
                <a:lnTo>
                  <a:pt x="0" y="28194"/>
                </a:lnTo>
                <a:lnTo>
                  <a:pt x="0" y="57150"/>
                </a:lnTo>
                <a:lnTo>
                  <a:pt x="546354" y="57150"/>
                </a:lnTo>
                <a:close/>
              </a:path>
              <a:path w="617219" h="85725">
                <a:moveTo>
                  <a:pt x="617220" y="42672"/>
                </a:moveTo>
                <a:lnTo>
                  <a:pt x="531876" y="0"/>
                </a:lnTo>
                <a:lnTo>
                  <a:pt x="531876" y="28193"/>
                </a:lnTo>
                <a:lnTo>
                  <a:pt x="546354" y="28193"/>
                </a:lnTo>
                <a:lnTo>
                  <a:pt x="546354" y="78105"/>
                </a:lnTo>
                <a:lnTo>
                  <a:pt x="617220" y="42672"/>
                </a:lnTo>
                <a:close/>
              </a:path>
              <a:path w="617219" h="85725">
                <a:moveTo>
                  <a:pt x="546354" y="78105"/>
                </a:moveTo>
                <a:lnTo>
                  <a:pt x="546354" y="57150"/>
                </a:lnTo>
                <a:lnTo>
                  <a:pt x="531876" y="57150"/>
                </a:lnTo>
                <a:lnTo>
                  <a:pt x="531876" y="85343"/>
                </a:lnTo>
                <a:lnTo>
                  <a:pt x="546354" y="78105"/>
                </a:lnTo>
                <a:close/>
              </a:path>
            </a:pathLst>
          </a:custGeom>
          <a:solidFill>
            <a:srgbClr val="343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4635131" y="3083051"/>
            <a:ext cx="1129665" cy="1080770"/>
          </a:xfrm>
          <a:custGeom>
            <a:avLst/>
            <a:gdLst/>
            <a:ahLst/>
            <a:cxnLst/>
            <a:rect l="l" t="t" r="r" b="b"/>
            <a:pathLst>
              <a:path w="1129664" h="1080770">
                <a:moveTo>
                  <a:pt x="1076987" y="1011145"/>
                </a:moveTo>
                <a:lnTo>
                  <a:pt x="19812" y="0"/>
                </a:lnTo>
                <a:lnTo>
                  <a:pt x="0" y="21335"/>
                </a:lnTo>
                <a:lnTo>
                  <a:pt x="1057304" y="1031850"/>
                </a:lnTo>
                <a:lnTo>
                  <a:pt x="1076987" y="1011145"/>
                </a:lnTo>
                <a:close/>
              </a:path>
              <a:path w="1129664" h="1080770">
                <a:moveTo>
                  <a:pt x="1087374" y="1067593"/>
                </a:moveTo>
                <a:lnTo>
                  <a:pt x="1087374" y="1021080"/>
                </a:lnTo>
                <a:lnTo>
                  <a:pt x="1067562" y="1041653"/>
                </a:lnTo>
                <a:lnTo>
                  <a:pt x="1057304" y="1031850"/>
                </a:lnTo>
                <a:lnTo>
                  <a:pt x="1037843" y="1052322"/>
                </a:lnTo>
                <a:lnTo>
                  <a:pt x="1087374" y="1067593"/>
                </a:lnTo>
                <a:close/>
              </a:path>
              <a:path w="1129664" h="1080770">
                <a:moveTo>
                  <a:pt x="1087374" y="1021080"/>
                </a:moveTo>
                <a:lnTo>
                  <a:pt x="1076987" y="1011145"/>
                </a:lnTo>
                <a:lnTo>
                  <a:pt x="1057304" y="1031850"/>
                </a:lnTo>
                <a:lnTo>
                  <a:pt x="1067562" y="1041653"/>
                </a:lnTo>
                <a:lnTo>
                  <a:pt x="1087374" y="1021080"/>
                </a:lnTo>
                <a:close/>
              </a:path>
              <a:path w="1129664" h="1080770">
                <a:moveTo>
                  <a:pt x="1129284" y="1080515"/>
                </a:moveTo>
                <a:lnTo>
                  <a:pt x="1096517" y="990600"/>
                </a:lnTo>
                <a:lnTo>
                  <a:pt x="1076987" y="1011145"/>
                </a:lnTo>
                <a:lnTo>
                  <a:pt x="1087374" y="1021080"/>
                </a:lnTo>
                <a:lnTo>
                  <a:pt x="1087374" y="1067593"/>
                </a:lnTo>
                <a:lnTo>
                  <a:pt x="1129284" y="1080515"/>
                </a:lnTo>
                <a:close/>
              </a:path>
            </a:pathLst>
          </a:custGeom>
          <a:solidFill>
            <a:srgbClr val="343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 txBox="1"/>
          <p:nvPr/>
        </p:nvSpPr>
        <p:spPr>
          <a:xfrm>
            <a:off x="6251575" y="4656073"/>
            <a:ext cx="1590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Correspondent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67" name="object 467"/>
          <p:cNvSpPr/>
          <p:nvPr/>
        </p:nvSpPr>
        <p:spPr>
          <a:xfrm>
            <a:off x="7108570" y="3009900"/>
            <a:ext cx="532130" cy="12700"/>
          </a:xfrm>
          <a:custGeom>
            <a:avLst/>
            <a:gdLst/>
            <a:ahLst/>
            <a:cxnLst/>
            <a:rect l="l" t="t" r="r" b="b"/>
            <a:pathLst>
              <a:path w="532129" h="12700">
                <a:moveTo>
                  <a:pt x="0" y="0"/>
                </a:moveTo>
                <a:lnTo>
                  <a:pt x="531876" y="12191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573665" y="2994660"/>
            <a:ext cx="1036319" cy="86360"/>
          </a:xfrm>
          <a:custGeom>
            <a:avLst/>
            <a:gdLst/>
            <a:ahLst/>
            <a:cxnLst/>
            <a:rect l="l" t="t" r="r" b="b"/>
            <a:pathLst>
              <a:path w="1036320" h="86360">
                <a:moveTo>
                  <a:pt x="950721" y="57324"/>
                </a:moveTo>
                <a:lnTo>
                  <a:pt x="950465" y="28373"/>
                </a:lnTo>
                <a:lnTo>
                  <a:pt x="0" y="40386"/>
                </a:lnTo>
                <a:lnTo>
                  <a:pt x="0" y="68580"/>
                </a:lnTo>
                <a:lnTo>
                  <a:pt x="950721" y="57324"/>
                </a:lnTo>
                <a:close/>
              </a:path>
              <a:path w="1036320" h="86360">
                <a:moveTo>
                  <a:pt x="1036319" y="41910"/>
                </a:moveTo>
                <a:lnTo>
                  <a:pt x="950213" y="0"/>
                </a:lnTo>
                <a:lnTo>
                  <a:pt x="950465" y="28373"/>
                </a:lnTo>
                <a:lnTo>
                  <a:pt x="964691" y="28194"/>
                </a:lnTo>
                <a:lnTo>
                  <a:pt x="965453" y="57150"/>
                </a:lnTo>
                <a:lnTo>
                  <a:pt x="965453" y="78608"/>
                </a:lnTo>
                <a:lnTo>
                  <a:pt x="1036319" y="41910"/>
                </a:lnTo>
                <a:close/>
              </a:path>
              <a:path w="1036320" h="86360">
                <a:moveTo>
                  <a:pt x="965453" y="57150"/>
                </a:moveTo>
                <a:lnTo>
                  <a:pt x="964691" y="28194"/>
                </a:lnTo>
                <a:lnTo>
                  <a:pt x="950465" y="28373"/>
                </a:lnTo>
                <a:lnTo>
                  <a:pt x="950721" y="57324"/>
                </a:lnTo>
                <a:lnTo>
                  <a:pt x="965453" y="57150"/>
                </a:lnTo>
                <a:close/>
              </a:path>
              <a:path w="1036320" h="86360">
                <a:moveTo>
                  <a:pt x="965453" y="78608"/>
                </a:moveTo>
                <a:lnTo>
                  <a:pt x="965453" y="57150"/>
                </a:lnTo>
                <a:lnTo>
                  <a:pt x="950721" y="57324"/>
                </a:lnTo>
                <a:lnTo>
                  <a:pt x="950976" y="86106"/>
                </a:lnTo>
                <a:lnTo>
                  <a:pt x="965453" y="78608"/>
                </a:lnTo>
                <a:close/>
              </a:path>
            </a:pathLst>
          </a:custGeom>
          <a:solidFill>
            <a:srgbClr val="343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 txBox="1"/>
          <p:nvPr/>
        </p:nvSpPr>
        <p:spPr>
          <a:xfrm>
            <a:off x="1607959" y="3233420"/>
            <a:ext cx="734695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Mobile  </a:t>
            </a: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Node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72" name="object 47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31</a:t>
            </a:fld>
            <a:endParaRPr spc="-5" dirty="0"/>
          </a:p>
        </p:txBody>
      </p:sp>
      <p:sp>
        <p:nvSpPr>
          <p:cNvPr id="470" name="object 470"/>
          <p:cNvSpPr txBox="1"/>
          <p:nvPr/>
        </p:nvSpPr>
        <p:spPr>
          <a:xfrm>
            <a:off x="1236859" y="4108958"/>
            <a:ext cx="24244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CC00CC"/>
                </a:solidFill>
                <a:latin typeface="Comic Sans MS"/>
                <a:cs typeface="Comic Sans MS"/>
              </a:rPr>
              <a:t>Simply </a:t>
            </a:r>
            <a:r>
              <a:rPr sz="2000" spc="-5" dirty="0">
                <a:solidFill>
                  <a:srgbClr val="CC00CC"/>
                </a:solidFill>
                <a:latin typeface="Comic Sans MS"/>
                <a:cs typeface="Comic Sans MS"/>
              </a:rPr>
              <a:t>use </a:t>
            </a:r>
            <a:r>
              <a:rPr sz="2000" spc="-10" dirty="0">
                <a:solidFill>
                  <a:srgbClr val="CC00CC"/>
                </a:solidFill>
                <a:latin typeface="Comic Sans MS"/>
                <a:cs typeface="Comic Sans MS"/>
              </a:rPr>
              <a:t>the  </a:t>
            </a:r>
            <a:r>
              <a:rPr sz="2000" spc="-5" dirty="0">
                <a:solidFill>
                  <a:srgbClr val="CC00CC"/>
                </a:solidFill>
                <a:latin typeface="Comic Sans MS"/>
                <a:cs typeface="Comic Sans MS"/>
              </a:rPr>
              <a:t>Correspondent’s IP  address as </a:t>
            </a:r>
            <a:r>
              <a:rPr sz="2000" spc="-10" dirty="0">
                <a:solidFill>
                  <a:srgbClr val="CC00CC"/>
                </a:solidFill>
                <a:latin typeface="Comic Sans MS"/>
                <a:cs typeface="Comic Sans MS"/>
              </a:rPr>
              <a:t>the  destination</a:t>
            </a:r>
            <a:r>
              <a:rPr sz="2000" spc="-15" dirty="0">
                <a:solidFill>
                  <a:srgbClr val="CC00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CC00CC"/>
                </a:solidFill>
                <a:latin typeface="Comic Sans MS"/>
                <a:cs typeface="Comic Sans MS"/>
              </a:rPr>
              <a:t>address.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71" name="object 471"/>
          <p:cNvSpPr txBox="1"/>
          <p:nvPr/>
        </p:nvSpPr>
        <p:spPr>
          <a:xfrm>
            <a:off x="1301635" y="5538470"/>
            <a:ext cx="7497445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How about the source address? Original IP address? 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Care-of</a:t>
            </a:r>
            <a:r>
              <a:rPr sz="2400" spc="-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Address?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7155" marR="5080" indent="-13550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How to Send Packets to </a:t>
            </a:r>
            <a:r>
              <a:rPr dirty="0"/>
              <a:t>a  </a:t>
            </a:r>
            <a:r>
              <a:rPr spc="-5" dirty="0"/>
              <a:t>Mobile</a:t>
            </a:r>
            <a:r>
              <a:rPr spc="-15" dirty="0"/>
              <a:t> </a:t>
            </a:r>
            <a:r>
              <a:rPr spc="-5" dirty="0"/>
              <a:t>Node?</a:t>
            </a:r>
          </a:p>
        </p:txBody>
      </p:sp>
      <p:sp>
        <p:nvSpPr>
          <p:cNvPr id="3" name="object 3"/>
          <p:cNvSpPr/>
          <p:nvPr/>
        </p:nvSpPr>
        <p:spPr>
          <a:xfrm>
            <a:off x="2082050" y="3550539"/>
            <a:ext cx="169925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02193" y="3601211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380238" y="95250"/>
                </a:move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  <a:lnTo>
                  <a:pt x="0" y="18287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02193" y="3601211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0" y="2286"/>
                </a:moveTo>
                <a:lnTo>
                  <a:pt x="0" y="18287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69299" y="3585971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60959" y="6095"/>
                </a:moveTo>
                <a:lnTo>
                  <a:pt x="60959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69"/>
                </a:lnTo>
                <a:lnTo>
                  <a:pt x="16763" y="29717"/>
                </a:lnTo>
                <a:lnTo>
                  <a:pt x="0" y="39624"/>
                </a:lnTo>
                <a:lnTo>
                  <a:pt x="0" y="44957"/>
                </a:lnTo>
                <a:lnTo>
                  <a:pt x="18287" y="33527"/>
                </a:lnTo>
                <a:lnTo>
                  <a:pt x="22859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59" y="6095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9299" y="3585971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0" y="38862"/>
                </a:moveTo>
                <a:lnTo>
                  <a:pt x="0" y="44957"/>
                </a:lnTo>
                <a:lnTo>
                  <a:pt x="18287" y="33527"/>
                </a:lnTo>
                <a:lnTo>
                  <a:pt x="22859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59" y="6095"/>
                </a:lnTo>
                <a:lnTo>
                  <a:pt x="60959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69"/>
                </a:lnTo>
                <a:lnTo>
                  <a:pt x="16763" y="29717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83777" y="36195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38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08923" y="36012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8161" y="3605021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685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67013" y="3622547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3810" y="11429"/>
                </a:moveTo>
                <a:lnTo>
                  <a:pt x="3810" y="0"/>
                </a:lnTo>
                <a:lnTo>
                  <a:pt x="0" y="762"/>
                </a:lnTo>
                <a:lnTo>
                  <a:pt x="0" y="12191"/>
                </a:lnTo>
                <a:lnTo>
                  <a:pt x="3810" y="11429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67013" y="3622547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0" y="762"/>
                </a:moveTo>
                <a:lnTo>
                  <a:pt x="0" y="12191"/>
                </a:lnTo>
                <a:lnTo>
                  <a:pt x="3810" y="11429"/>
                </a:lnTo>
                <a:lnTo>
                  <a:pt x="3810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98205" y="3550920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5" h="66039">
                <a:moveTo>
                  <a:pt x="0" y="0"/>
                </a:moveTo>
                <a:lnTo>
                  <a:pt x="368807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02193" y="3533394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549401" y="17525"/>
                </a:moveTo>
                <a:lnTo>
                  <a:pt x="518159" y="12953"/>
                </a:lnTo>
                <a:lnTo>
                  <a:pt x="177545" y="8381"/>
                </a:lnTo>
                <a:lnTo>
                  <a:pt x="132587" y="0"/>
                </a:lnTo>
                <a:lnTo>
                  <a:pt x="96012" y="17525"/>
                </a:lnTo>
                <a:lnTo>
                  <a:pt x="96012" y="22859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5"/>
                </a:lnTo>
                <a:lnTo>
                  <a:pt x="510539" y="41909"/>
                </a:lnTo>
                <a:lnTo>
                  <a:pt x="549401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02193" y="3533394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132587" y="0"/>
                </a:moveTo>
                <a:lnTo>
                  <a:pt x="96012" y="17525"/>
                </a:lnTo>
                <a:lnTo>
                  <a:pt x="96012" y="22097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5"/>
                </a:lnTo>
                <a:lnTo>
                  <a:pt x="510539" y="41909"/>
                </a:lnTo>
                <a:lnTo>
                  <a:pt x="549401" y="17525"/>
                </a:lnTo>
                <a:lnTo>
                  <a:pt x="518159" y="12953"/>
                </a:lnTo>
                <a:lnTo>
                  <a:pt x="177545" y="8381"/>
                </a:lnTo>
                <a:lnTo>
                  <a:pt x="132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08111" y="3544823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32765" y="3810"/>
                </a:moveTo>
                <a:lnTo>
                  <a:pt x="12191" y="0"/>
                </a:lnTo>
                <a:lnTo>
                  <a:pt x="0" y="5334"/>
                </a:lnTo>
                <a:lnTo>
                  <a:pt x="20574" y="9905"/>
                </a:lnTo>
                <a:lnTo>
                  <a:pt x="32765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08111" y="3544823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12191" y="0"/>
                </a:moveTo>
                <a:lnTo>
                  <a:pt x="0" y="5334"/>
                </a:lnTo>
                <a:lnTo>
                  <a:pt x="20574" y="9905"/>
                </a:lnTo>
                <a:lnTo>
                  <a:pt x="32765" y="3810"/>
                </a:lnTo>
                <a:lnTo>
                  <a:pt x="121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58581" y="3563873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329183" y="52577"/>
                </a:moveTo>
                <a:lnTo>
                  <a:pt x="320039" y="50291"/>
                </a:lnTo>
                <a:lnTo>
                  <a:pt x="43433" y="0"/>
                </a:lnTo>
                <a:lnTo>
                  <a:pt x="24383" y="9905"/>
                </a:lnTo>
                <a:lnTo>
                  <a:pt x="20574" y="16763"/>
                </a:lnTo>
                <a:lnTo>
                  <a:pt x="0" y="32765"/>
                </a:lnTo>
                <a:lnTo>
                  <a:pt x="289559" y="91439"/>
                </a:lnTo>
                <a:lnTo>
                  <a:pt x="304800" y="80010"/>
                </a:lnTo>
                <a:lnTo>
                  <a:pt x="329183" y="5257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58581" y="3563873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43433" y="0"/>
                </a:moveTo>
                <a:lnTo>
                  <a:pt x="24383" y="9905"/>
                </a:lnTo>
                <a:lnTo>
                  <a:pt x="20574" y="16763"/>
                </a:lnTo>
                <a:lnTo>
                  <a:pt x="0" y="32765"/>
                </a:lnTo>
                <a:lnTo>
                  <a:pt x="289559" y="91439"/>
                </a:lnTo>
                <a:lnTo>
                  <a:pt x="304800" y="80010"/>
                </a:lnTo>
                <a:lnTo>
                  <a:pt x="329183" y="52577"/>
                </a:lnTo>
                <a:lnTo>
                  <a:pt x="320039" y="50291"/>
                </a:lnTo>
                <a:lnTo>
                  <a:pt x="434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95157" y="3573779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5" h="49529">
                <a:moveTo>
                  <a:pt x="0" y="0"/>
                </a:moveTo>
                <a:lnTo>
                  <a:pt x="273557" y="49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86013" y="3580638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76869" y="3589782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60" h="52070">
                <a:moveTo>
                  <a:pt x="0" y="0"/>
                </a:moveTo>
                <a:lnTo>
                  <a:pt x="276606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84870" y="3568827"/>
            <a:ext cx="355092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97443" y="3557015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356615" y="66294"/>
                </a:moveTo>
                <a:lnTo>
                  <a:pt x="353568" y="60960"/>
                </a:lnTo>
                <a:lnTo>
                  <a:pt x="7619" y="0"/>
                </a:lnTo>
                <a:lnTo>
                  <a:pt x="0" y="3810"/>
                </a:lnTo>
                <a:lnTo>
                  <a:pt x="0" y="7620"/>
                </a:lnTo>
                <a:lnTo>
                  <a:pt x="348233" y="71628"/>
                </a:lnTo>
                <a:lnTo>
                  <a:pt x="356615" y="66294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97443" y="3557015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7619" y="0"/>
                </a:moveTo>
                <a:lnTo>
                  <a:pt x="0" y="3810"/>
                </a:lnTo>
                <a:lnTo>
                  <a:pt x="0" y="7620"/>
                </a:lnTo>
                <a:lnTo>
                  <a:pt x="348233" y="71628"/>
                </a:lnTo>
                <a:lnTo>
                  <a:pt x="356615" y="66294"/>
                </a:lnTo>
                <a:lnTo>
                  <a:pt x="353568" y="60960"/>
                </a:ln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10778" y="3558921"/>
            <a:ext cx="339852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98205" y="3560826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7" y="62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24672" y="3569589"/>
            <a:ext cx="371094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67013" y="3622547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25103" y="3566921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27432" y="0"/>
                </a:moveTo>
                <a:lnTo>
                  <a:pt x="12954" y="8381"/>
                </a:lnTo>
                <a:lnTo>
                  <a:pt x="0" y="18287"/>
                </a:lnTo>
                <a:lnTo>
                  <a:pt x="6096" y="24383"/>
                </a:lnTo>
                <a:lnTo>
                  <a:pt x="25908" y="15239"/>
                </a:lnTo>
                <a:lnTo>
                  <a:pt x="27432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25103" y="3566159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39" h="25400">
                <a:moveTo>
                  <a:pt x="12954" y="9143"/>
                </a:moveTo>
                <a:lnTo>
                  <a:pt x="0" y="19050"/>
                </a:lnTo>
                <a:lnTo>
                  <a:pt x="6096" y="25145"/>
                </a:lnTo>
                <a:lnTo>
                  <a:pt x="25908" y="16001"/>
                </a:lnTo>
                <a:lnTo>
                  <a:pt x="27432" y="0"/>
                </a:lnTo>
                <a:lnTo>
                  <a:pt x="12954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30209" y="3512820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326136" y="44957"/>
                </a:moveTo>
                <a:lnTo>
                  <a:pt x="53340" y="0"/>
                </a:lnTo>
                <a:lnTo>
                  <a:pt x="40386" y="19812"/>
                </a:lnTo>
                <a:lnTo>
                  <a:pt x="0" y="14477"/>
                </a:lnTo>
                <a:lnTo>
                  <a:pt x="4572" y="22859"/>
                </a:lnTo>
                <a:lnTo>
                  <a:pt x="54864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30209" y="3512820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0" y="14477"/>
                </a:moveTo>
                <a:lnTo>
                  <a:pt x="4572" y="22859"/>
                </a:lnTo>
                <a:lnTo>
                  <a:pt x="54864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7"/>
                </a:lnTo>
                <a:lnTo>
                  <a:pt x="53340" y="0"/>
                </a:lnTo>
                <a:lnTo>
                  <a:pt x="40386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87359" y="3517391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81263" y="3525773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266700" y="44196"/>
                </a:moveTo>
                <a:lnTo>
                  <a:pt x="15239" y="0"/>
                </a:lnTo>
                <a:lnTo>
                  <a:pt x="0" y="6858"/>
                </a:lnTo>
                <a:lnTo>
                  <a:pt x="36575" y="16001"/>
                </a:lnTo>
                <a:lnTo>
                  <a:pt x="252983" y="51815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81263" y="3525773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15239" y="0"/>
                </a:moveTo>
                <a:lnTo>
                  <a:pt x="0" y="6858"/>
                </a:lnTo>
                <a:lnTo>
                  <a:pt x="36575" y="16001"/>
                </a:lnTo>
                <a:lnTo>
                  <a:pt x="252983" y="51815"/>
                </a:lnTo>
                <a:lnTo>
                  <a:pt x="266700" y="44196"/>
                </a:ln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78977" y="3532632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57556" y="42671"/>
                </a:moveTo>
                <a:lnTo>
                  <a:pt x="2286" y="0"/>
                </a:lnTo>
                <a:lnTo>
                  <a:pt x="0" y="15239"/>
                </a:lnTo>
                <a:lnTo>
                  <a:pt x="252222" y="58673"/>
                </a:lnTo>
                <a:lnTo>
                  <a:pt x="257556" y="42671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78977" y="3532632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286" y="0"/>
                </a:moveTo>
                <a:lnTo>
                  <a:pt x="0" y="15239"/>
                </a:lnTo>
                <a:lnTo>
                  <a:pt x="252222" y="58673"/>
                </a:lnTo>
                <a:lnTo>
                  <a:pt x="257556" y="42671"/>
                </a:lnTo>
                <a:lnTo>
                  <a:pt x="22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01659" y="3549396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16002" y="6857"/>
                </a:moveTo>
                <a:lnTo>
                  <a:pt x="16002" y="1524"/>
                </a:lnTo>
                <a:lnTo>
                  <a:pt x="15240" y="762"/>
                </a:lnTo>
                <a:lnTo>
                  <a:pt x="12192" y="762"/>
                </a:lnTo>
                <a:lnTo>
                  <a:pt x="10668" y="0"/>
                </a:lnTo>
                <a:lnTo>
                  <a:pt x="5334" y="0"/>
                </a:lnTo>
                <a:lnTo>
                  <a:pt x="5334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5"/>
                </a:lnTo>
                <a:lnTo>
                  <a:pt x="1524" y="6095"/>
                </a:lnTo>
                <a:lnTo>
                  <a:pt x="3048" y="7619"/>
                </a:lnTo>
                <a:lnTo>
                  <a:pt x="15240" y="7619"/>
                </a:lnTo>
                <a:lnTo>
                  <a:pt x="16002" y="6857"/>
                </a:lnTo>
                <a:close/>
              </a:path>
              <a:path w="17144" h="7620">
                <a:moveTo>
                  <a:pt x="16764" y="5333"/>
                </a:moveTo>
                <a:lnTo>
                  <a:pt x="16764" y="3809"/>
                </a:lnTo>
                <a:lnTo>
                  <a:pt x="16002" y="2286"/>
                </a:lnTo>
                <a:lnTo>
                  <a:pt x="16002" y="6095"/>
                </a:lnTo>
                <a:lnTo>
                  <a:pt x="16764" y="5333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01659" y="3549396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0" y="4571"/>
                </a:moveTo>
                <a:lnTo>
                  <a:pt x="0" y="6095"/>
                </a:lnTo>
                <a:lnTo>
                  <a:pt x="1524" y="6095"/>
                </a:lnTo>
                <a:lnTo>
                  <a:pt x="3048" y="7619"/>
                </a:lnTo>
                <a:lnTo>
                  <a:pt x="15240" y="7619"/>
                </a:lnTo>
                <a:lnTo>
                  <a:pt x="16002" y="6095"/>
                </a:lnTo>
                <a:lnTo>
                  <a:pt x="16764" y="5333"/>
                </a:lnTo>
                <a:lnTo>
                  <a:pt x="16764" y="3809"/>
                </a:lnTo>
                <a:lnTo>
                  <a:pt x="16002" y="2286"/>
                </a:lnTo>
                <a:lnTo>
                  <a:pt x="16002" y="1524"/>
                </a:lnTo>
                <a:lnTo>
                  <a:pt x="15240" y="762"/>
                </a:lnTo>
                <a:lnTo>
                  <a:pt x="12192" y="762"/>
                </a:lnTo>
                <a:lnTo>
                  <a:pt x="10668" y="0"/>
                </a:lnTo>
                <a:lnTo>
                  <a:pt x="5334" y="0"/>
                </a:lnTo>
                <a:lnTo>
                  <a:pt x="5334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06409" y="3532632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6858" y="0"/>
                </a:moveTo>
                <a:lnTo>
                  <a:pt x="0" y="4571"/>
                </a:lnTo>
                <a:lnTo>
                  <a:pt x="0" y="9143"/>
                </a:lnTo>
                <a:lnTo>
                  <a:pt x="2286" y="9143"/>
                </a:lnTo>
                <a:lnTo>
                  <a:pt x="2286" y="5333"/>
                </a:lnTo>
                <a:lnTo>
                  <a:pt x="3048" y="5333"/>
                </a:lnTo>
                <a:lnTo>
                  <a:pt x="9906" y="0"/>
                </a:lnTo>
                <a:lnTo>
                  <a:pt x="68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21649" y="3535679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2"/>
                </a:moveTo>
                <a:lnTo>
                  <a:pt x="7619" y="0"/>
                </a:lnTo>
                <a:lnTo>
                  <a:pt x="10668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26983" y="3536441"/>
            <a:ext cx="6985" cy="3810"/>
          </a:xfrm>
          <a:custGeom>
            <a:avLst/>
            <a:gdLst/>
            <a:ahLst/>
            <a:cxnLst/>
            <a:rect l="l" t="t" r="r" b="b"/>
            <a:pathLst>
              <a:path w="6985" h="3810">
                <a:moveTo>
                  <a:pt x="6857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62797" y="3541776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2"/>
                </a:moveTo>
                <a:lnTo>
                  <a:pt x="6858" y="0"/>
                </a:lnTo>
                <a:lnTo>
                  <a:pt x="10668" y="762"/>
                </a:lnTo>
                <a:lnTo>
                  <a:pt x="4572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73465" y="3544061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4572"/>
                </a:moveTo>
                <a:lnTo>
                  <a:pt x="6096" y="0"/>
                </a:lnTo>
                <a:lnTo>
                  <a:pt x="9906" y="762"/>
                </a:lnTo>
                <a:lnTo>
                  <a:pt x="3048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32317" y="3537965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4" h="3810">
                <a:moveTo>
                  <a:pt x="0" y="3810"/>
                </a:moveTo>
                <a:lnTo>
                  <a:pt x="8381" y="0"/>
                </a:lnTo>
                <a:lnTo>
                  <a:pt x="10668" y="0"/>
                </a:lnTo>
                <a:lnTo>
                  <a:pt x="5333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40699" y="3538728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30" h="5079">
                <a:moveTo>
                  <a:pt x="0" y="4572"/>
                </a:moveTo>
                <a:lnTo>
                  <a:pt x="7619" y="0"/>
                </a:lnTo>
                <a:lnTo>
                  <a:pt x="11430" y="762"/>
                </a:lnTo>
                <a:lnTo>
                  <a:pt x="5333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952129" y="3540252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4" h="5714">
                <a:moveTo>
                  <a:pt x="0" y="4572"/>
                </a:moveTo>
                <a:lnTo>
                  <a:pt x="6095" y="0"/>
                </a:lnTo>
                <a:lnTo>
                  <a:pt x="10667" y="1524"/>
                </a:lnTo>
                <a:lnTo>
                  <a:pt x="3047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93455" y="3531108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6857" y="0"/>
                </a:moveTo>
                <a:lnTo>
                  <a:pt x="0" y="4571"/>
                </a:lnTo>
                <a:lnTo>
                  <a:pt x="0" y="10667"/>
                </a:lnTo>
                <a:lnTo>
                  <a:pt x="3047" y="10667"/>
                </a:lnTo>
                <a:lnTo>
                  <a:pt x="3047" y="5333"/>
                </a:lnTo>
                <a:lnTo>
                  <a:pt x="9906" y="762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40724" y="3441572"/>
            <a:ext cx="130301" cy="152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30209" y="3390900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24384" y="140752"/>
                </a:moveTo>
                <a:lnTo>
                  <a:pt x="24384" y="92201"/>
                </a:lnTo>
                <a:lnTo>
                  <a:pt x="0" y="136398"/>
                </a:lnTo>
                <a:lnTo>
                  <a:pt x="24384" y="140752"/>
                </a:lnTo>
                <a:close/>
              </a:path>
              <a:path w="434339" h="196214">
                <a:moveTo>
                  <a:pt x="434340" y="51053"/>
                </a:moveTo>
                <a:lnTo>
                  <a:pt x="393954" y="43434"/>
                </a:lnTo>
                <a:lnTo>
                  <a:pt x="124968" y="6858"/>
                </a:lnTo>
                <a:lnTo>
                  <a:pt x="67056" y="0"/>
                </a:lnTo>
                <a:lnTo>
                  <a:pt x="22098" y="81534"/>
                </a:lnTo>
                <a:lnTo>
                  <a:pt x="24384" y="92201"/>
                </a:lnTo>
                <a:lnTo>
                  <a:pt x="24384" y="140752"/>
                </a:lnTo>
                <a:lnTo>
                  <a:pt x="42672" y="144017"/>
                </a:lnTo>
                <a:lnTo>
                  <a:pt x="55626" y="125729"/>
                </a:lnTo>
                <a:lnTo>
                  <a:pt x="323850" y="169925"/>
                </a:lnTo>
                <a:lnTo>
                  <a:pt x="323850" y="190717"/>
                </a:lnTo>
                <a:lnTo>
                  <a:pt x="359664" y="195834"/>
                </a:lnTo>
                <a:lnTo>
                  <a:pt x="434340" y="51053"/>
                </a:lnTo>
                <a:close/>
              </a:path>
              <a:path w="434339" h="196214">
                <a:moveTo>
                  <a:pt x="323850" y="190717"/>
                </a:moveTo>
                <a:lnTo>
                  <a:pt x="323850" y="169925"/>
                </a:lnTo>
                <a:lnTo>
                  <a:pt x="311658" y="188975"/>
                </a:lnTo>
                <a:lnTo>
                  <a:pt x="323850" y="19071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30209" y="3390900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67056" y="0"/>
                </a:moveTo>
                <a:lnTo>
                  <a:pt x="22098" y="81534"/>
                </a:lnTo>
                <a:lnTo>
                  <a:pt x="24384" y="92201"/>
                </a:lnTo>
                <a:lnTo>
                  <a:pt x="0" y="136398"/>
                </a:lnTo>
                <a:lnTo>
                  <a:pt x="42672" y="144017"/>
                </a:lnTo>
                <a:lnTo>
                  <a:pt x="55626" y="125729"/>
                </a:lnTo>
                <a:lnTo>
                  <a:pt x="323850" y="169925"/>
                </a:lnTo>
                <a:lnTo>
                  <a:pt x="311658" y="188975"/>
                </a:lnTo>
                <a:lnTo>
                  <a:pt x="359664" y="195834"/>
                </a:lnTo>
                <a:lnTo>
                  <a:pt x="434340" y="51053"/>
                </a:lnTo>
                <a:lnTo>
                  <a:pt x="393954" y="43434"/>
                </a:lnTo>
                <a:lnTo>
                  <a:pt x="124968" y="6858"/>
                </a:lnTo>
                <a:lnTo>
                  <a:pt x="67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39353" y="3509009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89" h="7620">
                <a:moveTo>
                  <a:pt x="0" y="0"/>
                </a:moveTo>
                <a:lnTo>
                  <a:pt x="46482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54059" y="3560826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19" h="8889">
                <a:moveTo>
                  <a:pt x="0" y="0"/>
                </a:moveTo>
                <a:lnTo>
                  <a:pt x="45720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51926" y="3394328"/>
            <a:ext cx="100584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215019" y="3434334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5">
                <a:moveTo>
                  <a:pt x="3048" y="92201"/>
                </a:moveTo>
                <a:lnTo>
                  <a:pt x="3048" y="86105"/>
                </a:lnTo>
                <a:lnTo>
                  <a:pt x="2286" y="86105"/>
                </a:lnTo>
                <a:lnTo>
                  <a:pt x="2286" y="87629"/>
                </a:lnTo>
                <a:lnTo>
                  <a:pt x="1524" y="87629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48" y="92201"/>
                </a:lnTo>
                <a:close/>
              </a:path>
              <a:path w="50800" h="93345">
                <a:moveTo>
                  <a:pt x="6857" y="92963"/>
                </a:moveTo>
                <a:lnTo>
                  <a:pt x="6857" y="78486"/>
                </a:lnTo>
                <a:lnTo>
                  <a:pt x="6095" y="78486"/>
                </a:lnTo>
                <a:lnTo>
                  <a:pt x="6095" y="80771"/>
                </a:lnTo>
                <a:lnTo>
                  <a:pt x="5333" y="80771"/>
                </a:lnTo>
                <a:lnTo>
                  <a:pt x="5333" y="82295"/>
                </a:lnTo>
                <a:lnTo>
                  <a:pt x="3810" y="82295"/>
                </a:lnTo>
                <a:lnTo>
                  <a:pt x="3810" y="83819"/>
                </a:lnTo>
                <a:lnTo>
                  <a:pt x="3048" y="83819"/>
                </a:lnTo>
                <a:lnTo>
                  <a:pt x="3048" y="92963"/>
                </a:lnTo>
                <a:lnTo>
                  <a:pt x="6857" y="92963"/>
                </a:lnTo>
                <a:close/>
              </a:path>
              <a:path w="50800" h="93345">
                <a:moveTo>
                  <a:pt x="36575" y="7619"/>
                </a:moveTo>
                <a:lnTo>
                  <a:pt x="36575" y="4571"/>
                </a:lnTo>
                <a:lnTo>
                  <a:pt x="33527" y="4571"/>
                </a:lnTo>
                <a:lnTo>
                  <a:pt x="33527" y="3810"/>
                </a:lnTo>
                <a:lnTo>
                  <a:pt x="26669" y="3810"/>
                </a:lnTo>
                <a:lnTo>
                  <a:pt x="26669" y="3048"/>
                </a:lnTo>
                <a:lnTo>
                  <a:pt x="23621" y="3048"/>
                </a:lnTo>
                <a:lnTo>
                  <a:pt x="23621" y="2286"/>
                </a:lnTo>
                <a:lnTo>
                  <a:pt x="19812" y="2286"/>
                </a:lnTo>
                <a:lnTo>
                  <a:pt x="19812" y="1524"/>
                </a:lnTo>
                <a:lnTo>
                  <a:pt x="17525" y="1524"/>
                </a:lnTo>
                <a:lnTo>
                  <a:pt x="17525" y="762"/>
                </a:lnTo>
                <a:lnTo>
                  <a:pt x="12954" y="762"/>
                </a:lnTo>
                <a:lnTo>
                  <a:pt x="12954" y="0"/>
                </a:lnTo>
                <a:lnTo>
                  <a:pt x="5333" y="0"/>
                </a:lnTo>
                <a:lnTo>
                  <a:pt x="5333" y="1524"/>
                </a:lnTo>
                <a:lnTo>
                  <a:pt x="3810" y="1524"/>
                </a:lnTo>
                <a:lnTo>
                  <a:pt x="3810" y="2286"/>
                </a:lnTo>
                <a:lnTo>
                  <a:pt x="6857" y="2286"/>
                </a:lnTo>
                <a:lnTo>
                  <a:pt x="6857" y="3048"/>
                </a:lnTo>
                <a:lnTo>
                  <a:pt x="11430" y="3048"/>
                </a:lnTo>
                <a:lnTo>
                  <a:pt x="11430" y="3810"/>
                </a:lnTo>
                <a:lnTo>
                  <a:pt x="18287" y="3810"/>
                </a:lnTo>
                <a:lnTo>
                  <a:pt x="18287" y="4571"/>
                </a:lnTo>
                <a:lnTo>
                  <a:pt x="21336" y="4571"/>
                </a:lnTo>
                <a:lnTo>
                  <a:pt x="21336" y="5333"/>
                </a:lnTo>
                <a:lnTo>
                  <a:pt x="24383" y="5333"/>
                </a:lnTo>
                <a:lnTo>
                  <a:pt x="24383" y="6095"/>
                </a:lnTo>
                <a:lnTo>
                  <a:pt x="27431" y="6095"/>
                </a:lnTo>
                <a:lnTo>
                  <a:pt x="27431" y="6857"/>
                </a:lnTo>
                <a:lnTo>
                  <a:pt x="30480" y="6857"/>
                </a:lnTo>
                <a:lnTo>
                  <a:pt x="30480" y="7619"/>
                </a:lnTo>
                <a:lnTo>
                  <a:pt x="36575" y="7619"/>
                </a:lnTo>
                <a:close/>
              </a:path>
              <a:path w="50800" h="93345">
                <a:moveTo>
                  <a:pt x="9143" y="92201"/>
                </a:moveTo>
                <a:lnTo>
                  <a:pt x="9143" y="76200"/>
                </a:lnTo>
                <a:lnTo>
                  <a:pt x="6857" y="76200"/>
                </a:lnTo>
                <a:lnTo>
                  <a:pt x="6857" y="92201"/>
                </a:lnTo>
                <a:lnTo>
                  <a:pt x="9143" y="92201"/>
                </a:lnTo>
                <a:close/>
              </a:path>
              <a:path w="50800" h="93345">
                <a:moveTo>
                  <a:pt x="10668" y="88391"/>
                </a:moveTo>
                <a:lnTo>
                  <a:pt x="10668" y="73151"/>
                </a:lnTo>
                <a:lnTo>
                  <a:pt x="9143" y="73151"/>
                </a:lnTo>
                <a:lnTo>
                  <a:pt x="9143" y="88391"/>
                </a:lnTo>
                <a:lnTo>
                  <a:pt x="10668" y="88391"/>
                </a:lnTo>
                <a:close/>
              </a:path>
              <a:path w="50800" h="93345">
                <a:moveTo>
                  <a:pt x="11430" y="86105"/>
                </a:moveTo>
                <a:lnTo>
                  <a:pt x="11430" y="71627"/>
                </a:lnTo>
                <a:lnTo>
                  <a:pt x="10668" y="71627"/>
                </a:lnTo>
                <a:lnTo>
                  <a:pt x="10668" y="86105"/>
                </a:lnTo>
                <a:lnTo>
                  <a:pt x="11430" y="86105"/>
                </a:lnTo>
                <a:close/>
              </a:path>
              <a:path w="50800" h="93345">
                <a:moveTo>
                  <a:pt x="12192" y="84581"/>
                </a:moveTo>
                <a:lnTo>
                  <a:pt x="12192" y="70103"/>
                </a:lnTo>
                <a:lnTo>
                  <a:pt x="11430" y="70103"/>
                </a:lnTo>
                <a:lnTo>
                  <a:pt x="11430" y="84581"/>
                </a:lnTo>
                <a:lnTo>
                  <a:pt x="12192" y="84581"/>
                </a:lnTo>
                <a:close/>
              </a:path>
              <a:path w="50800" h="93345">
                <a:moveTo>
                  <a:pt x="12954" y="83057"/>
                </a:moveTo>
                <a:lnTo>
                  <a:pt x="12954" y="67817"/>
                </a:lnTo>
                <a:lnTo>
                  <a:pt x="12192" y="67817"/>
                </a:lnTo>
                <a:lnTo>
                  <a:pt x="12192" y="83057"/>
                </a:lnTo>
                <a:lnTo>
                  <a:pt x="12954" y="83057"/>
                </a:lnTo>
                <a:close/>
              </a:path>
              <a:path w="50800" h="93345">
                <a:moveTo>
                  <a:pt x="14477" y="81533"/>
                </a:moveTo>
                <a:lnTo>
                  <a:pt x="14477" y="66293"/>
                </a:lnTo>
                <a:lnTo>
                  <a:pt x="12954" y="66293"/>
                </a:lnTo>
                <a:lnTo>
                  <a:pt x="12954" y="81533"/>
                </a:lnTo>
                <a:lnTo>
                  <a:pt x="14477" y="81533"/>
                </a:lnTo>
                <a:close/>
              </a:path>
              <a:path w="50800" h="93345">
                <a:moveTo>
                  <a:pt x="15239" y="78486"/>
                </a:moveTo>
                <a:lnTo>
                  <a:pt x="15239" y="64007"/>
                </a:lnTo>
                <a:lnTo>
                  <a:pt x="14477" y="64007"/>
                </a:lnTo>
                <a:lnTo>
                  <a:pt x="14477" y="78486"/>
                </a:lnTo>
                <a:lnTo>
                  <a:pt x="15239" y="78486"/>
                </a:lnTo>
                <a:close/>
              </a:path>
              <a:path w="50800" h="93345">
                <a:moveTo>
                  <a:pt x="16001" y="76962"/>
                </a:moveTo>
                <a:lnTo>
                  <a:pt x="16001" y="63245"/>
                </a:lnTo>
                <a:lnTo>
                  <a:pt x="15239" y="63245"/>
                </a:lnTo>
                <a:lnTo>
                  <a:pt x="15239" y="76962"/>
                </a:lnTo>
                <a:lnTo>
                  <a:pt x="16001" y="76962"/>
                </a:lnTo>
                <a:close/>
              </a:path>
              <a:path w="50800" h="93345">
                <a:moveTo>
                  <a:pt x="17525" y="75437"/>
                </a:moveTo>
                <a:lnTo>
                  <a:pt x="17525" y="60960"/>
                </a:lnTo>
                <a:lnTo>
                  <a:pt x="16001" y="60960"/>
                </a:lnTo>
                <a:lnTo>
                  <a:pt x="16001" y="75437"/>
                </a:lnTo>
                <a:lnTo>
                  <a:pt x="17525" y="75437"/>
                </a:lnTo>
                <a:close/>
              </a:path>
              <a:path w="50800" h="93345">
                <a:moveTo>
                  <a:pt x="18287" y="73151"/>
                </a:moveTo>
                <a:lnTo>
                  <a:pt x="18287" y="58674"/>
                </a:lnTo>
                <a:lnTo>
                  <a:pt x="17525" y="58674"/>
                </a:lnTo>
                <a:lnTo>
                  <a:pt x="17525" y="73151"/>
                </a:lnTo>
                <a:lnTo>
                  <a:pt x="18287" y="73151"/>
                </a:lnTo>
                <a:close/>
              </a:path>
              <a:path w="50800" h="93345">
                <a:moveTo>
                  <a:pt x="19050" y="71627"/>
                </a:moveTo>
                <a:lnTo>
                  <a:pt x="19050" y="57150"/>
                </a:lnTo>
                <a:lnTo>
                  <a:pt x="18287" y="57150"/>
                </a:lnTo>
                <a:lnTo>
                  <a:pt x="18287" y="71627"/>
                </a:lnTo>
                <a:lnTo>
                  <a:pt x="19050" y="71627"/>
                </a:lnTo>
                <a:close/>
              </a:path>
              <a:path w="50800" h="93345">
                <a:moveTo>
                  <a:pt x="19812" y="68579"/>
                </a:moveTo>
                <a:lnTo>
                  <a:pt x="19812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12" y="68579"/>
                </a:lnTo>
                <a:close/>
              </a:path>
              <a:path w="50800" h="93345">
                <a:moveTo>
                  <a:pt x="21336" y="67055"/>
                </a:moveTo>
                <a:lnTo>
                  <a:pt x="21336" y="53339"/>
                </a:lnTo>
                <a:lnTo>
                  <a:pt x="19812" y="53339"/>
                </a:lnTo>
                <a:lnTo>
                  <a:pt x="19812" y="67055"/>
                </a:lnTo>
                <a:lnTo>
                  <a:pt x="21336" y="67055"/>
                </a:lnTo>
                <a:close/>
              </a:path>
              <a:path w="50800" h="93345">
                <a:moveTo>
                  <a:pt x="22098" y="66293"/>
                </a:moveTo>
                <a:lnTo>
                  <a:pt x="22098" y="51815"/>
                </a:lnTo>
                <a:lnTo>
                  <a:pt x="21336" y="51815"/>
                </a:lnTo>
                <a:lnTo>
                  <a:pt x="21336" y="66293"/>
                </a:lnTo>
                <a:lnTo>
                  <a:pt x="22098" y="66293"/>
                </a:lnTo>
                <a:close/>
              </a:path>
              <a:path w="50800" h="93345">
                <a:moveTo>
                  <a:pt x="23621" y="64007"/>
                </a:moveTo>
                <a:lnTo>
                  <a:pt x="23621" y="50291"/>
                </a:lnTo>
                <a:lnTo>
                  <a:pt x="22098" y="50291"/>
                </a:lnTo>
                <a:lnTo>
                  <a:pt x="22098" y="64007"/>
                </a:lnTo>
                <a:lnTo>
                  <a:pt x="23621" y="64007"/>
                </a:lnTo>
                <a:close/>
              </a:path>
              <a:path w="50800" h="93345">
                <a:moveTo>
                  <a:pt x="24383" y="60198"/>
                </a:moveTo>
                <a:lnTo>
                  <a:pt x="24383" y="46481"/>
                </a:lnTo>
                <a:lnTo>
                  <a:pt x="23621" y="46481"/>
                </a:lnTo>
                <a:lnTo>
                  <a:pt x="23621" y="60198"/>
                </a:lnTo>
                <a:lnTo>
                  <a:pt x="24383" y="60198"/>
                </a:lnTo>
                <a:close/>
              </a:path>
              <a:path w="50800" h="93345">
                <a:moveTo>
                  <a:pt x="25145" y="57912"/>
                </a:moveTo>
                <a:lnTo>
                  <a:pt x="25145" y="44195"/>
                </a:lnTo>
                <a:lnTo>
                  <a:pt x="24383" y="44195"/>
                </a:lnTo>
                <a:lnTo>
                  <a:pt x="24383" y="57912"/>
                </a:lnTo>
                <a:lnTo>
                  <a:pt x="25145" y="57912"/>
                </a:lnTo>
                <a:close/>
              </a:path>
              <a:path w="50800" h="93345">
                <a:moveTo>
                  <a:pt x="26669" y="55625"/>
                </a:moveTo>
                <a:lnTo>
                  <a:pt x="26669" y="43433"/>
                </a:lnTo>
                <a:lnTo>
                  <a:pt x="25145" y="43433"/>
                </a:lnTo>
                <a:lnTo>
                  <a:pt x="25145" y="55625"/>
                </a:lnTo>
                <a:lnTo>
                  <a:pt x="26669" y="55625"/>
                </a:lnTo>
                <a:close/>
              </a:path>
              <a:path w="50800" h="93345">
                <a:moveTo>
                  <a:pt x="27431" y="54101"/>
                </a:moveTo>
                <a:lnTo>
                  <a:pt x="27431" y="41148"/>
                </a:lnTo>
                <a:lnTo>
                  <a:pt x="26669" y="41148"/>
                </a:lnTo>
                <a:lnTo>
                  <a:pt x="26669" y="54101"/>
                </a:lnTo>
                <a:lnTo>
                  <a:pt x="27431" y="54101"/>
                </a:lnTo>
                <a:close/>
              </a:path>
              <a:path w="50800" h="93345">
                <a:moveTo>
                  <a:pt x="28193" y="51815"/>
                </a:moveTo>
                <a:lnTo>
                  <a:pt x="28193" y="38862"/>
                </a:lnTo>
                <a:lnTo>
                  <a:pt x="27431" y="38862"/>
                </a:lnTo>
                <a:lnTo>
                  <a:pt x="27431" y="51815"/>
                </a:lnTo>
                <a:lnTo>
                  <a:pt x="28193" y="51815"/>
                </a:lnTo>
                <a:close/>
              </a:path>
              <a:path w="50800" h="93345">
                <a:moveTo>
                  <a:pt x="29718" y="50291"/>
                </a:moveTo>
                <a:lnTo>
                  <a:pt x="29718" y="37337"/>
                </a:lnTo>
                <a:lnTo>
                  <a:pt x="28193" y="37337"/>
                </a:lnTo>
                <a:lnTo>
                  <a:pt x="28193" y="50291"/>
                </a:lnTo>
                <a:lnTo>
                  <a:pt x="29718" y="50291"/>
                </a:lnTo>
                <a:close/>
              </a:path>
              <a:path w="50800" h="93345">
                <a:moveTo>
                  <a:pt x="30480" y="48767"/>
                </a:moveTo>
                <a:lnTo>
                  <a:pt x="30480" y="35813"/>
                </a:lnTo>
                <a:lnTo>
                  <a:pt x="29718" y="35813"/>
                </a:lnTo>
                <a:lnTo>
                  <a:pt x="29718" y="48767"/>
                </a:lnTo>
                <a:lnTo>
                  <a:pt x="30480" y="48767"/>
                </a:lnTo>
                <a:close/>
              </a:path>
              <a:path w="50800" h="93345">
                <a:moveTo>
                  <a:pt x="31242" y="46481"/>
                </a:moveTo>
                <a:lnTo>
                  <a:pt x="31242" y="34289"/>
                </a:lnTo>
                <a:lnTo>
                  <a:pt x="30480" y="34289"/>
                </a:lnTo>
                <a:lnTo>
                  <a:pt x="30480" y="46481"/>
                </a:lnTo>
                <a:lnTo>
                  <a:pt x="31242" y="46481"/>
                </a:lnTo>
                <a:close/>
              </a:path>
              <a:path w="50800" h="93345">
                <a:moveTo>
                  <a:pt x="32766" y="44957"/>
                </a:moveTo>
                <a:lnTo>
                  <a:pt x="32766" y="31241"/>
                </a:lnTo>
                <a:lnTo>
                  <a:pt x="31242" y="31241"/>
                </a:lnTo>
                <a:lnTo>
                  <a:pt x="31242" y="44957"/>
                </a:lnTo>
                <a:lnTo>
                  <a:pt x="32766" y="44957"/>
                </a:lnTo>
                <a:close/>
              </a:path>
              <a:path w="50800" h="93345">
                <a:moveTo>
                  <a:pt x="33527" y="43433"/>
                </a:moveTo>
                <a:lnTo>
                  <a:pt x="33527" y="30479"/>
                </a:lnTo>
                <a:lnTo>
                  <a:pt x="32766" y="30479"/>
                </a:lnTo>
                <a:lnTo>
                  <a:pt x="32766" y="43433"/>
                </a:lnTo>
                <a:lnTo>
                  <a:pt x="33527" y="43433"/>
                </a:lnTo>
                <a:close/>
              </a:path>
              <a:path w="50800" h="93345">
                <a:moveTo>
                  <a:pt x="34289" y="41148"/>
                </a:moveTo>
                <a:lnTo>
                  <a:pt x="34289" y="28955"/>
                </a:lnTo>
                <a:lnTo>
                  <a:pt x="33527" y="28955"/>
                </a:lnTo>
                <a:lnTo>
                  <a:pt x="33527" y="41148"/>
                </a:lnTo>
                <a:lnTo>
                  <a:pt x="34289" y="41148"/>
                </a:lnTo>
                <a:close/>
              </a:path>
              <a:path w="50800" h="93345">
                <a:moveTo>
                  <a:pt x="36575" y="38862"/>
                </a:moveTo>
                <a:lnTo>
                  <a:pt x="36575" y="26669"/>
                </a:lnTo>
                <a:lnTo>
                  <a:pt x="34289" y="26669"/>
                </a:lnTo>
                <a:lnTo>
                  <a:pt x="34289" y="38862"/>
                </a:lnTo>
                <a:lnTo>
                  <a:pt x="36575" y="38862"/>
                </a:lnTo>
                <a:close/>
              </a:path>
              <a:path w="50800" h="93345">
                <a:moveTo>
                  <a:pt x="44195" y="9143"/>
                </a:moveTo>
                <a:lnTo>
                  <a:pt x="44195" y="6095"/>
                </a:lnTo>
                <a:lnTo>
                  <a:pt x="40386" y="6095"/>
                </a:lnTo>
                <a:lnTo>
                  <a:pt x="40386" y="5333"/>
                </a:lnTo>
                <a:lnTo>
                  <a:pt x="36575" y="5333"/>
                </a:lnTo>
                <a:lnTo>
                  <a:pt x="36575" y="8381"/>
                </a:lnTo>
                <a:lnTo>
                  <a:pt x="41910" y="8381"/>
                </a:lnTo>
                <a:lnTo>
                  <a:pt x="41910" y="9143"/>
                </a:lnTo>
                <a:lnTo>
                  <a:pt x="44195" y="9143"/>
                </a:lnTo>
                <a:close/>
              </a:path>
              <a:path w="50800" h="93345">
                <a:moveTo>
                  <a:pt x="38100" y="32765"/>
                </a:moveTo>
                <a:lnTo>
                  <a:pt x="38100" y="21336"/>
                </a:lnTo>
                <a:lnTo>
                  <a:pt x="36575" y="21336"/>
                </a:lnTo>
                <a:lnTo>
                  <a:pt x="36575" y="32765"/>
                </a:lnTo>
                <a:lnTo>
                  <a:pt x="38100" y="32765"/>
                </a:lnTo>
                <a:close/>
              </a:path>
              <a:path w="50800" h="93345">
                <a:moveTo>
                  <a:pt x="39624" y="31241"/>
                </a:moveTo>
                <a:lnTo>
                  <a:pt x="39624" y="19812"/>
                </a:lnTo>
                <a:lnTo>
                  <a:pt x="38100" y="19812"/>
                </a:lnTo>
                <a:lnTo>
                  <a:pt x="38100" y="31241"/>
                </a:lnTo>
                <a:lnTo>
                  <a:pt x="39624" y="31241"/>
                </a:lnTo>
                <a:close/>
              </a:path>
              <a:path w="50800" h="93345">
                <a:moveTo>
                  <a:pt x="40386" y="29717"/>
                </a:moveTo>
                <a:lnTo>
                  <a:pt x="40386" y="18287"/>
                </a:lnTo>
                <a:lnTo>
                  <a:pt x="39624" y="18287"/>
                </a:lnTo>
                <a:lnTo>
                  <a:pt x="39624" y="29717"/>
                </a:lnTo>
                <a:lnTo>
                  <a:pt x="40386" y="29717"/>
                </a:lnTo>
                <a:close/>
              </a:path>
              <a:path w="50800" h="93345">
                <a:moveTo>
                  <a:pt x="41910" y="27431"/>
                </a:moveTo>
                <a:lnTo>
                  <a:pt x="41910" y="16001"/>
                </a:lnTo>
                <a:lnTo>
                  <a:pt x="40386" y="16001"/>
                </a:lnTo>
                <a:lnTo>
                  <a:pt x="40386" y="27431"/>
                </a:lnTo>
                <a:lnTo>
                  <a:pt x="41910" y="27431"/>
                </a:lnTo>
                <a:close/>
              </a:path>
              <a:path w="50800" h="93345">
                <a:moveTo>
                  <a:pt x="42671" y="25907"/>
                </a:moveTo>
                <a:lnTo>
                  <a:pt x="42671" y="14477"/>
                </a:lnTo>
                <a:lnTo>
                  <a:pt x="41910" y="14477"/>
                </a:lnTo>
                <a:lnTo>
                  <a:pt x="41910" y="25907"/>
                </a:lnTo>
                <a:lnTo>
                  <a:pt x="42671" y="25907"/>
                </a:lnTo>
                <a:close/>
              </a:path>
              <a:path w="50800" h="93345">
                <a:moveTo>
                  <a:pt x="43433" y="23621"/>
                </a:moveTo>
                <a:lnTo>
                  <a:pt x="43433" y="12953"/>
                </a:lnTo>
                <a:lnTo>
                  <a:pt x="42671" y="12953"/>
                </a:lnTo>
                <a:lnTo>
                  <a:pt x="42671" y="23621"/>
                </a:lnTo>
                <a:lnTo>
                  <a:pt x="43433" y="23621"/>
                </a:lnTo>
                <a:close/>
              </a:path>
              <a:path w="50800" h="93345">
                <a:moveTo>
                  <a:pt x="44195" y="22098"/>
                </a:moveTo>
                <a:lnTo>
                  <a:pt x="44195" y="10667"/>
                </a:lnTo>
                <a:lnTo>
                  <a:pt x="43433" y="10667"/>
                </a:lnTo>
                <a:lnTo>
                  <a:pt x="43433" y="22098"/>
                </a:lnTo>
                <a:lnTo>
                  <a:pt x="44195" y="22098"/>
                </a:lnTo>
                <a:close/>
              </a:path>
              <a:path w="50800" h="93345">
                <a:moveTo>
                  <a:pt x="47243" y="16001"/>
                </a:moveTo>
                <a:lnTo>
                  <a:pt x="47243" y="6857"/>
                </a:lnTo>
                <a:lnTo>
                  <a:pt x="44195" y="6857"/>
                </a:lnTo>
                <a:lnTo>
                  <a:pt x="44195" y="19812"/>
                </a:lnTo>
                <a:lnTo>
                  <a:pt x="45719" y="19812"/>
                </a:lnTo>
                <a:lnTo>
                  <a:pt x="45719" y="18287"/>
                </a:lnTo>
                <a:lnTo>
                  <a:pt x="46481" y="18287"/>
                </a:lnTo>
                <a:lnTo>
                  <a:pt x="46481" y="16001"/>
                </a:lnTo>
                <a:lnTo>
                  <a:pt x="47243" y="16001"/>
                </a:lnTo>
                <a:close/>
              </a:path>
              <a:path w="50800" h="93345">
                <a:moveTo>
                  <a:pt x="50292" y="8381"/>
                </a:moveTo>
                <a:lnTo>
                  <a:pt x="50292" y="7619"/>
                </a:lnTo>
                <a:lnTo>
                  <a:pt x="47243" y="7619"/>
                </a:lnTo>
                <a:lnTo>
                  <a:pt x="47243" y="14477"/>
                </a:lnTo>
                <a:lnTo>
                  <a:pt x="48006" y="14477"/>
                </a:lnTo>
                <a:lnTo>
                  <a:pt x="48006" y="12953"/>
                </a:lnTo>
                <a:lnTo>
                  <a:pt x="48768" y="12953"/>
                </a:lnTo>
                <a:lnTo>
                  <a:pt x="48768" y="10667"/>
                </a:lnTo>
                <a:lnTo>
                  <a:pt x="49530" y="10667"/>
                </a:lnTo>
                <a:lnTo>
                  <a:pt x="49530" y="8381"/>
                </a:lnTo>
                <a:lnTo>
                  <a:pt x="50292" y="83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215019" y="3432809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95" y="10667"/>
                </a:lnTo>
                <a:lnTo>
                  <a:pt x="3810" y="3048"/>
                </a:lnTo>
                <a:lnTo>
                  <a:pt x="6095" y="0"/>
                </a:lnTo>
                <a:lnTo>
                  <a:pt x="50292" y="9143"/>
                </a:lnTo>
                <a:lnTo>
                  <a:pt x="6857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18067" y="3435096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42671" y="6857"/>
                </a:moveTo>
                <a:lnTo>
                  <a:pt x="3047" y="0"/>
                </a:lnTo>
                <a:lnTo>
                  <a:pt x="0" y="6857"/>
                </a:lnTo>
                <a:lnTo>
                  <a:pt x="6095" y="5333"/>
                </a:lnTo>
                <a:lnTo>
                  <a:pt x="40385" y="10667"/>
                </a:lnTo>
                <a:lnTo>
                  <a:pt x="42671" y="6857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218067" y="3435096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3047" y="0"/>
                </a:moveTo>
                <a:lnTo>
                  <a:pt x="0" y="6857"/>
                </a:lnTo>
                <a:lnTo>
                  <a:pt x="6095" y="5333"/>
                </a:lnTo>
                <a:lnTo>
                  <a:pt x="40385" y="10667"/>
                </a:lnTo>
                <a:lnTo>
                  <a:pt x="42671" y="6857"/>
                </a:lnTo>
                <a:lnTo>
                  <a:pt x="30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21115" y="3435096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4">
                <a:moveTo>
                  <a:pt x="4572" y="533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11971" y="3524250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143" y="3048"/>
                </a:moveTo>
                <a:lnTo>
                  <a:pt x="3048" y="0"/>
                </a:lnTo>
                <a:lnTo>
                  <a:pt x="0" y="9905"/>
                </a:lnTo>
                <a:lnTo>
                  <a:pt x="3048" y="11429"/>
                </a:lnTo>
                <a:lnTo>
                  <a:pt x="9143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211971" y="3524250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3048" y="0"/>
                </a:moveTo>
                <a:lnTo>
                  <a:pt x="0" y="9905"/>
                </a:lnTo>
                <a:lnTo>
                  <a:pt x="3048" y="11429"/>
                </a:lnTo>
                <a:lnTo>
                  <a:pt x="9143" y="304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48319" y="3395471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44" y="35813"/>
                </a:moveTo>
                <a:lnTo>
                  <a:pt x="132587" y="12953"/>
                </a:lnTo>
                <a:lnTo>
                  <a:pt x="3810" y="0"/>
                </a:lnTo>
                <a:lnTo>
                  <a:pt x="0" y="8381"/>
                </a:lnTo>
                <a:lnTo>
                  <a:pt x="270510" y="46481"/>
                </a:lnTo>
                <a:lnTo>
                  <a:pt x="275844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948319" y="3395471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10" y="0"/>
                </a:moveTo>
                <a:lnTo>
                  <a:pt x="0" y="8381"/>
                </a:lnTo>
                <a:lnTo>
                  <a:pt x="270510" y="46481"/>
                </a:lnTo>
                <a:lnTo>
                  <a:pt x="275844" y="35813"/>
                </a:lnTo>
                <a:lnTo>
                  <a:pt x="132587" y="12953"/>
                </a:lnTo>
                <a:lnTo>
                  <a:pt x="38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036711" y="3406140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78485" y="10668"/>
                </a:moveTo>
                <a:lnTo>
                  <a:pt x="69341" y="6096"/>
                </a:lnTo>
                <a:lnTo>
                  <a:pt x="0" y="0"/>
                </a:lnTo>
                <a:lnTo>
                  <a:pt x="3047" y="6096"/>
                </a:lnTo>
                <a:lnTo>
                  <a:pt x="73913" y="16001"/>
                </a:lnTo>
                <a:lnTo>
                  <a:pt x="78485" y="1066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36711" y="3406140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0" y="0"/>
                </a:moveTo>
                <a:lnTo>
                  <a:pt x="3047" y="6096"/>
                </a:lnTo>
                <a:lnTo>
                  <a:pt x="73913" y="16001"/>
                </a:lnTo>
                <a:lnTo>
                  <a:pt x="78485" y="10668"/>
                </a:lnTo>
                <a:lnTo>
                  <a:pt x="69341" y="609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102243" y="3416808"/>
            <a:ext cx="7620" cy="5715"/>
          </a:xfrm>
          <a:custGeom>
            <a:avLst/>
            <a:gdLst/>
            <a:ahLst/>
            <a:cxnLst/>
            <a:rect l="l" t="t" r="r" b="b"/>
            <a:pathLst>
              <a:path w="7619" h="5714">
                <a:moveTo>
                  <a:pt x="0" y="0"/>
                </a:moveTo>
                <a:lnTo>
                  <a:pt x="7619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036711" y="3401567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1" y="10668"/>
                </a:moveTo>
                <a:lnTo>
                  <a:pt x="2285" y="0"/>
                </a:lnTo>
                <a:lnTo>
                  <a:pt x="0" y="5334"/>
                </a:lnTo>
                <a:lnTo>
                  <a:pt x="65531" y="15240"/>
                </a:lnTo>
                <a:lnTo>
                  <a:pt x="69341" y="1066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36711" y="3400805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6"/>
                </a:lnTo>
                <a:lnTo>
                  <a:pt x="65531" y="16002"/>
                </a:lnTo>
                <a:lnTo>
                  <a:pt x="69341" y="10668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889645" y="3412235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322325" y="40386"/>
                </a:moveTo>
                <a:lnTo>
                  <a:pt x="56387" y="0"/>
                </a:ln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889645" y="3412235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56387" y="0"/>
                </a:move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lnTo>
                  <a:pt x="563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906270" y="3414521"/>
            <a:ext cx="284480" cy="1341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98979" y="35261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003425" y="352577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004060" y="35265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12314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12950" y="352729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024379" y="3529965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025650" y="35299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28825" y="3529584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29460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032635" y="3529584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033270" y="353072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035810" y="353110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039620" y="35311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045970" y="3529584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049145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051685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054225" y="352958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058035" y="3529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061845" y="352958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065020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68195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072004" y="3529584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083435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087245" y="35257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8978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092960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97404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100579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103120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105025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106929" y="3525773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998979" y="35261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03425" y="352577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004060" y="35265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12314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012950" y="352729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24379" y="3529965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25650" y="35299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28825" y="3529584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029460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32635" y="3529584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033270" y="353072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35810" y="353110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039620" y="35311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45970" y="3529584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49145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051685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054225" y="352958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058035" y="3529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061845" y="352958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065020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068195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072004" y="3529584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083435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087245" y="35257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08978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092960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097404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100579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103120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105025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106929" y="3525773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998979" y="35261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003425" y="352577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004060" y="35265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012950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015489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024379" y="3529965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025650" y="35299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02818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03072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034539" y="353072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038350" y="35295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039620" y="35311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044700" y="353148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05041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05295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055495" y="352958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058670" y="3529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061845" y="352958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065020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068195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072639" y="3529584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084070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087245" y="35257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08978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092960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097404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100579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103120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105025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106929" y="3525773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998979" y="352615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001520" y="352653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004060" y="35265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012314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014220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016125" y="352577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023110" y="35299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025650" y="3529965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026920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029460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032635" y="3529584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033270" y="353072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037079" y="35295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038350" y="353110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045970" y="3529584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049145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051685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054225" y="352958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057400" y="3529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061210" y="352958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064385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066925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071370" y="3529584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082800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085975" y="35257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089150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092960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097404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100579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102485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103754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105660" y="3525773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998979" y="35261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003425" y="352577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004060" y="35265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012314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012950" y="352729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024379" y="3529965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025650" y="35299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028825" y="3529584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029460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032000" y="353072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035175" y="3529584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035810" y="353110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039620" y="35311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045970" y="3529584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049145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052320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055495" y="352958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058670" y="3529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061845" y="352958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065020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068195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072004" y="3529584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083435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087245" y="35257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08978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092960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097404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100579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103120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105025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106929" y="3525773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998979" y="35261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002789" y="352653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005329" y="35265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013585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015489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024379" y="3529965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025650" y="35299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02818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03072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033904" y="3529584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034539" y="353072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038350" y="35295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039620" y="35311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044700" y="353148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05041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05295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055495" y="352958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058670" y="3529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061845" y="352958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065020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068195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072639" y="3529584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084070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087245" y="35257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08978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09359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09867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101214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103120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105025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106929" y="3525773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998979" y="35261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002789" y="352653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005329" y="35265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013585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015489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024379" y="3529965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025650" y="35299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02818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03072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033904" y="3529584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034539" y="353072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038350" y="35295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039620" y="35311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044700" y="353148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05041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05295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055495" y="352958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058670" y="3529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061845" y="352958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065020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068195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072639" y="3529584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084070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087245" y="35257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08978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09359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09867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101214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103120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105025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106929" y="3525773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998979" y="35261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002789" y="352653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005329" y="35265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013585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015489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024379" y="3529965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025650" y="35299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02818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03072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033904" y="3529584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034539" y="353072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038350" y="35295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039620" y="35311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044700" y="353148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05041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05295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055495" y="352958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058670" y="3529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061845" y="352958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065020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068195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072639" y="3529584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084070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087245" y="35257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08978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09359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09867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101214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103120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105025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106929" y="3525773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998979" y="35261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002789" y="352653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005329" y="352653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013585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015489" y="35257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024379" y="3529965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025650" y="35299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02818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03072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033904" y="3529584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034539" y="353072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038350" y="35295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039620" y="35311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044700" y="353148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05041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05295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055495" y="352958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058670" y="3529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061845" y="352958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065020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068195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072639" y="3529584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084070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087245" y="3525773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08978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09359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098675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101214" y="352577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103120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105025" y="3525773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106929" y="3525773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998979" y="35261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002789" y="3526535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012950" y="352729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024379" y="3529965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025650" y="35299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02818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030729" y="353034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033904" y="3529584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034539" y="353072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038350" y="35295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039620" y="35311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044700" y="353148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05041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05295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055495" y="352958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058670" y="3529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061845" y="352958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065020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068195" y="35295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072639" y="3529584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086610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762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093595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098675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102485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106295" y="352577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998979" y="35261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002789" y="3526535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012950" y="352729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024379" y="3529965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028189" y="3530346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033270" y="353072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037079" y="353110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044700" y="353148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05041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052954" y="3529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053589" y="353225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059939" y="353225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066289" y="3532251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086610" y="352577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762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093595" y="352577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635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098675" y="352577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102485" y="352577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106295" y="352577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998979" y="352615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002789" y="3526535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012950" y="352729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016760" y="3527678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082800" y="352767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090420" y="352767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098675" y="352577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100579" y="352767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106295" y="3525773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906409" y="3414521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80" h="133350">
                <a:moveTo>
                  <a:pt x="50292" y="0"/>
                </a:moveTo>
                <a:lnTo>
                  <a:pt x="0" y="96012"/>
                </a:lnTo>
                <a:lnTo>
                  <a:pt x="231648" y="133350"/>
                </a:lnTo>
                <a:lnTo>
                  <a:pt x="233172" y="131825"/>
                </a:lnTo>
                <a:lnTo>
                  <a:pt x="233172" y="131063"/>
                </a:lnTo>
                <a:lnTo>
                  <a:pt x="233934" y="128777"/>
                </a:lnTo>
                <a:lnTo>
                  <a:pt x="234696" y="127253"/>
                </a:lnTo>
                <a:lnTo>
                  <a:pt x="237744" y="124205"/>
                </a:lnTo>
                <a:lnTo>
                  <a:pt x="237744" y="121919"/>
                </a:lnTo>
                <a:lnTo>
                  <a:pt x="239268" y="118872"/>
                </a:lnTo>
                <a:lnTo>
                  <a:pt x="241554" y="115062"/>
                </a:lnTo>
                <a:lnTo>
                  <a:pt x="243840" y="112013"/>
                </a:lnTo>
                <a:lnTo>
                  <a:pt x="246126" y="108203"/>
                </a:lnTo>
                <a:lnTo>
                  <a:pt x="247650" y="103631"/>
                </a:lnTo>
                <a:lnTo>
                  <a:pt x="249936" y="100583"/>
                </a:lnTo>
                <a:lnTo>
                  <a:pt x="252222" y="96012"/>
                </a:lnTo>
                <a:lnTo>
                  <a:pt x="254508" y="91439"/>
                </a:lnTo>
                <a:lnTo>
                  <a:pt x="256794" y="86867"/>
                </a:lnTo>
                <a:lnTo>
                  <a:pt x="259080" y="83057"/>
                </a:lnTo>
                <a:lnTo>
                  <a:pt x="261366" y="78486"/>
                </a:lnTo>
                <a:lnTo>
                  <a:pt x="262890" y="73913"/>
                </a:lnTo>
                <a:lnTo>
                  <a:pt x="266700" y="69341"/>
                </a:lnTo>
                <a:lnTo>
                  <a:pt x="268986" y="65531"/>
                </a:lnTo>
                <a:lnTo>
                  <a:pt x="271272" y="60960"/>
                </a:lnTo>
                <a:lnTo>
                  <a:pt x="272796" y="57150"/>
                </a:lnTo>
                <a:lnTo>
                  <a:pt x="274320" y="54101"/>
                </a:lnTo>
                <a:lnTo>
                  <a:pt x="276606" y="50291"/>
                </a:lnTo>
                <a:lnTo>
                  <a:pt x="279654" y="44195"/>
                </a:lnTo>
                <a:lnTo>
                  <a:pt x="281178" y="41910"/>
                </a:lnTo>
                <a:lnTo>
                  <a:pt x="281940" y="39624"/>
                </a:lnTo>
                <a:lnTo>
                  <a:pt x="283464" y="38100"/>
                </a:lnTo>
                <a:lnTo>
                  <a:pt x="284226" y="36575"/>
                </a:lnTo>
                <a:lnTo>
                  <a:pt x="284226" y="35051"/>
                </a:lnTo>
                <a:lnTo>
                  <a:pt x="502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170823" y="3502152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47243" y="3810"/>
                </a:moveTo>
                <a:lnTo>
                  <a:pt x="25907" y="0"/>
                </a:lnTo>
                <a:lnTo>
                  <a:pt x="0" y="50292"/>
                </a:lnTo>
                <a:lnTo>
                  <a:pt x="19812" y="54863"/>
                </a:lnTo>
                <a:lnTo>
                  <a:pt x="47243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170823" y="3502152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25907" y="0"/>
                </a:moveTo>
                <a:lnTo>
                  <a:pt x="0" y="50292"/>
                </a:lnTo>
                <a:lnTo>
                  <a:pt x="19812" y="54863"/>
                </a:lnTo>
                <a:lnTo>
                  <a:pt x="47243" y="3810"/>
                </a:lnTo>
                <a:lnTo>
                  <a:pt x="259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199779" y="3512820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761" y="9143"/>
                </a:moveTo>
                <a:lnTo>
                  <a:pt x="761" y="3809"/>
                </a:lnTo>
                <a:lnTo>
                  <a:pt x="0" y="4571"/>
                </a:lnTo>
                <a:lnTo>
                  <a:pt x="0" y="8381"/>
                </a:lnTo>
                <a:lnTo>
                  <a:pt x="761" y="9143"/>
                </a:lnTo>
                <a:close/>
              </a:path>
              <a:path w="13969" h="13335">
                <a:moveTo>
                  <a:pt x="13715" y="2285"/>
                </a:moveTo>
                <a:lnTo>
                  <a:pt x="13715" y="0"/>
                </a:lnTo>
                <a:lnTo>
                  <a:pt x="6095" y="0"/>
                </a:lnTo>
                <a:lnTo>
                  <a:pt x="5333" y="1524"/>
                </a:lnTo>
                <a:lnTo>
                  <a:pt x="4571" y="1524"/>
                </a:lnTo>
                <a:lnTo>
                  <a:pt x="3047" y="3047"/>
                </a:lnTo>
                <a:lnTo>
                  <a:pt x="761" y="3047"/>
                </a:lnTo>
                <a:lnTo>
                  <a:pt x="761" y="10667"/>
                </a:lnTo>
                <a:lnTo>
                  <a:pt x="3047" y="11429"/>
                </a:lnTo>
                <a:lnTo>
                  <a:pt x="3047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29" y="6095"/>
                </a:lnTo>
                <a:lnTo>
                  <a:pt x="11429" y="5333"/>
                </a:lnTo>
                <a:lnTo>
                  <a:pt x="12191" y="4571"/>
                </a:lnTo>
                <a:lnTo>
                  <a:pt x="12191" y="3809"/>
                </a:lnTo>
                <a:lnTo>
                  <a:pt x="12953" y="3047"/>
                </a:lnTo>
                <a:lnTo>
                  <a:pt x="12953" y="2285"/>
                </a:lnTo>
                <a:lnTo>
                  <a:pt x="13715" y="228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199779" y="3512820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0" y="5333"/>
                </a:moveTo>
                <a:lnTo>
                  <a:pt x="0" y="8381"/>
                </a:lnTo>
                <a:lnTo>
                  <a:pt x="761" y="9143"/>
                </a:lnTo>
                <a:lnTo>
                  <a:pt x="761" y="10667"/>
                </a:lnTo>
                <a:lnTo>
                  <a:pt x="3047" y="11429"/>
                </a:lnTo>
                <a:lnTo>
                  <a:pt x="3047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29" y="5333"/>
                </a:lnTo>
                <a:lnTo>
                  <a:pt x="12191" y="4571"/>
                </a:lnTo>
                <a:lnTo>
                  <a:pt x="12191" y="3809"/>
                </a:lnTo>
                <a:lnTo>
                  <a:pt x="12953" y="3047"/>
                </a:lnTo>
                <a:lnTo>
                  <a:pt x="12953" y="2285"/>
                </a:lnTo>
                <a:lnTo>
                  <a:pt x="13715" y="2285"/>
                </a:lnTo>
                <a:lnTo>
                  <a:pt x="13715" y="0"/>
                </a:lnTo>
                <a:lnTo>
                  <a:pt x="6095" y="0"/>
                </a:lnTo>
                <a:lnTo>
                  <a:pt x="5333" y="1524"/>
                </a:lnTo>
                <a:lnTo>
                  <a:pt x="4571" y="1524"/>
                </a:lnTo>
                <a:lnTo>
                  <a:pt x="3047" y="3047"/>
                </a:lnTo>
                <a:lnTo>
                  <a:pt x="761" y="3047"/>
                </a:lnTo>
                <a:lnTo>
                  <a:pt x="761" y="3809"/>
                </a:lnTo>
                <a:lnTo>
                  <a:pt x="0" y="4571"/>
                </a:lnTo>
                <a:lnTo>
                  <a:pt x="0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186825" y="3534917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762" y="8382"/>
                </a:moveTo>
                <a:lnTo>
                  <a:pt x="762" y="3810"/>
                </a:lnTo>
                <a:lnTo>
                  <a:pt x="0" y="4572"/>
                </a:lnTo>
                <a:lnTo>
                  <a:pt x="0" y="7620"/>
                </a:lnTo>
                <a:lnTo>
                  <a:pt x="762" y="8382"/>
                </a:lnTo>
                <a:close/>
              </a:path>
              <a:path w="14605" h="13970">
                <a:moveTo>
                  <a:pt x="9906" y="11430"/>
                </a:moveTo>
                <a:lnTo>
                  <a:pt x="9906" y="762"/>
                </a:lnTo>
                <a:lnTo>
                  <a:pt x="8381" y="762"/>
                </a:lnTo>
                <a:lnTo>
                  <a:pt x="6095" y="1524"/>
                </a:lnTo>
                <a:lnTo>
                  <a:pt x="5333" y="1524"/>
                </a:lnTo>
                <a:lnTo>
                  <a:pt x="4571" y="2286"/>
                </a:lnTo>
                <a:lnTo>
                  <a:pt x="3810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8" y="11430"/>
                </a:lnTo>
                <a:lnTo>
                  <a:pt x="3810" y="12954"/>
                </a:lnTo>
                <a:lnTo>
                  <a:pt x="4571" y="12954"/>
                </a:lnTo>
                <a:lnTo>
                  <a:pt x="5333" y="13716"/>
                </a:lnTo>
                <a:lnTo>
                  <a:pt x="8381" y="13716"/>
                </a:lnTo>
                <a:lnTo>
                  <a:pt x="8381" y="12954"/>
                </a:lnTo>
                <a:lnTo>
                  <a:pt x="9906" y="11430"/>
                </a:lnTo>
                <a:close/>
              </a:path>
              <a:path w="14605" h="13970">
                <a:moveTo>
                  <a:pt x="14477" y="2286"/>
                </a:moveTo>
                <a:lnTo>
                  <a:pt x="14477" y="0"/>
                </a:lnTo>
                <a:lnTo>
                  <a:pt x="9906" y="0"/>
                </a:lnTo>
                <a:lnTo>
                  <a:pt x="9906" y="7620"/>
                </a:lnTo>
                <a:lnTo>
                  <a:pt x="11430" y="6858"/>
                </a:lnTo>
                <a:lnTo>
                  <a:pt x="12954" y="5334"/>
                </a:lnTo>
                <a:lnTo>
                  <a:pt x="12954" y="4572"/>
                </a:lnTo>
                <a:lnTo>
                  <a:pt x="13715" y="3810"/>
                </a:lnTo>
                <a:lnTo>
                  <a:pt x="13715" y="3048"/>
                </a:lnTo>
                <a:lnTo>
                  <a:pt x="14477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186825" y="3534917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0" y="6858"/>
                </a:moveTo>
                <a:lnTo>
                  <a:pt x="0" y="7620"/>
                </a:lnTo>
                <a:lnTo>
                  <a:pt x="762" y="8382"/>
                </a:lnTo>
                <a:lnTo>
                  <a:pt x="762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8" y="11430"/>
                </a:lnTo>
                <a:lnTo>
                  <a:pt x="3810" y="12954"/>
                </a:lnTo>
                <a:lnTo>
                  <a:pt x="4571" y="12954"/>
                </a:lnTo>
                <a:lnTo>
                  <a:pt x="5333" y="13716"/>
                </a:lnTo>
                <a:lnTo>
                  <a:pt x="8381" y="13716"/>
                </a:lnTo>
                <a:lnTo>
                  <a:pt x="8381" y="12954"/>
                </a:lnTo>
                <a:lnTo>
                  <a:pt x="9906" y="11430"/>
                </a:lnTo>
                <a:lnTo>
                  <a:pt x="9906" y="7620"/>
                </a:lnTo>
                <a:lnTo>
                  <a:pt x="11430" y="6858"/>
                </a:lnTo>
                <a:lnTo>
                  <a:pt x="12954" y="5334"/>
                </a:lnTo>
                <a:lnTo>
                  <a:pt x="12954" y="4572"/>
                </a:lnTo>
                <a:lnTo>
                  <a:pt x="13715" y="3810"/>
                </a:lnTo>
                <a:lnTo>
                  <a:pt x="13715" y="3048"/>
                </a:lnTo>
                <a:lnTo>
                  <a:pt x="14477" y="2286"/>
                </a:lnTo>
                <a:lnTo>
                  <a:pt x="14477" y="0"/>
                </a:lnTo>
                <a:lnTo>
                  <a:pt x="9906" y="0"/>
                </a:lnTo>
                <a:lnTo>
                  <a:pt x="9906" y="762"/>
                </a:lnTo>
                <a:lnTo>
                  <a:pt x="8381" y="762"/>
                </a:lnTo>
                <a:lnTo>
                  <a:pt x="6095" y="1524"/>
                </a:lnTo>
                <a:lnTo>
                  <a:pt x="5333" y="1524"/>
                </a:lnTo>
                <a:lnTo>
                  <a:pt x="4571" y="2286"/>
                </a:lnTo>
                <a:lnTo>
                  <a:pt x="3810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68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914791" y="3246120"/>
            <a:ext cx="36830" cy="144780"/>
          </a:xfrm>
          <a:custGeom>
            <a:avLst/>
            <a:gdLst/>
            <a:ahLst/>
            <a:cxnLst/>
            <a:rect l="l" t="t" r="r" b="b"/>
            <a:pathLst>
              <a:path w="36830" h="144779">
                <a:moveTo>
                  <a:pt x="36576" y="0"/>
                </a:moveTo>
                <a:lnTo>
                  <a:pt x="0" y="144779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7599298" y="3345941"/>
            <a:ext cx="445134" cy="334010"/>
          </a:xfrm>
          <a:custGeom>
            <a:avLst/>
            <a:gdLst/>
            <a:ahLst/>
            <a:cxnLst/>
            <a:rect l="l" t="t" r="r" b="b"/>
            <a:pathLst>
              <a:path w="445134" h="334010">
                <a:moveTo>
                  <a:pt x="445020" y="333756"/>
                </a:moveTo>
                <a:lnTo>
                  <a:pt x="445020" y="80010"/>
                </a:lnTo>
                <a:lnTo>
                  <a:pt x="383298" y="0"/>
                </a:lnTo>
                <a:lnTo>
                  <a:pt x="60972" y="0"/>
                </a:lnTo>
                <a:lnTo>
                  <a:pt x="0" y="80010"/>
                </a:lnTo>
                <a:lnTo>
                  <a:pt x="0" y="333756"/>
                </a:lnTo>
                <a:lnTo>
                  <a:pt x="445020" y="33375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7639698" y="352805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674736" y="352805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710551" y="352805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745615" y="352805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7599298" y="3345941"/>
            <a:ext cx="445134" cy="334010"/>
          </a:xfrm>
          <a:custGeom>
            <a:avLst/>
            <a:gdLst/>
            <a:ahLst/>
            <a:cxnLst/>
            <a:rect l="l" t="t" r="r" b="b"/>
            <a:pathLst>
              <a:path w="445134" h="334010">
                <a:moveTo>
                  <a:pt x="0" y="80010"/>
                </a:moveTo>
                <a:lnTo>
                  <a:pt x="60972" y="0"/>
                </a:lnTo>
                <a:lnTo>
                  <a:pt x="383298" y="0"/>
                </a:lnTo>
                <a:lnTo>
                  <a:pt x="445020" y="80010"/>
                </a:lnTo>
                <a:lnTo>
                  <a:pt x="445020" y="333756"/>
                </a:lnTo>
                <a:lnTo>
                  <a:pt x="0" y="333756"/>
                </a:lnTo>
                <a:lnTo>
                  <a:pt x="0" y="800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7599298" y="3427476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4">
                <a:moveTo>
                  <a:pt x="0" y="0"/>
                </a:moveTo>
                <a:lnTo>
                  <a:pt x="44502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7639698" y="352805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7675498" y="352805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7710551" y="352805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7746377" y="352805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095891" y="33543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5" y="332993"/>
                </a:moveTo>
                <a:lnTo>
                  <a:pt x="444245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3"/>
                </a:lnTo>
                <a:lnTo>
                  <a:pt x="444245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135515" y="35356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80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171329" y="35356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80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206381" y="35356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80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242195" y="35356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095891" y="33543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5" y="79248"/>
                </a:lnTo>
                <a:lnTo>
                  <a:pt x="444245" y="332993"/>
                </a:lnTo>
                <a:lnTo>
                  <a:pt x="0" y="332993"/>
                </a:lnTo>
                <a:lnTo>
                  <a:pt x="0" y="79248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095891" y="3435096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136277" y="35364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80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171329" y="35364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80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207143" y="35364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80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242195" y="35364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395863" y="3039617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60" y="1511340"/>
                </a:moveTo>
                <a:lnTo>
                  <a:pt x="251460" y="621030"/>
                </a:lnTo>
                <a:lnTo>
                  <a:pt x="199524" y="630310"/>
                </a:lnTo>
                <a:lnTo>
                  <a:pt x="151733" y="647842"/>
                </a:lnTo>
                <a:lnTo>
                  <a:pt x="108942" y="672732"/>
                </a:lnTo>
                <a:lnTo>
                  <a:pt x="72009" y="704088"/>
                </a:lnTo>
                <a:lnTo>
                  <a:pt x="41790" y="741015"/>
                </a:lnTo>
                <a:lnTo>
                  <a:pt x="19145" y="782621"/>
                </a:lnTo>
                <a:lnTo>
                  <a:pt x="4929" y="828014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6034" y="1096313"/>
                </a:lnTo>
                <a:lnTo>
                  <a:pt x="137160" y="1094994"/>
                </a:lnTo>
                <a:lnTo>
                  <a:pt x="138684" y="1098042"/>
                </a:lnTo>
                <a:lnTo>
                  <a:pt x="138684" y="1444937"/>
                </a:lnTo>
                <a:lnTo>
                  <a:pt x="161227" y="1465416"/>
                </a:lnTo>
                <a:lnTo>
                  <a:pt x="200490" y="1490641"/>
                </a:lnTo>
                <a:lnTo>
                  <a:pt x="244269" y="1509543"/>
                </a:lnTo>
                <a:lnTo>
                  <a:pt x="251460" y="1511340"/>
                </a:lnTo>
                <a:close/>
              </a:path>
              <a:path w="2784475" h="1866900">
                <a:moveTo>
                  <a:pt x="138684" y="1444937"/>
                </a:moveTo>
                <a:lnTo>
                  <a:pt x="138684" y="1098042"/>
                </a:lnTo>
                <a:lnTo>
                  <a:pt x="136034" y="1096313"/>
                </a:lnTo>
                <a:lnTo>
                  <a:pt x="104679" y="1133082"/>
                </a:lnTo>
                <a:lnTo>
                  <a:pt x="80772" y="1175670"/>
                </a:lnTo>
                <a:lnTo>
                  <a:pt x="66008" y="1221545"/>
                </a:lnTo>
                <a:lnTo>
                  <a:pt x="60960" y="1269492"/>
                </a:lnTo>
                <a:lnTo>
                  <a:pt x="65510" y="1315600"/>
                </a:lnTo>
                <a:lnTo>
                  <a:pt x="78620" y="1358962"/>
                </a:lnTo>
                <a:lnTo>
                  <a:pt x="99483" y="1398862"/>
                </a:lnTo>
                <a:lnTo>
                  <a:pt x="127288" y="1434585"/>
                </a:lnTo>
                <a:lnTo>
                  <a:pt x="138684" y="1444937"/>
                </a:lnTo>
                <a:close/>
              </a:path>
              <a:path w="2784475" h="1866900">
                <a:moveTo>
                  <a:pt x="1447800" y="1865536"/>
                </a:moveTo>
                <a:lnTo>
                  <a:pt x="1447800" y="146304"/>
                </a:lnTo>
                <a:lnTo>
                  <a:pt x="1406511" y="114714"/>
                </a:lnTo>
                <a:lnTo>
                  <a:pt x="1360907" y="89635"/>
                </a:lnTo>
                <a:lnTo>
                  <a:pt x="1311792" y="71359"/>
                </a:lnTo>
                <a:lnTo>
                  <a:pt x="1259970" y="60179"/>
                </a:lnTo>
                <a:lnTo>
                  <a:pt x="1206246" y="56387"/>
                </a:lnTo>
                <a:lnTo>
                  <a:pt x="1152497" y="60233"/>
                </a:lnTo>
                <a:lnTo>
                  <a:pt x="1100867" y="71476"/>
                </a:lnTo>
                <a:lnTo>
                  <a:pt x="1052170" y="89678"/>
                </a:lnTo>
                <a:lnTo>
                  <a:pt x="1007219" y="114397"/>
                </a:lnTo>
                <a:lnTo>
                  <a:pt x="966826" y="145195"/>
                </a:lnTo>
                <a:lnTo>
                  <a:pt x="931806" y="181631"/>
                </a:lnTo>
                <a:lnTo>
                  <a:pt x="902970" y="223266"/>
                </a:lnTo>
                <a:lnTo>
                  <a:pt x="901446" y="224790"/>
                </a:lnTo>
                <a:lnTo>
                  <a:pt x="860554" y="205703"/>
                </a:lnTo>
                <a:lnTo>
                  <a:pt x="817723" y="190603"/>
                </a:lnTo>
                <a:lnTo>
                  <a:pt x="773393" y="179636"/>
                </a:lnTo>
                <a:lnTo>
                  <a:pt x="728002" y="172949"/>
                </a:lnTo>
                <a:lnTo>
                  <a:pt x="681990" y="170687"/>
                </a:lnTo>
                <a:lnTo>
                  <a:pt x="631157" y="173356"/>
                </a:lnTo>
                <a:lnTo>
                  <a:pt x="582070" y="181162"/>
                </a:lnTo>
                <a:lnTo>
                  <a:pt x="535052" y="193811"/>
                </a:lnTo>
                <a:lnTo>
                  <a:pt x="490428" y="211005"/>
                </a:lnTo>
                <a:lnTo>
                  <a:pt x="448519" y="232447"/>
                </a:lnTo>
                <a:lnTo>
                  <a:pt x="409649" y="257842"/>
                </a:lnTo>
                <a:lnTo>
                  <a:pt x="374141" y="286892"/>
                </a:lnTo>
                <a:lnTo>
                  <a:pt x="342320" y="319302"/>
                </a:lnTo>
                <a:lnTo>
                  <a:pt x="314507" y="354774"/>
                </a:lnTo>
                <a:lnTo>
                  <a:pt x="291026" y="393012"/>
                </a:lnTo>
                <a:lnTo>
                  <a:pt x="272200" y="433719"/>
                </a:lnTo>
                <a:lnTo>
                  <a:pt x="258353" y="476598"/>
                </a:lnTo>
                <a:lnTo>
                  <a:pt x="249808" y="521354"/>
                </a:lnTo>
                <a:lnTo>
                  <a:pt x="246888" y="567690"/>
                </a:lnTo>
                <a:lnTo>
                  <a:pt x="246733" y="581275"/>
                </a:lnTo>
                <a:lnTo>
                  <a:pt x="247364" y="594645"/>
                </a:lnTo>
                <a:lnTo>
                  <a:pt x="248709" y="607873"/>
                </a:lnTo>
                <a:lnTo>
                  <a:pt x="250698" y="621030"/>
                </a:lnTo>
                <a:lnTo>
                  <a:pt x="251460" y="621030"/>
                </a:lnTo>
                <a:lnTo>
                  <a:pt x="251460" y="1511340"/>
                </a:lnTo>
                <a:lnTo>
                  <a:pt x="291755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1" y="1525047"/>
                </a:lnTo>
                <a:lnTo>
                  <a:pt x="366783" y="1524559"/>
                </a:lnTo>
                <a:lnTo>
                  <a:pt x="374904" y="1524000"/>
                </a:lnTo>
                <a:lnTo>
                  <a:pt x="374904" y="1527675"/>
                </a:lnTo>
                <a:lnTo>
                  <a:pt x="402327" y="1566387"/>
                </a:lnTo>
                <a:lnTo>
                  <a:pt x="435431" y="1603802"/>
                </a:lnTo>
                <a:lnTo>
                  <a:pt x="472320" y="1637570"/>
                </a:lnTo>
                <a:lnTo>
                  <a:pt x="512624" y="1667487"/>
                </a:lnTo>
                <a:lnTo>
                  <a:pt x="555974" y="1693354"/>
                </a:lnTo>
                <a:lnTo>
                  <a:pt x="601998" y="1714969"/>
                </a:lnTo>
                <a:lnTo>
                  <a:pt x="650326" y="1732131"/>
                </a:lnTo>
                <a:lnTo>
                  <a:pt x="700588" y="1744638"/>
                </a:lnTo>
                <a:lnTo>
                  <a:pt x="752414" y="1752290"/>
                </a:lnTo>
                <a:lnTo>
                  <a:pt x="805434" y="1754886"/>
                </a:lnTo>
                <a:lnTo>
                  <a:pt x="859200" y="1752167"/>
                </a:lnTo>
                <a:lnTo>
                  <a:pt x="912235" y="1744108"/>
                </a:lnTo>
                <a:lnTo>
                  <a:pt x="963990" y="1730855"/>
                </a:lnTo>
                <a:lnTo>
                  <a:pt x="1013917" y="1712555"/>
                </a:lnTo>
                <a:lnTo>
                  <a:pt x="1061466" y="1689354"/>
                </a:lnTo>
                <a:lnTo>
                  <a:pt x="1061466" y="1691043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5" y="1809305"/>
                </a:lnTo>
                <a:lnTo>
                  <a:pt x="1238415" y="1829554"/>
                </a:lnTo>
                <a:lnTo>
                  <a:pt x="1282079" y="1845620"/>
                </a:lnTo>
                <a:lnTo>
                  <a:pt x="1327586" y="1857321"/>
                </a:lnTo>
                <a:lnTo>
                  <a:pt x="1374568" y="1864474"/>
                </a:lnTo>
                <a:lnTo>
                  <a:pt x="1422654" y="1866900"/>
                </a:lnTo>
                <a:lnTo>
                  <a:pt x="1447800" y="1865536"/>
                </a:lnTo>
                <a:close/>
              </a:path>
              <a:path w="2784475" h="1866900">
                <a:moveTo>
                  <a:pt x="374904" y="1527675"/>
                </a:moveTo>
                <a:lnTo>
                  <a:pt x="374904" y="1524000"/>
                </a:lnTo>
                <a:lnTo>
                  <a:pt x="373380" y="1525524"/>
                </a:lnTo>
                <a:lnTo>
                  <a:pt x="374904" y="1527675"/>
                </a:lnTo>
                <a:close/>
              </a:path>
              <a:path w="2784475" h="1866900">
                <a:moveTo>
                  <a:pt x="1061466" y="1691043"/>
                </a:moveTo>
                <a:lnTo>
                  <a:pt x="1061466" y="1689354"/>
                </a:lnTo>
                <a:lnTo>
                  <a:pt x="1060704" y="1690116"/>
                </a:lnTo>
                <a:lnTo>
                  <a:pt x="1061466" y="1691043"/>
                </a:lnTo>
                <a:close/>
              </a:path>
              <a:path w="2784475" h="1866900">
                <a:moveTo>
                  <a:pt x="2468118" y="234695"/>
                </a:moveTo>
                <a:lnTo>
                  <a:pt x="2455525" y="190924"/>
                </a:lnTo>
                <a:lnTo>
                  <a:pt x="2435979" y="150376"/>
                </a:lnTo>
                <a:lnTo>
                  <a:pt x="2410143" y="113566"/>
                </a:lnTo>
                <a:lnTo>
                  <a:pt x="2378682" y="81008"/>
                </a:lnTo>
                <a:lnTo>
                  <a:pt x="2342261" y="53216"/>
                </a:lnTo>
                <a:lnTo>
                  <a:pt x="2301543" y="30705"/>
                </a:lnTo>
                <a:lnTo>
                  <a:pt x="2257194" y="13989"/>
                </a:lnTo>
                <a:lnTo>
                  <a:pt x="2209877" y="3583"/>
                </a:lnTo>
                <a:lnTo>
                  <a:pt x="2160257" y="0"/>
                </a:lnTo>
                <a:lnTo>
                  <a:pt x="2105757" y="4389"/>
                </a:lnTo>
                <a:lnTo>
                  <a:pt x="2053595" y="17190"/>
                </a:lnTo>
                <a:lnTo>
                  <a:pt x="2004833" y="37856"/>
                </a:lnTo>
                <a:lnTo>
                  <a:pt x="1960535" y="65836"/>
                </a:lnTo>
                <a:lnTo>
                  <a:pt x="1921764" y="100583"/>
                </a:lnTo>
                <a:lnTo>
                  <a:pt x="1921764" y="101345"/>
                </a:lnTo>
                <a:lnTo>
                  <a:pt x="1886761" y="66226"/>
                </a:lnTo>
                <a:lnTo>
                  <a:pt x="1845692" y="38020"/>
                </a:lnTo>
                <a:lnTo>
                  <a:pt x="1799797" y="17239"/>
                </a:lnTo>
                <a:lnTo>
                  <a:pt x="1750318" y="4395"/>
                </a:lnTo>
                <a:lnTo>
                  <a:pt x="1698498" y="0"/>
                </a:lnTo>
                <a:lnTo>
                  <a:pt x="1646106" y="4469"/>
                </a:lnTo>
                <a:lnTo>
                  <a:pt x="1596361" y="17469"/>
                </a:lnTo>
                <a:lnTo>
                  <a:pt x="1550384" y="38385"/>
                </a:lnTo>
                <a:lnTo>
                  <a:pt x="1509296" y="66604"/>
                </a:lnTo>
                <a:lnTo>
                  <a:pt x="1474219" y="101511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47800" y="1865536"/>
                </a:lnTo>
                <a:lnTo>
                  <a:pt x="1524582" y="1855864"/>
                </a:lnTo>
                <a:lnTo>
                  <a:pt x="1572824" y="1842492"/>
                </a:lnTo>
                <a:lnTo>
                  <a:pt x="1618706" y="1824260"/>
                </a:lnTo>
                <a:lnTo>
                  <a:pt x="1661819" y="1801448"/>
                </a:lnTo>
                <a:lnTo>
                  <a:pt x="1701755" y="1774340"/>
                </a:lnTo>
                <a:lnTo>
                  <a:pt x="1738105" y="1743216"/>
                </a:lnTo>
                <a:lnTo>
                  <a:pt x="1770460" y="1708358"/>
                </a:lnTo>
                <a:lnTo>
                  <a:pt x="1798411" y="1670048"/>
                </a:lnTo>
                <a:lnTo>
                  <a:pt x="1821550" y="1628567"/>
                </a:lnTo>
                <a:lnTo>
                  <a:pt x="1839468" y="1584197"/>
                </a:lnTo>
                <a:lnTo>
                  <a:pt x="1839468" y="1586483"/>
                </a:lnTo>
                <a:lnTo>
                  <a:pt x="1885628" y="1608605"/>
                </a:lnTo>
                <a:lnTo>
                  <a:pt x="1934430" y="1624583"/>
                </a:lnTo>
                <a:lnTo>
                  <a:pt x="1985087" y="1634275"/>
                </a:lnTo>
                <a:lnTo>
                  <a:pt x="2036813" y="1637537"/>
                </a:lnTo>
                <a:lnTo>
                  <a:pt x="2087193" y="1634476"/>
                </a:lnTo>
                <a:lnTo>
                  <a:pt x="2135543" y="1625554"/>
                </a:lnTo>
                <a:lnTo>
                  <a:pt x="2181422" y="1611165"/>
                </a:lnTo>
                <a:lnTo>
                  <a:pt x="2224387" y="1591705"/>
                </a:lnTo>
                <a:lnTo>
                  <a:pt x="2263996" y="1567566"/>
                </a:lnTo>
                <a:lnTo>
                  <a:pt x="2299809" y="1539144"/>
                </a:lnTo>
                <a:lnTo>
                  <a:pt x="2331383" y="1506833"/>
                </a:lnTo>
                <a:lnTo>
                  <a:pt x="2358276" y="1471026"/>
                </a:lnTo>
                <a:lnTo>
                  <a:pt x="2380047" y="1432119"/>
                </a:lnTo>
                <a:lnTo>
                  <a:pt x="2396253" y="1390505"/>
                </a:lnTo>
                <a:lnTo>
                  <a:pt x="2406453" y="1346578"/>
                </a:lnTo>
                <a:lnTo>
                  <a:pt x="2409444" y="1310044"/>
                </a:lnTo>
                <a:lnTo>
                  <a:pt x="2409444" y="1299971"/>
                </a:lnTo>
                <a:lnTo>
                  <a:pt x="2458010" y="1291027"/>
                </a:lnTo>
                <a:lnTo>
                  <a:pt x="2467355" y="1288279"/>
                </a:lnTo>
                <a:lnTo>
                  <a:pt x="2467355" y="235457"/>
                </a:lnTo>
                <a:lnTo>
                  <a:pt x="2468118" y="234695"/>
                </a:lnTo>
                <a:close/>
              </a:path>
              <a:path w="2784475" h="1866900">
                <a:moveTo>
                  <a:pt x="2410205" y="1300733"/>
                </a:moveTo>
                <a:lnTo>
                  <a:pt x="2409444" y="1299971"/>
                </a:lnTo>
                <a:lnTo>
                  <a:pt x="2409444" y="1310044"/>
                </a:lnTo>
                <a:lnTo>
                  <a:pt x="2410205" y="1300733"/>
                </a:lnTo>
                <a:close/>
              </a:path>
              <a:path w="2784475" h="1866900">
                <a:moveTo>
                  <a:pt x="2720340" y="538733"/>
                </a:moveTo>
                <a:lnTo>
                  <a:pt x="2716581" y="492234"/>
                </a:lnTo>
                <a:lnTo>
                  <a:pt x="2705622" y="447603"/>
                </a:lnTo>
                <a:lnTo>
                  <a:pt x="2687940" y="405412"/>
                </a:lnTo>
                <a:lnTo>
                  <a:pt x="2664012" y="366231"/>
                </a:lnTo>
                <a:lnTo>
                  <a:pt x="2634314" y="330631"/>
                </a:lnTo>
                <a:lnTo>
                  <a:pt x="2599323" y="299183"/>
                </a:lnTo>
                <a:lnTo>
                  <a:pt x="2559515" y="272458"/>
                </a:lnTo>
                <a:lnTo>
                  <a:pt x="2515367" y="251026"/>
                </a:lnTo>
                <a:lnTo>
                  <a:pt x="2467355" y="235457"/>
                </a:lnTo>
                <a:lnTo>
                  <a:pt x="2467355" y="1288279"/>
                </a:lnTo>
                <a:lnTo>
                  <a:pt x="2504341" y="1277406"/>
                </a:lnTo>
                <a:lnTo>
                  <a:pt x="2548150" y="1259410"/>
                </a:lnTo>
                <a:lnTo>
                  <a:pt x="2589149" y="1237343"/>
                </a:lnTo>
                <a:lnTo>
                  <a:pt x="2627052" y="1211504"/>
                </a:lnTo>
                <a:lnTo>
                  <a:pt x="2661570" y="1182196"/>
                </a:lnTo>
                <a:lnTo>
                  <a:pt x="2692418" y="1149721"/>
                </a:lnTo>
                <a:lnTo>
                  <a:pt x="2692908" y="662177"/>
                </a:lnTo>
                <a:lnTo>
                  <a:pt x="2704904" y="632495"/>
                </a:lnTo>
                <a:lnTo>
                  <a:pt x="2713477" y="601884"/>
                </a:lnTo>
                <a:lnTo>
                  <a:pt x="2718623" y="570559"/>
                </a:lnTo>
                <a:lnTo>
                  <a:pt x="2720340" y="538733"/>
                </a:lnTo>
                <a:close/>
              </a:path>
              <a:path w="2784475" h="1866900">
                <a:moveTo>
                  <a:pt x="2784335" y="905255"/>
                </a:moveTo>
                <a:lnTo>
                  <a:pt x="2780538" y="853055"/>
                </a:lnTo>
                <a:lnTo>
                  <a:pt x="2769318" y="802026"/>
                </a:lnTo>
                <a:lnTo>
                  <a:pt x="2750928" y="752788"/>
                </a:lnTo>
                <a:lnTo>
                  <a:pt x="2725623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692908" y="1149077"/>
                </a:lnTo>
                <a:lnTo>
                  <a:pt x="2719307" y="1114381"/>
                </a:lnTo>
                <a:lnTo>
                  <a:pt x="2741951" y="1076476"/>
                </a:lnTo>
                <a:lnTo>
                  <a:pt x="2760064" y="1036310"/>
                </a:lnTo>
                <a:lnTo>
                  <a:pt x="2773356" y="994183"/>
                </a:lnTo>
                <a:lnTo>
                  <a:pt x="2781542" y="950398"/>
                </a:lnTo>
                <a:lnTo>
                  <a:pt x="2784335" y="90525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319663" y="2963417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60" y="1511340"/>
                </a:moveTo>
                <a:lnTo>
                  <a:pt x="251460" y="621030"/>
                </a:lnTo>
                <a:lnTo>
                  <a:pt x="199524" y="630310"/>
                </a:lnTo>
                <a:lnTo>
                  <a:pt x="151733" y="647842"/>
                </a:lnTo>
                <a:lnTo>
                  <a:pt x="108942" y="672732"/>
                </a:lnTo>
                <a:lnTo>
                  <a:pt x="72009" y="704088"/>
                </a:lnTo>
                <a:lnTo>
                  <a:pt x="41790" y="741015"/>
                </a:lnTo>
                <a:lnTo>
                  <a:pt x="19145" y="782621"/>
                </a:lnTo>
                <a:lnTo>
                  <a:pt x="4929" y="828014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6034" y="1096313"/>
                </a:lnTo>
                <a:lnTo>
                  <a:pt x="137160" y="1094994"/>
                </a:lnTo>
                <a:lnTo>
                  <a:pt x="138684" y="1098042"/>
                </a:lnTo>
                <a:lnTo>
                  <a:pt x="138684" y="1444937"/>
                </a:lnTo>
                <a:lnTo>
                  <a:pt x="161227" y="1465416"/>
                </a:lnTo>
                <a:lnTo>
                  <a:pt x="200490" y="1490641"/>
                </a:lnTo>
                <a:lnTo>
                  <a:pt x="244269" y="1509543"/>
                </a:lnTo>
                <a:lnTo>
                  <a:pt x="251460" y="1511340"/>
                </a:lnTo>
                <a:close/>
              </a:path>
              <a:path w="2784475" h="1866900">
                <a:moveTo>
                  <a:pt x="138684" y="1444937"/>
                </a:moveTo>
                <a:lnTo>
                  <a:pt x="138684" y="1098042"/>
                </a:lnTo>
                <a:lnTo>
                  <a:pt x="136034" y="1096313"/>
                </a:lnTo>
                <a:lnTo>
                  <a:pt x="104679" y="1133082"/>
                </a:lnTo>
                <a:lnTo>
                  <a:pt x="80772" y="1175670"/>
                </a:lnTo>
                <a:lnTo>
                  <a:pt x="66008" y="1221545"/>
                </a:lnTo>
                <a:lnTo>
                  <a:pt x="60960" y="1269492"/>
                </a:lnTo>
                <a:lnTo>
                  <a:pt x="65510" y="1315600"/>
                </a:lnTo>
                <a:lnTo>
                  <a:pt x="78620" y="1358962"/>
                </a:lnTo>
                <a:lnTo>
                  <a:pt x="99483" y="1398862"/>
                </a:lnTo>
                <a:lnTo>
                  <a:pt x="127288" y="1434585"/>
                </a:lnTo>
                <a:lnTo>
                  <a:pt x="138684" y="1444937"/>
                </a:lnTo>
                <a:close/>
              </a:path>
              <a:path w="2784475" h="1866900">
                <a:moveTo>
                  <a:pt x="1447800" y="1865536"/>
                </a:moveTo>
                <a:lnTo>
                  <a:pt x="1447800" y="146304"/>
                </a:lnTo>
                <a:lnTo>
                  <a:pt x="1406511" y="114714"/>
                </a:lnTo>
                <a:lnTo>
                  <a:pt x="1360907" y="89635"/>
                </a:lnTo>
                <a:lnTo>
                  <a:pt x="1311792" y="71359"/>
                </a:lnTo>
                <a:lnTo>
                  <a:pt x="1259970" y="60179"/>
                </a:lnTo>
                <a:lnTo>
                  <a:pt x="1206246" y="56387"/>
                </a:lnTo>
                <a:lnTo>
                  <a:pt x="1152497" y="60233"/>
                </a:lnTo>
                <a:lnTo>
                  <a:pt x="1100867" y="71476"/>
                </a:lnTo>
                <a:lnTo>
                  <a:pt x="1052170" y="89678"/>
                </a:lnTo>
                <a:lnTo>
                  <a:pt x="1007219" y="114397"/>
                </a:lnTo>
                <a:lnTo>
                  <a:pt x="966826" y="145195"/>
                </a:lnTo>
                <a:lnTo>
                  <a:pt x="931806" y="181631"/>
                </a:lnTo>
                <a:lnTo>
                  <a:pt x="902970" y="223265"/>
                </a:lnTo>
                <a:lnTo>
                  <a:pt x="901446" y="224789"/>
                </a:lnTo>
                <a:lnTo>
                  <a:pt x="860554" y="205703"/>
                </a:lnTo>
                <a:lnTo>
                  <a:pt x="817723" y="190603"/>
                </a:lnTo>
                <a:lnTo>
                  <a:pt x="773393" y="179636"/>
                </a:lnTo>
                <a:lnTo>
                  <a:pt x="728002" y="172949"/>
                </a:lnTo>
                <a:lnTo>
                  <a:pt x="681990" y="170687"/>
                </a:lnTo>
                <a:lnTo>
                  <a:pt x="631157" y="173356"/>
                </a:lnTo>
                <a:lnTo>
                  <a:pt x="582070" y="181162"/>
                </a:lnTo>
                <a:lnTo>
                  <a:pt x="535052" y="193811"/>
                </a:lnTo>
                <a:lnTo>
                  <a:pt x="490428" y="211005"/>
                </a:lnTo>
                <a:lnTo>
                  <a:pt x="448519" y="232447"/>
                </a:lnTo>
                <a:lnTo>
                  <a:pt x="409649" y="257842"/>
                </a:lnTo>
                <a:lnTo>
                  <a:pt x="374141" y="286893"/>
                </a:lnTo>
                <a:lnTo>
                  <a:pt x="342320" y="319302"/>
                </a:lnTo>
                <a:lnTo>
                  <a:pt x="314507" y="354774"/>
                </a:lnTo>
                <a:lnTo>
                  <a:pt x="291026" y="393012"/>
                </a:lnTo>
                <a:lnTo>
                  <a:pt x="272200" y="433719"/>
                </a:lnTo>
                <a:lnTo>
                  <a:pt x="258353" y="476598"/>
                </a:lnTo>
                <a:lnTo>
                  <a:pt x="249808" y="521354"/>
                </a:lnTo>
                <a:lnTo>
                  <a:pt x="246888" y="567690"/>
                </a:lnTo>
                <a:lnTo>
                  <a:pt x="246733" y="581275"/>
                </a:lnTo>
                <a:lnTo>
                  <a:pt x="247364" y="594645"/>
                </a:lnTo>
                <a:lnTo>
                  <a:pt x="248709" y="607873"/>
                </a:lnTo>
                <a:lnTo>
                  <a:pt x="250698" y="621030"/>
                </a:lnTo>
                <a:lnTo>
                  <a:pt x="251460" y="621030"/>
                </a:lnTo>
                <a:lnTo>
                  <a:pt x="251460" y="1511340"/>
                </a:lnTo>
                <a:lnTo>
                  <a:pt x="291755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1" y="1525047"/>
                </a:lnTo>
                <a:lnTo>
                  <a:pt x="366783" y="1524559"/>
                </a:lnTo>
                <a:lnTo>
                  <a:pt x="374904" y="1524000"/>
                </a:lnTo>
                <a:lnTo>
                  <a:pt x="374904" y="1527675"/>
                </a:lnTo>
                <a:lnTo>
                  <a:pt x="402327" y="1566387"/>
                </a:lnTo>
                <a:lnTo>
                  <a:pt x="435431" y="1603802"/>
                </a:lnTo>
                <a:lnTo>
                  <a:pt x="472320" y="1637570"/>
                </a:lnTo>
                <a:lnTo>
                  <a:pt x="512624" y="1667487"/>
                </a:lnTo>
                <a:lnTo>
                  <a:pt x="555974" y="1693354"/>
                </a:lnTo>
                <a:lnTo>
                  <a:pt x="601998" y="1714969"/>
                </a:lnTo>
                <a:lnTo>
                  <a:pt x="650326" y="1732131"/>
                </a:lnTo>
                <a:lnTo>
                  <a:pt x="700588" y="1744638"/>
                </a:lnTo>
                <a:lnTo>
                  <a:pt x="752414" y="1752290"/>
                </a:lnTo>
                <a:lnTo>
                  <a:pt x="805434" y="1754886"/>
                </a:lnTo>
                <a:lnTo>
                  <a:pt x="859200" y="1752167"/>
                </a:lnTo>
                <a:lnTo>
                  <a:pt x="912235" y="1744108"/>
                </a:lnTo>
                <a:lnTo>
                  <a:pt x="963990" y="1730855"/>
                </a:lnTo>
                <a:lnTo>
                  <a:pt x="1013917" y="1712555"/>
                </a:lnTo>
                <a:lnTo>
                  <a:pt x="1061466" y="1689354"/>
                </a:lnTo>
                <a:lnTo>
                  <a:pt x="1061466" y="1691043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5" y="1809305"/>
                </a:lnTo>
                <a:lnTo>
                  <a:pt x="1238415" y="1829554"/>
                </a:lnTo>
                <a:lnTo>
                  <a:pt x="1282079" y="1845620"/>
                </a:lnTo>
                <a:lnTo>
                  <a:pt x="1327586" y="1857321"/>
                </a:lnTo>
                <a:lnTo>
                  <a:pt x="1374568" y="1864474"/>
                </a:lnTo>
                <a:lnTo>
                  <a:pt x="1422654" y="1866900"/>
                </a:lnTo>
                <a:lnTo>
                  <a:pt x="1447800" y="1865536"/>
                </a:lnTo>
                <a:close/>
              </a:path>
              <a:path w="2784475" h="1866900">
                <a:moveTo>
                  <a:pt x="374904" y="1527675"/>
                </a:moveTo>
                <a:lnTo>
                  <a:pt x="374904" y="1524000"/>
                </a:lnTo>
                <a:lnTo>
                  <a:pt x="373380" y="1525524"/>
                </a:lnTo>
                <a:lnTo>
                  <a:pt x="374904" y="1527675"/>
                </a:lnTo>
                <a:close/>
              </a:path>
              <a:path w="2784475" h="1866900">
                <a:moveTo>
                  <a:pt x="1061466" y="1691043"/>
                </a:moveTo>
                <a:lnTo>
                  <a:pt x="1061466" y="1689354"/>
                </a:lnTo>
                <a:lnTo>
                  <a:pt x="1060704" y="1690116"/>
                </a:lnTo>
                <a:lnTo>
                  <a:pt x="1061466" y="1691043"/>
                </a:lnTo>
                <a:close/>
              </a:path>
              <a:path w="2784475" h="1866900">
                <a:moveTo>
                  <a:pt x="2468118" y="234695"/>
                </a:moveTo>
                <a:lnTo>
                  <a:pt x="2455525" y="190924"/>
                </a:lnTo>
                <a:lnTo>
                  <a:pt x="2435979" y="150376"/>
                </a:lnTo>
                <a:lnTo>
                  <a:pt x="2410143" y="113566"/>
                </a:lnTo>
                <a:lnTo>
                  <a:pt x="2378682" y="81008"/>
                </a:lnTo>
                <a:lnTo>
                  <a:pt x="2342261" y="53216"/>
                </a:lnTo>
                <a:lnTo>
                  <a:pt x="2301543" y="30705"/>
                </a:lnTo>
                <a:lnTo>
                  <a:pt x="2257194" y="13989"/>
                </a:lnTo>
                <a:lnTo>
                  <a:pt x="2209877" y="3583"/>
                </a:lnTo>
                <a:lnTo>
                  <a:pt x="2160257" y="0"/>
                </a:lnTo>
                <a:lnTo>
                  <a:pt x="2105757" y="4389"/>
                </a:lnTo>
                <a:lnTo>
                  <a:pt x="2053595" y="17190"/>
                </a:lnTo>
                <a:lnTo>
                  <a:pt x="2004833" y="37856"/>
                </a:lnTo>
                <a:lnTo>
                  <a:pt x="1960535" y="65836"/>
                </a:lnTo>
                <a:lnTo>
                  <a:pt x="1921764" y="100583"/>
                </a:lnTo>
                <a:lnTo>
                  <a:pt x="1921764" y="101345"/>
                </a:lnTo>
                <a:lnTo>
                  <a:pt x="1886766" y="66226"/>
                </a:lnTo>
                <a:lnTo>
                  <a:pt x="1845698" y="38020"/>
                </a:lnTo>
                <a:lnTo>
                  <a:pt x="1799801" y="17239"/>
                </a:lnTo>
                <a:lnTo>
                  <a:pt x="1750320" y="4395"/>
                </a:lnTo>
                <a:lnTo>
                  <a:pt x="1698498" y="0"/>
                </a:lnTo>
                <a:lnTo>
                  <a:pt x="1646106" y="4469"/>
                </a:lnTo>
                <a:lnTo>
                  <a:pt x="1596361" y="17469"/>
                </a:lnTo>
                <a:lnTo>
                  <a:pt x="1550384" y="38385"/>
                </a:lnTo>
                <a:lnTo>
                  <a:pt x="1509296" y="66604"/>
                </a:lnTo>
                <a:lnTo>
                  <a:pt x="1474219" y="101511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47800" y="1865536"/>
                </a:lnTo>
                <a:lnTo>
                  <a:pt x="1524582" y="1855864"/>
                </a:lnTo>
                <a:lnTo>
                  <a:pt x="1572824" y="1842492"/>
                </a:lnTo>
                <a:lnTo>
                  <a:pt x="1618706" y="1824260"/>
                </a:lnTo>
                <a:lnTo>
                  <a:pt x="1661819" y="1801448"/>
                </a:lnTo>
                <a:lnTo>
                  <a:pt x="1701755" y="1774340"/>
                </a:lnTo>
                <a:lnTo>
                  <a:pt x="1738105" y="1743216"/>
                </a:lnTo>
                <a:lnTo>
                  <a:pt x="1770460" y="1708358"/>
                </a:lnTo>
                <a:lnTo>
                  <a:pt x="1798411" y="1670048"/>
                </a:lnTo>
                <a:lnTo>
                  <a:pt x="1821550" y="1628567"/>
                </a:lnTo>
                <a:lnTo>
                  <a:pt x="1839468" y="1584197"/>
                </a:lnTo>
                <a:lnTo>
                  <a:pt x="1839468" y="1586483"/>
                </a:lnTo>
                <a:lnTo>
                  <a:pt x="1885628" y="1608605"/>
                </a:lnTo>
                <a:lnTo>
                  <a:pt x="1934430" y="1624583"/>
                </a:lnTo>
                <a:lnTo>
                  <a:pt x="1985087" y="1634275"/>
                </a:lnTo>
                <a:lnTo>
                  <a:pt x="2036813" y="1637537"/>
                </a:lnTo>
                <a:lnTo>
                  <a:pt x="2087193" y="1634476"/>
                </a:lnTo>
                <a:lnTo>
                  <a:pt x="2135543" y="1625554"/>
                </a:lnTo>
                <a:lnTo>
                  <a:pt x="2181422" y="1611165"/>
                </a:lnTo>
                <a:lnTo>
                  <a:pt x="2224387" y="1591705"/>
                </a:lnTo>
                <a:lnTo>
                  <a:pt x="2263996" y="1567566"/>
                </a:lnTo>
                <a:lnTo>
                  <a:pt x="2299809" y="1539144"/>
                </a:lnTo>
                <a:lnTo>
                  <a:pt x="2331383" y="1506833"/>
                </a:lnTo>
                <a:lnTo>
                  <a:pt x="2358276" y="1471026"/>
                </a:lnTo>
                <a:lnTo>
                  <a:pt x="2380047" y="1432119"/>
                </a:lnTo>
                <a:lnTo>
                  <a:pt x="2396253" y="1390505"/>
                </a:lnTo>
                <a:lnTo>
                  <a:pt x="2406453" y="1346578"/>
                </a:lnTo>
                <a:lnTo>
                  <a:pt x="2409444" y="1310044"/>
                </a:lnTo>
                <a:lnTo>
                  <a:pt x="2409444" y="1299971"/>
                </a:lnTo>
                <a:lnTo>
                  <a:pt x="2458010" y="1291027"/>
                </a:lnTo>
                <a:lnTo>
                  <a:pt x="2467355" y="1288279"/>
                </a:lnTo>
                <a:lnTo>
                  <a:pt x="2467355" y="235457"/>
                </a:lnTo>
                <a:lnTo>
                  <a:pt x="2468118" y="234695"/>
                </a:lnTo>
                <a:close/>
              </a:path>
              <a:path w="2784475" h="1866900">
                <a:moveTo>
                  <a:pt x="2410205" y="1300733"/>
                </a:moveTo>
                <a:lnTo>
                  <a:pt x="2409444" y="1299971"/>
                </a:lnTo>
                <a:lnTo>
                  <a:pt x="2409444" y="1310044"/>
                </a:lnTo>
                <a:lnTo>
                  <a:pt x="2410205" y="1300733"/>
                </a:lnTo>
                <a:close/>
              </a:path>
              <a:path w="2784475" h="1866900">
                <a:moveTo>
                  <a:pt x="2720340" y="538733"/>
                </a:moveTo>
                <a:lnTo>
                  <a:pt x="2716581" y="492234"/>
                </a:lnTo>
                <a:lnTo>
                  <a:pt x="2705622" y="447603"/>
                </a:lnTo>
                <a:lnTo>
                  <a:pt x="2687940" y="405412"/>
                </a:lnTo>
                <a:lnTo>
                  <a:pt x="2664012" y="366231"/>
                </a:lnTo>
                <a:lnTo>
                  <a:pt x="2634314" y="330631"/>
                </a:lnTo>
                <a:lnTo>
                  <a:pt x="2599323" y="299183"/>
                </a:lnTo>
                <a:lnTo>
                  <a:pt x="2559515" y="272458"/>
                </a:lnTo>
                <a:lnTo>
                  <a:pt x="2515367" y="251026"/>
                </a:lnTo>
                <a:lnTo>
                  <a:pt x="2467355" y="235457"/>
                </a:lnTo>
                <a:lnTo>
                  <a:pt x="2467355" y="1288279"/>
                </a:lnTo>
                <a:lnTo>
                  <a:pt x="2504341" y="1277406"/>
                </a:lnTo>
                <a:lnTo>
                  <a:pt x="2548150" y="1259410"/>
                </a:lnTo>
                <a:lnTo>
                  <a:pt x="2589149" y="1237343"/>
                </a:lnTo>
                <a:lnTo>
                  <a:pt x="2627052" y="1211504"/>
                </a:lnTo>
                <a:lnTo>
                  <a:pt x="2661570" y="1182196"/>
                </a:lnTo>
                <a:lnTo>
                  <a:pt x="2692418" y="1149721"/>
                </a:lnTo>
                <a:lnTo>
                  <a:pt x="2692908" y="662177"/>
                </a:lnTo>
                <a:lnTo>
                  <a:pt x="2704904" y="632495"/>
                </a:lnTo>
                <a:lnTo>
                  <a:pt x="2713477" y="601884"/>
                </a:lnTo>
                <a:lnTo>
                  <a:pt x="2718623" y="570559"/>
                </a:lnTo>
                <a:lnTo>
                  <a:pt x="2720340" y="538733"/>
                </a:lnTo>
                <a:close/>
              </a:path>
              <a:path w="2784475" h="1866900">
                <a:moveTo>
                  <a:pt x="2784335" y="905255"/>
                </a:moveTo>
                <a:lnTo>
                  <a:pt x="2780538" y="853055"/>
                </a:lnTo>
                <a:lnTo>
                  <a:pt x="2769318" y="802026"/>
                </a:lnTo>
                <a:lnTo>
                  <a:pt x="2750928" y="752788"/>
                </a:lnTo>
                <a:lnTo>
                  <a:pt x="2725623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692908" y="1149077"/>
                </a:lnTo>
                <a:lnTo>
                  <a:pt x="2719307" y="1114381"/>
                </a:lnTo>
                <a:lnTo>
                  <a:pt x="2741951" y="1076476"/>
                </a:lnTo>
                <a:lnTo>
                  <a:pt x="2760064" y="1036310"/>
                </a:lnTo>
                <a:lnTo>
                  <a:pt x="2773356" y="994183"/>
                </a:lnTo>
                <a:lnTo>
                  <a:pt x="2781542" y="950398"/>
                </a:lnTo>
                <a:lnTo>
                  <a:pt x="2784335" y="905255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319663" y="2963417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60" y="621030"/>
                </a:moveTo>
                <a:lnTo>
                  <a:pt x="199524" y="630310"/>
                </a:lnTo>
                <a:lnTo>
                  <a:pt x="151733" y="647842"/>
                </a:lnTo>
                <a:lnTo>
                  <a:pt x="108942" y="672732"/>
                </a:lnTo>
                <a:lnTo>
                  <a:pt x="72009" y="704088"/>
                </a:lnTo>
                <a:lnTo>
                  <a:pt x="41790" y="741015"/>
                </a:lnTo>
                <a:lnTo>
                  <a:pt x="19145" y="782621"/>
                </a:lnTo>
                <a:lnTo>
                  <a:pt x="4929" y="828014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8684" y="1098042"/>
                </a:lnTo>
                <a:lnTo>
                  <a:pt x="104679" y="1133082"/>
                </a:lnTo>
                <a:lnTo>
                  <a:pt x="80772" y="1175670"/>
                </a:lnTo>
                <a:lnTo>
                  <a:pt x="66008" y="1221545"/>
                </a:lnTo>
                <a:lnTo>
                  <a:pt x="60960" y="1269492"/>
                </a:lnTo>
                <a:lnTo>
                  <a:pt x="65510" y="1315600"/>
                </a:lnTo>
                <a:lnTo>
                  <a:pt x="78620" y="1358962"/>
                </a:lnTo>
                <a:lnTo>
                  <a:pt x="99483" y="1398862"/>
                </a:lnTo>
                <a:lnTo>
                  <a:pt x="127288" y="1434585"/>
                </a:lnTo>
                <a:lnTo>
                  <a:pt x="161227" y="1465416"/>
                </a:lnTo>
                <a:lnTo>
                  <a:pt x="200490" y="1490641"/>
                </a:lnTo>
                <a:lnTo>
                  <a:pt x="244269" y="1509543"/>
                </a:lnTo>
                <a:lnTo>
                  <a:pt x="291755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1" y="1525047"/>
                </a:lnTo>
                <a:lnTo>
                  <a:pt x="366783" y="1524559"/>
                </a:lnTo>
                <a:lnTo>
                  <a:pt x="374904" y="1524000"/>
                </a:lnTo>
                <a:lnTo>
                  <a:pt x="373380" y="1525524"/>
                </a:lnTo>
                <a:lnTo>
                  <a:pt x="402327" y="1566387"/>
                </a:lnTo>
                <a:lnTo>
                  <a:pt x="435431" y="1603802"/>
                </a:lnTo>
                <a:lnTo>
                  <a:pt x="472320" y="1637570"/>
                </a:lnTo>
                <a:lnTo>
                  <a:pt x="512624" y="1667487"/>
                </a:lnTo>
                <a:lnTo>
                  <a:pt x="555974" y="1693354"/>
                </a:lnTo>
                <a:lnTo>
                  <a:pt x="601998" y="1714969"/>
                </a:lnTo>
                <a:lnTo>
                  <a:pt x="650326" y="1732131"/>
                </a:lnTo>
                <a:lnTo>
                  <a:pt x="700588" y="1744638"/>
                </a:lnTo>
                <a:lnTo>
                  <a:pt x="752414" y="1752290"/>
                </a:lnTo>
                <a:lnTo>
                  <a:pt x="805434" y="1754886"/>
                </a:lnTo>
                <a:lnTo>
                  <a:pt x="859200" y="1752167"/>
                </a:lnTo>
                <a:lnTo>
                  <a:pt x="912235" y="1744108"/>
                </a:lnTo>
                <a:lnTo>
                  <a:pt x="963990" y="1730855"/>
                </a:lnTo>
                <a:lnTo>
                  <a:pt x="1013917" y="1712555"/>
                </a:lnTo>
                <a:lnTo>
                  <a:pt x="1061466" y="1689354"/>
                </a:lnTo>
                <a:lnTo>
                  <a:pt x="1060704" y="1690116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5" y="1809305"/>
                </a:lnTo>
                <a:lnTo>
                  <a:pt x="1238415" y="1829554"/>
                </a:lnTo>
                <a:lnTo>
                  <a:pt x="1282079" y="1845620"/>
                </a:lnTo>
                <a:lnTo>
                  <a:pt x="1327586" y="1857321"/>
                </a:lnTo>
                <a:lnTo>
                  <a:pt x="1374568" y="1864474"/>
                </a:lnTo>
                <a:lnTo>
                  <a:pt x="1422654" y="1866900"/>
                </a:lnTo>
                <a:lnTo>
                  <a:pt x="1474389" y="1864094"/>
                </a:lnTo>
                <a:lnTo>
                  <a:pt x="1524582" y="1855864"/>
                </a:lnTo>
                <a:lnTo>
                  <a:pt x="1572824" y="1842492"/>
                </a:lnTo>
                <a:lnTo>
                  <a:pt x="1618706" y="1824260"/>
                </a:lnTo>
                <a:lnTo>
                  <a:pt x="1661819" y="1801448"/>
                </a:lnTo>
                <a:lnTo>
                  <a:pt x="1701755" y="1774340"/>
                </a:lnTo>
                <a:lnTo>
                  <a:pt x="1738105" y="1743216"/>
                </a:lnTo>
                <a:lnTo>
                  <a:pt x="1770460" y="1708358"/>
                </a:lnTo>
                <a:lnTo>
                  <a:pt x="1798411" y="1670048"/>
                </a:lnTo>
                <a:lnTo>
                  <a:pt x="1821550" y="1628567"/>
                </a:lnTo>
                <a:lnTo>
                  <a:pt x="1839468" y="1584197"/>
                </a:lnTo>
                <a:lnTo>
                  <a:pt x="1839468" y="1586483"/>
                </a:lnTo>
                <a:lnTo>
                  <a:pt x="1885628" y="1608605"/>
                </a:lnTo>
                <a:lnTo>
                  <a:pt x="1934430" y="1624583"/>
                </a:lnTo>
                <a:lnTo>
                  <a:pt x="1985087" y="1634275"/>
                </a:lnTo>
                <a:lnTo>
                  <a:pt x="2036813" y="1637537"/>
                </a:lnTo>
                <a:lnTo>
                  <a:pt x="2087193" y="1634476"/>
                </a:lnTo>
                <a:lnTo>
                  <a:pt x="2135543" y="1625554"/>
                </a:lnTo>
                <a:lnTo>
                  <a:pt x="2181422" y="1611165"/>
                </a:lnTo>
                <a:lnTo>
                  <a:pt x="2224387" y="1591705"/>
                </a:lnTo>
                <a:lnTo>
                  <a:pt x="2263996" y="1567566"/>
                </a:lnTo>
                <a:lnTo>
                  <a:pt x="2299809" y="1539144"/>
                </a:lnTo>
                <a:lnTo>
                  <a:pt x="2331383" y="1506833"/>
                </a:lnTo>
                <a:lnTo>
                  <a:pt x="2358276" y="1471026"/>
                </a:lnTo>
                <a:lnTo>
                  <a:pt x="2380047" y="1432119"/>
                </a:lnTo>
                <a:lnTo>
                  <a:pt x="2396253" y="1390505"/>
                </a:lnTo>
                <a:lnTo>
                  <a:pt x="2406453" y="1346578"/>
                </a:lnTo>
                <a:lnTo>
                  <a:pt x="2410205" y="1300733"/>
                </a:lnTo>
                <a:lnTo>
                  <a:pt x="2409444" y="1299971"/>
                </a:lnTo>
                <a:lnTo>
                  <a:pt x="2458010" y="1291027"/>
                </a:lnTo>
                <a:lnTo>
                  <a:pt x="2504341" y="1277406"/>
                </a:lnTo>
                <a:lnTo>
                  <a:pt x="2548150" y="1259410"/>
                </a:lnTo>
                <a:lnTo>
                  <a:pt x="2589149" y="1237343"/>
                </a:lnTo>
                <a:lnTo>
                  <a:pt x="2627052" y="1211504"/>
                </a:lnTo>
                <a:lnTo>
                  <a:pt x="2661570" y="1182196"/>
                </a:lnTo>
                <a:lnTo>
                  <a:pt x="2692418" y="1149721"/>
                </a:lnTo>
                <a:lnTo>
                  <a:pt x="2719307" y="1114381"/>
                </a:lnTo>
                <a:lnTo>
                  <a:pt x="2741951" y="1076476"/>
                </a:lnTo>
                <a:lnTo>
                  <a:pt x="2760064" y="1036310"/>
                </a:lnTo>
                <a:lnTo>
                  <a:pt x="2773356" y="994183"/>
                </a:lnTo>
                <a:lnTo>
                  <a:pt x="2781542" y="950398"/>
                </a:lnTo>
                <a:lnTo>
                  <a:pt x="2784335" y="905255"/>
                </a:lnTo>
                <a:lnTo>
                  <a:pt x="2780538" y="853055"/>
                </a:lnTo>
                <a:lnTo>
                  <a:pt x="2769318" y="802026"/>
                </a:lnTo>
                <a:lnTo>
                  <a:pt x="2750928" y="752788"/>
                </a:lnTo>
                <a:lnTo>
                  <a:pt x="2725623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704904" y="632495"/>
                </a:lnTo>
                <a:lnTo>
                  <a:pt x="2713477" y="601884"/>
                </a:lnTo>
                <a:lnTo>
                  <a:pt x="2718623" y="570559"/>
                </a:lnTo>
                <a:lnTo>
                  <a:pt x="2720340" y="538733"/>
                </a:lnTo>
                <a:lnTo>
                  <a:pt x="2716581" y="492234"/>
                </a:lnTo>
                <a:lnTo>
                  <a:pt x="2705622" y="447603"/>
                </a:lnTo>
                <a:lnTo>
                  <a:pt x="2687940" y="405412"/>
                </a:lnTo>
                <a:lnTo>
                  <a:pt x="2664012" y="366231"/>
                </a:lnTo>
                <a:lnTo>
                  <a:pt x="2634314" y="330631"/>
                </a:lnTo>
                <a:lnTo>
                  <a:pt x="2599323" y="299183"/>
                </a:lnTo>
                <a:lnTo>
                  <a:pt x="2559515" y="272458"/>
                </a:lnTo>
                <a:lnTo>
                  <a:pt x="2515367" y="251026"/>
                </a:lnTo>
                <a:lnTo>
                  <a:pt x="2467355" y="235457"/>
                </a:lnTo>
                <a:lnTo>
                  <a:pt x="2468118" y="234695"/>
                </a:lnTo>
                <a:lnTo>
                  <a:pt x="2455525" y="190924"/>
                </a:lnTo>
                <a:lnTo>
                  <a:pt x="2435979" y="150376"/>
                </a:lnTo>
                <a:lnTo>
                  <a:pt x="2410143" y="113566"/>
                </a:lnTo>
                <a:lnTo>
                  <a:pt x="2378682" y="81008"/>
                </a:lnTo>
                <a:lnTo>
                  <a:pt x="2342261" y="53216"/>
                </a:lnTo>
                <a:lnTo>
                  <a:pt x="2301543" y="30705"/>
                </a:lnTo>
                <a:lnTo>
                  <a:pt x="2257194" y="13989"/>
                </a:lnTo>
                <a:lnTo>
                  <a:pt x="2209877" y="3583"/>
                </a:lnTo>
                <a:lnTo>
                  <a:pt x="2160257" y="0"/>
                </a:lnTo>
                <a:lnTo>
                  <a:pt x="2105757" y="4389"/>
                </a:lnTo>
                <a:lnTo>
                  <a:pt x="2053595" y="17190"/>
                </a:lnTo>
                <a:lnTo>
                  <a:pt x="2004833" y="37856"/>
                </a:lnTo>
                <a:lnTo>
                  <a:pt x="1960535" y="65836"/>
                </a:lnTo>
                <a:lnTo>
                  <a:pt x="1921764" y="100583"/>
                </a:lnTo>
                <a:lnTo>
                  <a:pt x="1921764" y="101345"/>
                </a:lnTo>
                <a:lnTo>
                  <a:pt x="1886766" y="66226"/>
                </a:lnTo>
                <a:lnTo>
                  <a:pt x="1845698" y="38020"/>
                </a:lnTo>
                <a:lnTo>
                  <a:pt x="1799801" y="17239"/>
                </a:lnTo>
                <a:lnTo>
                  <a:pt x="1750320" y="4395"/>
                </a:lnTo>
                <a:lnTo>
                  <a:pt x="1698498" y="0"/>
                </a:lnTo>
                <a:lnTo>
                  <a:pt x="1646106" y="4469"/>
                </a:lnTo>
                <a:lnTo>
                  <a:pt x="1596361" y="17469"/>
                </a:lnTo>
                <a:lnTo>
                  <a:pt x="1550384" y="38385"/>
                </a:lnTo>
                <a:lnTo>
                  <a:pt x="1509296" y="66604"/>
                </a:lnTo>
                <a:lnTo>
                  <a:pt x="1474219" y="101511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06511" y="114714"/>
                </a:lnTo>
                <a:lnTo>
                  <a:pt x="1360907" y="89635"/>
                </a:lnTo>
                <a:lnTo>
                  <a:pt x="1311792" y="71359"/>
                </a:lnTo>
                <a:lnTo>
                  <a:pt x="1259970" y="60179"/>
                </a:lnTo>
                <a:lnTo>
                  <a:pt x="1206246" y="56387"/>
                </a:lnTo>
                <a:lnTo>
                  <a:pt x="1152497" y="60233"/>
                </a:lnTo>
                <a:lnTo>
                  <a:pt x="1100867" y="71476"/>
                </a:lnTo>
                <a:lnTo>
                  <a:pt x="1052170" y="89678"/>
                </a:lnTo>
                <a:lnTo>
                  <a:pt x="1007219" y="114397"/>
                </a:lnTo>
                <a:lnTo>
                  <a:pt x="966826" y="145195"/>
                </a:lnTo>
                <a:lnTo>
                  <a:pt x="931806" y="181631"/>
                </a:lnTo>
                <a:lnTo>
                  <a:pt x="902970" y="223265"/>
                </a:lnTo>
                <a:lnTo>
                  <a:pt x="901446" y="224789"/>
                </a:lnTo>
                <a:lnTo>
                  <a:pt x="860554" y="205703"/>
                </a:lnTo>
                <a:lnTo>
                  <a:pt x="817723" y="190603"/>
                </a:lnTo>
                <a:lnTo>
                  <a:pt x="773393" y="179636"/>
                </a:lnTo>
                <a:lnTo>
                  <a:pt x="728002" y="172949"/>
                </a:lnTo>
                <a:lnTo>
                  <a:pt x="681990" y="170687"/>
                </a:lnTo>
                <a:lnTo>
                  <a:pt x="631157" y="173356"/>
                </a:lnTo>
                <a:lnTo>
                  <a:pt x="582070" y="181162"/>
                </a:lnTo>
                <a:lnTo>
                  <a:pt x="535052" y="193811"/>
                </a:lnTo>
                <a:lnTo>
                  <a:pt x="490428" y="211005"/>
                </a:lnTo>
                <a:lnTo>
                  <a:pt x="448519" y="232447"/>
                </a:lnTo>
                <a:lnTo>
                  <a:pt x="409649" y="257842"/>
                </a:lnTo>
                <a:lnTo>
                  <a:pt x="374141" y="286893"/>
                </a:lnTo>
                <a:lnTo>
                  <a:pt x="342320" y="319302"/>
                </a:lnTo>
                <a:lnTo>
                  <a:pt x="314507" y="354774"/>
                </a:lnTo>
                <a:lnTo>
                  <a:pt x="291026" y="393012"/>
                </a:lnTo>
                <a:lnTo>
                  <a:pt x="272200" y="433719"/>
                </a:lnTo>
                <a:lnTo>
                  <a:pt x="258353" y="476598"/>
                </a:lnTo>
                <a:lnTo>
                  <a:pt x="249808" y="521354"/>
                </a:lnTo>
                <a:lnTo>
                  <a:pt x="246888" y="567690"/>
                </a:lnTo>
                <a:lnTo>
                  <a:pt x="246733" y="581275"/>
                </a:lnTo>
                <a:lnTo>
                  <a:pt x="247364" y="594645"/>
                </a:lnTo>
                <a:lnTo>
                  <a:pt x="248709" y="607873"/>
                </a:lnTo>
                <a:lnTo>
                  <a:pt x="250698" y="621030"/>
                </a:lnTo>
                <a:lnTo>
                  <a:pt x="251460" y="62103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458347" y="4061459"/>
            <a:ext cx="163195" cy="35560"/>
          </a:xfrm>
          <a:custGeom>
            <a:avLst/>
            <a:gdLst/>
            <a:ahLst/>
            <a:cxnLst/>
            <a:rect l="l" t="t" r="r" b="b"/>
            <a:pathLst>
              <a:path w="163195" h="35560">
                <a:moveTo>
                  <a:pt x="0" y="0"/>
                </a:moveTo>
                <a:lnTo>
                  <a:pt x="33063" y="15120"/>
                </a:lnTo>
                <a:lnTo>
                  <a:pt x="67913" y="26098"/>
                </a:lnTo>
                <a:lnTo>
                  <a:pt x="104048" y="32789"/>
                </a:lnTo>
                <a:lnTo>
                  <a:pt x="140970" y="35051"/>
                </a:lnTo>
                <a:lnTo>
                  <a:pt x="148589" y="35051"/>
                </a:lnTo>
                <a:lnTo>
                  <a:pt x="156210" y="35051"/>
                </a:lnTo>
                <a:lnTo>
                  <a:pt x="163068" y="34289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694567" y="4470653"/>
            <a:ext cx="71755" cy="17145"/>
          </a:xfrm>
          <a:custGeom>
            <a:avLst/>
            <a:gdLst/>
            <a:ahLst/>
            <a:cxnLst/>
            <a:rect l="l" t="t" r="r" b="b"/>
            <a:pathLst>
              <a:path w="71754" h="17145">
                <a:moveTo>
                  <a:pt x="0" y="16763"/>
                </a:moveTo>
                <a:lnTo>
                  <a:pt x="18264" y="14037"/>
                </a:lnTo>
                <a:lnTo>
                  <a:pt x="36385" y="10382"/>
                </a:lnTo>
                <a:lnTo>
                  <a:pt x="54221" y="5726"/>
                </a:lnTo>
                <a:lnTo>
                  <a:pt x="7162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337695" y="4578096"/>
            <a:ext cx="43180" cy="75565"/>
          </a:xfrm>
          <a:custGeom>
            <a:avLst/>
            <a:gdLst/>
            <a:ahLst/>
            <a:cxnLst/>
            <a:rect l="l" t="t" r="r" b="b"/>
            <a:pathLst>
              <a:path w="43179" h="75564">
                <a:moveTo>
                  <a:pt x="0" y="0"/>
                </a:moveTo>
                <a:lnTo>
                  <a:pt x="9132" y="19716"/>
                </a:lnTo>
                <a:lnTo>
                  <a:pt x="19335" y="38862"/>
                </a:lnTo>
                <a:lnTo>
                  <a:pt x="30539" y="57435"/>
                </a:lnTo>
                <a:lnTo>
                  <a:pt x="42672" y="75437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159131" y="4464558"/>
            <a:ext cx="17145" cy="83185"/>
          </a:xfrm>
          <a:custGeom>
            <a:avLst/>
            <a:gdLst/>
            <a:ahLst/>
            <a:cxnLst/>
            <a:rect l="l" t="t" r="r" b="b"/>
            <a:pathLst>
              <a:path w="17145" h="83185">
                <a:moveTo>
                  <a:pt x="0" y="83057"/>
                </a:moveTo>
                <a:lnTo>
                  <a:pt x="5834" y="62472"/>
                </a:lnTo>
                <a:lnTo>
                  <a:pt x="10667" y="41814"/>
                </a:lnTo>
                <a:lnTo>
                  <a:pt x="14358" y="21014"/>
                </a:lnTo>
                <a:lnTo>
                  <a:pt x="1676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520319" y="3955541"/>
            <a:ext cx="209550" cy="308610"/>
          </a:xfrm>
          <a:custGeom>
            <a:avLst/>
            <a:gdLst/>
            <a:ahLst/>
            <a:cxnLst/>
            <a:rect l="l" t="t" r="r" b="b"/>
            <a:pathLst>
              <a:path w="209550" h="308610">
                <a:moveTo>
                  <a:pt x="209550" y="308610"/>
                </a:moveTo>
                <a:lnTo>
                  <a:pt x="209550" y="307086"/>
                </a:lnTo>
                <a:lnTo>
                  <a:pt x="209550" y="306324"/>
                </a:lnTo>
                <a:lnTo>
                  <a:pt x="209550" y="305562"/>
                </a:lnTo>
                <a:lnTo>
                  <a:pt x="205796" y="257365"/>
                </a:lnTo>
                <a:lnTo>
                  <a:pt x="194808" y="210883"/>
                </a:lnTo>
                <a:lnTo>
                  <a:pt x="176997" y="166687"/>
                </a:lnTo>
                <a:lnTo>
                  <a:pt x="152776" y="125348"/>
                </a:lnTo>
                <a:lnTo>
                  <a:pt x="122554" y="87439"/>
                </a:lnTo>
                <a:lnTo>
                  <a:pt x="86743" y="53530"/>
                </a:lnTo>
                <a:lnTo>
                  <a:pt x="45755" y="24193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918845" y="3625596"/>
            <a:ext cx="93980" cy="116205"/>
          </a:xfrm>
          <a:custGeom>
            <a:avLst/>
            <a:gdLst/>
            <a:ahLst/>
            <a:cxnLst/>
            <a:rect l="l" t="t" r="r" b="b"/>
            <a:pathLst>
              <a:path w="93979" h="116204">
                <a:moveTo>
                  <a:pt x="0" y="115824"/>
                </a:moveTo>
                <a:lnTo>
                  <a:pt x="29001" y="90868"/>
                </a:lnTo>
                <a:lnTo>
                  <a:pt x="54287" y="63055"/>
                </a:lnTo>
                <a:lnTo>
                  <a:pt x="75861" y="32670"/>
                </a:lnTo>
                <a:lnTo>
                  <a:pt x="9372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787781" y="3198114"/>
            <a:ext cx="5715" cy="55244"/>
          </a:xfrm>
          <a:custGeom>
            <a:avLst/>
            <a:gdLst/>
            <a:ahLst/>
            <a:cxnLst/>
            <a:rect l="l" t="t" r="r" b="b"/>
            <a:pathLst>
              <a:path w="5715" h="55245">
                <a:moveTo>
                  <a:pt x="5333" y="54863"/>
                </a:moveTo>
                <a:lnTo>
                  <a:pt x="5333" y="53339"/>
                </a:lnTo>
                <a:lnTo>
                  <a:pt x="5333" y="51816"/>
                </a:lnTo>
                <a:lnTo>
                  <a:pt x="5333" y="50292"/>
                </a:lnTo>
                <a:lnTo>
                  <a:pt x="5036" y="37719"/>
                </a:lnTo>
                <a:lnTo>
                  <a:pt x="4095" y="25146"/>
                </a:lnTo>
                <a:lnTo>
                  <a:pt x="2440" y="12573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193421" y="3064001"/>
            <a:ext cx="48260" cy="70485"/>
          </a:xfrm>
          <a:custGeom>
            <a:avLst/>
            <a:gdLst/>
            <a:ahLst/>
            <a:cxnLst/>
            <a:rect l="l" t="t" r="r" b="b"/>
            <a:pathLst>
              <a:path w="48260" h="70485">
                <a:moveTo>
                  <a:pt x="48006" y="0"/>
                </a:moveTo>
                <a:lnTo>
                  <a:pt x="33861" y="16418"/>
                </a:lnTo>
                <a:lnTo>
                  <a:pt x="21145" y="33623"/>
                </a:lnTo>
                <a:lnTo>
                  <a:pt x="9858" y="51542"/>
                </a:lnTo>
                <a:lnTo>
                  <a:pt x="0" y="70103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743079" y="3105911"/>
            <a:ext cx="22860" cy="60325"/>
          </a:xfrm>
          <a:custGeom>
            <a:avLst/>
            <a:gdLst/>
            <a:ahLst/>
            <a:cxnLst/>
            <a:rect l="l" t="t" r="r" b="b"/>
            <a:pathLst>
              <a:path w="22860" h="60325">
                <a:moveTo>
                  <a:pt x="22860" y="0"/>
                </a:moveTo>
                <a:lnTo>
                  <a:pt x="15859" y="14442"/>
                </a:lnTo>
                <a:lnTo>
                  <a:pt x="9715" y="29241"/>
                </a:lnTo>
                <a:lnTo>
                  <a:pt x="4429" y="44469"/>
                </a:lnTo>
                <a:lnTo>
                  <a:pt x="0" y="601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221109" y="3188207"/>
            <a:ext cx="83820" cy="59055"/>
          </a:xfrm>
          <a:custGeom>
            <a:avLst/>
            <a:gdLst/>
            <a:ahLst/>
            <a:cxnLst/>
            <a:rect l="l" t="t" r="r" b="b"/>
            <a:pathLst>
              <a:path w="83820" h="59055">
                <a:moveTo>
                  <a:pt x="83820" y="58674"/>
                </a:moveTo>
                <a:lnTo>
                  <a:pt x="64400" y="42219"/>
                </a:lnTo>
                <a:lnTo>
                  <a:pt x="43910" y="27050"/>
                </a:lnTo>
                <a:lnTo>
                  <a:pt x="22419" y="13025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4570361" y="3584447"/>
            <a:ext cx="14604" cy="62230"/>
          </a:xfrm>
          <a:custGeom>
            <a:avLst/>
            <a:gdLst/>
            <a:ahLst/>
            <a:cxnLst/>
            <a:rect l="l" t="t" r="r" b="b"/>
            <a:pathLst>
              <a:path w="14604" h="62229">
                <a:moveTo>
                  <a:pt x="0" y="0"/>
                </a:moveTo>
                <a:lnTo>
                  <a:pt x="2583" y="15751"/>
                </a:lnTo>
                <a:lnTo>
                  <a:pt x="5810" y="31146"/>
                </a:lnTo>
                <a:lnTo>
                  <a:pt x="9751" y="46398"/>
                </a:lnTo>
                <a:lnTo>
                  <a:pt x="14478" y="61722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/>
          <p:nvPr/>
        </p:nvSpPr>
        <p:spPr>
          <a:xfrm>
            <a:off x="3055747" y="3744721"/>
            <a:ext cx="82359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Foreign  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49" name="object 449"/>
          <p:cNvSpPr txBox="1"/>
          <p:nvPr/>
        </p:nvSpPr>
        <p:spPr>
          <a:xfrm>
            <a:off x="7672717" y="3749294"/>
            <a:ext cx="66548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Home 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50" name="object 450"/>
          <p:cNvSpPr/>
          <p:nvPr/>
        </p:nvSpPr>
        <p:spPr>
          <a:xfrm>
            <a:off x="5528957" y="5224271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70">
                <a:moveTo>
                  <a:pt x="97536" y="140969"/>
                </a:moveTo>
                <a:lnTo>
                  <a:pt x="97536" y="0"/>
                </a:lnTo>
                <a:lnTo>
                  <a:pt x="0" y="0"/>
                </a:lnTo>
                <a:lnTo>
                  <a:pt x="0" y="140969"/>
                </a:lnTo>
                <a:lnTo>
                  <a:pt x="97536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5599429" y="48745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3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5626100" y="4874514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20" h="51435">
                <a:moveTo>
                  <a:pt x="0" y="51053"/>
                </a:moveTo>
                <a:lnTo>
                  <a:pt x="261620" y="51053"/>
                </a:lnTo>
                <a:lnTo>
                  <a:pt x="261620" y="0"/>
                </a:lnTo>
                <a:lnTo>
                  <a:pt x="0" y="0"/>
                </a:lnTo>
                <a:lnTo>
                  <a:pt x="0" y="5105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5626100" y="5131308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3"/>
                </a:moveTo>
                <a:lnTo>
                  <a:pt x="261620" y="233933"/>
                </a:lnTo>
                <a:lnTo>
                  <a:pt x="261620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5914390" y="48745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3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887859" y="5224271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70">
                <a:moveTo>
                  <a:pt x="96774" y="140969"/>
                </a:moveTo>
                <a:lnTo>
                  <a:pt x="96774" y="0"/>
                </a:lnTo>
                <a:lnTo>
                  <a:pt x="0" y="0"/>
                </a:lnTo>
                <a:lnTo>
                  <a:pt x="0" y="140970"/>
                </a:lnTo>
                <a:lnTo>
                  <a:pt x="96774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5626493" y="5182361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261365" y="41910"/>
                </a:lnTo>
                <a:lnTo>
                  <a:pt x="261365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5626493" y="4925567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20" h="205739">
                <a:moveTo>
                  <a:pt x="261365" y="205740"/>
                </a:moveTo>
                <a:lnTo>
                  <a:pt x="261365" y="0"/>
                </a:lnTo>
                <a:lnTo>
                  <a:pt x="0" y="0"/>
                </a:lnTo>
                <a:lnTo>
                  <a:pt x="0" y="205740"/>
                </a:lnTo>
                <a:lnTo>
                  <a:pt x="261365" y="20574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5823851" y="5246370"/>
            <a:ext cx="130810" cy="16510"/>
          </a:xfrm>
          <a:custGeom>
            <a:avLst/>
            <a:gdLst/>
            <a:ahLst/>
            <a:cxnLst/>
            <a:rect l="l" t="t" r="r" b="b"/>
            <a:pathLst>
              <a:path w="130810" h="16510">
                <a:moveTo>
                  <a:pt x="0" y="16002"/>
                </a:moveTo>
                <a:lnTo>
                  <a:pt x="130301" y="16002"/>
                </a:lnTo>
                <a:lnTo>
                  <a:pt x="130301" y="0"/>
                </a:lnTo>
                <a:lnTo>
                  <a:pt x="0" y="0"/>
                </a:lnTo>
                <a:lnTo>
                  <a:pt x="0" y="16002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5529719" y="4875276"/>
            <a:ext cx="455295" cy="490220"/>
          </a:xfrm>
          <a:custGeom>
            <a:avLst/>
            <a:gdLst/>
            <a:ahLst/>
            <a:cxnLst/>
            <a:rect l="l" t="t" r="r" b="b"/>
            <a:pathLst>
              <a:path w="455295" h="490220">
                <a:moveTo>
                  <a:pt x="358139" y="348996"/>
                </a:moveTo>
                <a:lnTo>
                  <a:pt x="358139" y="307086"/>
                </a:lnTo>
                <a:lnTo>
                  <a:pt x="411479" y="307086"/>
                </a:lnTo>
                <a:lnTo>
                  <a:pt x="411479" y="0"/>
                </a:lnTo>
                <a:lnTo>
                  <a:pt x="43434" y="0"/>
                </a:lnTo>
                <a:lnTo>
                  <a:pt x="43434" y="307086"/>
                </a:lnTo>
                <a:lnTo>
                  <a:pt x="96774" y="307086"/>
                </a:lnTo>
                <a:lnTo>
                  <a:pt x="96774" y="348996"/>
                </a:lnTo>
                <a:lnTo>
                  <a:pt x="0" y="348996"/>
                </a:lnTo>
                <a:lnTo>
                  <a:pt x="0" y="489966"/>
                </a:lnTo>
                <a:lnTo>
                  <a:pt x="454913" y="489965"/>
                </a:lnTo>
                <a:lnTo>
                  <a:pt x="454913" y="348996"/>
                </a:lnTo>
                <a:lnTo>
                  <a:pt x="358139" y="348996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5626493" y="5182361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0" y="0"/>
                </a:lnTo>
                <a:lnTo>
                  <a:pt x="261365" y="0"/>
                </a:lnTo>
                <a:lnTo>
                  <a:pt x="261365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626493" y="4926329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4">
                <a:moveTo>
                  <a:pt x="0" y="204977"/>
                </a:moveTo>
                <a:lnTo>
                  <a:pt x="0" y="0"/>
                </a:lnTo>
                <a:lnTo>
                  <a:pt x="261365" y="0"/>
                </a:lnTo>
                <a:lnTo>
                  <a:pt x="261365" y="204977"/>
                </a:lnTo>
                <a:lnTo>
                  <a:pt x="0" y="204977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5819089" y="5242369"/>
            <a:ext cx="140970" cy="26034"/>
          </a:xfrm>
          <a:custGeom>
            <a:avLst/>
            <a:gdLst/>
            <a:ahLst/>
            <a:cxnLst/>
            <a:rect l="l" t="t" r="r" b="b"/>
            <a:pathLst>
              <a:path w="140970" h="26035">
                <a:moveTo>
                  <a:pt x="0" y="25527"/>
                </a:moveTo>
                <a:lnTo>
                  <a:pt x="140588" y="25527"/>
                </a:lnTo>
                <a:lnTo>
                  <a:pt x="140588" y="0"/>
                </a:lnTo>
                <a:lnTo>
                  <a:pt x="0" y="0"/>
                </a:lnTo>
                <a:lnTo>
                  <a:pt x="0" y="2552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375039" y="3609594"/>
            <a:ext cx="725805" cy="1905"/>
          </a:xfrm>
          <a:custGeom>
            <a:avLst/>
            <a:gdLst/>
            <a:ahLst/>
            <a:cxnLst/>
            <a:rect l="l" t="t" r="r" b="b"/>
            <a:pathLst>
              <a:path w="725805" h="1904">
                <a:moveTo>
                  <a:pt x="0" y="1523"/>
                </a:moveTo>
                <a:lnTo>
                  <a:pt x="725424" y="0"/>
                </a:lnTo>
              </a:path>
            </a:pathLst>
          </a:custGeom>
          <a:ln w="1905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 txBox="1"/>
          <p:nvPr/>
        </p:nvSpPr>
        <p:spPr>
          <a:xfrm>
            <a:off x="6195948" y="5189473"/>
            <a:ext cx="1590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Correspondent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65" name="object 465"/>
          <p:cNvSpPr/>
          <p:nvPr/>
        </p:nvSpPr>
        <p:spPr>
          <a:xfrm>
            <a:off x="7053719" y="3543300"/>
            <a:ext cx="531495" cy="12700"/>
          </a:xfrm>
          <a:custGeom>
            <a:avLst/>
            <a:gdLst/>
            <a:ahLst/>
            <a:cxnLst/>
            <a:rect l="l" t="t" r="r" b="b"/>
            <a:pathLst>
              <a:path w="531495" h="12700">
                <a:moveTo>
                  <a:pt x="0" y="0"/>
                </a:moveTo>
                <a:lnTo>
                  <a:pt x="531101" y="12191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518039" y="3569970"/>
            <a:ext cx="1036319" cy="13335"/>
          </a:xfrm>
          <a:custGeom>
            <a:avLst/>
            <a:gdLst/>
            <a:ahLst/>
            <a:cxnLst/>
            <a:rect l="l" t="t" r="r" b="b"/>
            <a:pathLst>
              <a:path w="1036320" h="13335">
                <a:moveTo>
                  <a:pt x="0" y="12953"/>
                </a:moveTo>
                <a:lnTo>
                  <a:pt x="1036319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 txBox="1"/>
          <p:nvPr/>
        </p:nvSpPr>
        <p:spPr>
          <a:xfrm>
            <a:off x="1553095" y="3766820"/>
            <a:ext cx="734695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Mobile  </a:t>
            </a: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Node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68" name="object 468"/>
          <p:cNvSpPr/>
          <p:nvPr/>
        </p:nvSpPr>
        <p:spPr>
          <a:xfrm>
            <a:off x="5775845" y="3691890"/>
            <a:ext cx="1700530" cy="995680"/>
          </a:xfrm>
          <a:custGeom>
            <a:avLst/>
            <a:gdLst/>
            <a:ahLst/>
            <a:cxnLst/>
            <a:rect l="l" t="t" r="r" b="b"/>
            <a:pathLst>
              <a:path w="1700529" h="995679">
                <a:moveTo>
                  <a:pt x="1632943" y="55856"/>
                </a:moveTo>
                <a:lnTo>
                  <a:pt x="1618358" y="30771"/>
                </a:lnTo>
                <a:lnTo>
                  <a:pt x="0" y="970788"/>
                </a:lnTo>
                <a:lnTo>
                  <a:pt x="14477" y="995172"/>
                </a:lnTo>
                <a:lnTo>
                  <a:pt x="1632943" y="55856"/>
                </a:lnTo>
                <a:close/>
              </a:path>
              <a:path w="1700529" h="995679">
                <a:moveTo>
                  <a:pt x="1700021" y="0"/>
                </a:moveTo>
                <a:lnTo>
                  <a:pt x="1604010" y="6096"/>
                </a:lnTo>
                <a:lnTo>
                  <a:pt x="1618358" y="30771"/>
                </a:lnTo>
                <a:lnTo>
                  <a:pt x="1630667" y="23622"/>
                </a:lnTo>
                <a:lnTo>
                  <a:pt x="1645158" y="48768"/>
                </a:lnTo>
                <a:lnTo>
                  <a:pt x="1645158" y="76862"/>
                </a:lnTo>
                <a:lnTo>
                  <a:pt x="1647431" y="80772"/>
                </a:lnTo>
                <a:lnTo>
                  <a:pt x="1700021" y="0"/>
                </a:lnTo>
                <a:close/>
              </a:path>
              <a:path w="1700529" h="995679">
                <a:moveTo>
                  <a:pt x="1645158" y="48768"/>
                </a:moveTo>
                <a:lnTo>
                  <a:pt x="1630667" y="23622"/>
                </a:lnTo>
                <a:lnTo>
                  <a:pt x="1618358" y="30771"/>
                </a:lnTo>
                <a:lnTo>
                  <a:pt x="1632943" y="55856"/>
                </a:lnTo>
                <a:lnTo>
                  <a:pt x="1645158" y="48768"/>
                </a:lnTo>
                <a:close/>
              </a:path>
              <a:path w="1700529" h="995679">
                <a:moveTo>
                  <a:pt x="1645158" y="76862"/>
                </a:moveTo>
                <a:lnTo>
                  <a:pt x="1645158" y="48768"/>
                </a:lnTo>
                <a:lnTo>
                  <a:pt x="1632943" y="55856"/>
                </a:lnTo>
                <a:lnTo>
                  <a:pt x="1645158" y="76862"/>
                </a:lnTo>
                <a:close/>
              </a:path>
            </a:pathLst>
          </a:custGeom>
          <a:solidFill>
            <a:srgbClr val="343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69" name="object 469"/>
          <p:cNvGraphicFramePr>
            <a:graphicFrameLocks noGrp="1"/>
          </p:cNvGraphicFramePr>
          <p:nvPr/>
        </p:nvGraphicFramePr>
        <p:xfrm>
          <a:off x="1273378" y="5133784"/>
          <a:ext cx="3978275" cy="1428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5580"/>
                <a:gridCol w="2470149"/>
              </a:tblGrid>
              <a:tr h="699770">
                <a:tc>
                  <a:txBody>
                    <a:bodyPr/>
                    <a:lstStyle/>
                    <a:p>
                      <a:pPr marL="106045" marR="5905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Source  address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3905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Correspondent’s IP  address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699135">
                <a:tc>
                  <a:txBody>
                    <a:bodyPr/>
                    <a:lstStyle/>
                    <a:p>
                      <a:pPr marL="106045" marR="1809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Destination  </a:t>
                      </a:r>
                      <a:r>
                        <a:rPr sz="20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address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Mobile’s </a:t>
                      </a:r>
                      <a:r>
                        <a:rPr sz="20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IP</a:t>
                      </a:r>
                      <a:r>
                        <a:rPr sz="2000" spc="-2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address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70" name="object 47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32</a:t>
            </a:fld>
            <a:endParaRPr spc="-5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0433" y="1198117"/>
            <a:ext cx="75114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Tunneling to the Care-of</a:t>
            </a:r>
            <a:r>
              <a:rPr spc="-80" dirty="0"/>
              <a:t> </a:t>
            </a:r>
            <a:r>
              <a:rPr dirty="0"/>
              <a:t>Address</a:t>
            </a:r>
          </a:p>
        </p:txBody>
      </p:sp>
      <p:sp>
        <p:nvSpPr>
          <p:cNvPr id="3" name="object 3"/>
          <p:cNvSpPr/>
          <p:nvPr/>
        </p:nvSpPr>
        <p:spPr>
          <a:xfrm>
            <a:off x="5054993" y="3606546"/>
            <a:ext cx="1889125" cy="330200"/>
          </a:xfrm>
          <a:custGeom>
            <a:avLst/>
            <a:gdLst/>
            <a:ahLst/>
            <a:cxnLst/>
            <a:rect l="l" t="t" r="r" b="b"/>
            <a:pathLst>
              <a:path w="1889125" h="330200">
                <a:moveTo>
                  <a:pt x="1888997" y="165353"/>
                </a:moveTo>
                <a:lnTo>
                  <a:pt x="1864385" y="100941"/>
                </a:lnTo>
                <a:lnTo>
                  <a:pt x="1835509" y="72851"/>
                </a:lnTo>
                <a:lnTo>
                  <a:pt x="1797265" y="48387"/>
                </a:lnTo>
                <a:lnTo>
                  <a:pt x="1750914" y="28208"/>
                </a:lnTo>
                <a:lnTo>
                  <a:pt x="1697713" y="12977"/>
                </a:lnTo>
                <a:lnTo>
                  <a:pt x="1638923" y="3354"/>
                </a:lnTo>
                <a:lnTo>
                  <a:pt x="1575803" y="0"/>
                </a:lnTo>
                <a:lnTo>
                  <a:pt x="313181" y="0"/>
                </a:lnTo>
                <a:lnTo>
                  <a:pt x="250062" y="3354"/>
                </a:lnTo>
                <a:lnTo>
                  <a:pt x="191273" y="12977"/>
                </a:lnTo>
                <a:lnTo>
                  <a:pt x="138075" y="28208"/>
                </a:lnTo>
                <a:lnTo>
                  <a:pt x="91725" y="48387"/>
                </a:lnTo>
                <a:lnTo>
                  <a:pt x="53484" y="72851"/>
                </a:lnTo>
                <a:lnTo>
                  <a:pt x="24610" y="100941"/>
                </a:lnTo>
                <a:lnTo>
                  <a:pt x="0" y="165354"/>
                </a:lnTo>
                <a:lnTo>
                  <a:pt x="6362" y="198460"/>
                </a:lnTo>
                <a:lnTo>
                  <a:pt x="53484" y="257280"/>
                </a:lnTo>
                <a:lnTo>
                  <a:pt x="91725" y="281654"/>
                </a:lnTo>
                <a:lnTo>
                  <a:pt x="138075" y="301777"/>
                </a:lnTo>
                <a:lnTo>
                  <a:pt x="191273" y="316980"/>
                </a:lnTo>
                <a:lnTo>
                  <a:pt x="250062" y="326592"/>
                </a:lnTo>
                <a:lnTo>
                  <a:pt x="313181" y="329946"/>
                </a:lnTo>
                <a:lnTo>
                  <a:pt x="1575803" y="329945"/>
                </a:lnTo>
                <a:lnTo>
                  <a:pt x="1638923" y="326592"/>
                </a:lnTo>
                <a:lnTo>
                  <a:pt x="1697713" y="316980"/>
                </a:lnTo>
                <a:lnTo>
                  <a:pt x="1750914" y="301777"/>
                </a:lnTo>
                <a:lnTo>
                  <a:pt x="1797265" y="281654"/>
                </a:lnTo>
                <a:lnTo>
                  <a:pt x="1835509" y="257280"/>
                </a:lnTo>
                <a:lnTo>
                  <a:pt x="1864385" y="229326"/>
                </a:lnTo>
                <a:lnTo>
                  <a:pt x="1888997" y="165353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54993" y="3606546"/>
            <a:ext cx="1889125" cy="330200"/>
          </a:xfrm>
          <a:custGeom>
            <a:avLst/>
            <a:gdLst/>
            <a:ahLst/>
            <a:cxnLst/>
            <a:rect l="l" t="t" r="r" b="b"/>
            <a:pathLst>
              <a:path w="1889125" h="330200">
                <a:moveTo>
                  <a:pt x="1888997" y="165353"/>
                </a:moveTo>
                <a:lnTo>
                  <a:pt x="1864385" y="229326"/>
                </a:lnTo>
                <a:lnTo>
                  <a:pt x="1835509" y="257280"/>
                </a:lnTo>
                <a:lnTo>
                  <a:pt x="1797265" y="281654"/>
                </a:lnTo>
                <a:lnTo>
                  <a:pt x="1750914" y="301777"/>
                </a:lnTo>
                <a:lnTo>
                  <a:pt x="1697713" y="316980"/>
                </a:lnTo>
                <a:lnTo>
                  <a:pt x="1638923" y="326592"/>
                </a:lnTo>
                <a:lnTo>
                  <a:pt x="1575803" y="329945"/>
                </a:lnTo>
                <a:lnTo>
                  <a:pt x="313181" y="329946"/>
                </a:lnTo>
                <a:lnTo>
                  <a:pt x="250062" y="326592"/>
                </a:lnTo>
                <a:lnTo>
                  <a:pt x="191273" y="316980"/>
                </a:lnTo>
                <a:lnTo>
                  <a:pt x="138075" y="301777"/>
                </a:lnTo>
                <a:lnTo>
                  <a:pt x="91725" y="281654"/>
                </a:lnTo>
                <a:lnTo>
                  <a:pt x="53484" y="257280"/>
                </a:lnTo>
                <a:lnTo>
                  <a:pt x="24610" y="229326"/>
                </a:lnTo>
                <a:lnTo>
                  <a:pt x="0" y="165354"/>
                </a:lnTo>
                <a:lnTo>
                  <a:pt x="6362" y="131995"/>
                </a:lnTo>
                <a:lnTo>
                  <a:pt x="53484" y="72851"/>
                </a:lnTo>
                <a:lnTo>
                  <a:pt x="91725" y="48387"/>
                </a:lnTo>
                <a:lnTo>
                  <a:pt x="138075" y="28208"/>
                </a:lnTo>
                <a:lnTo>
                  <a:pt x="191273" y="12977"/>
                </a:lnTo>
                <a:lnTo>
                  <a:pt x="250062" y="3354"/>
                </a:lnTo>
                <a:lnTo>
                  <a:pt x="313181" y="0"/>
                </a:lnTo>
                <a:lnTo>
                  <a:pt x="1575803" y="0"/>
                </a:lnTo>
                <a:lnTo>
                  <a:pt x="1638923" y="3354"/>
                </a:lnTo>
                <a:lnTo>
                  <a:pt x="1697713" y="12977"/>
                </a:lnTo>
                <a:lnTo>
                  <a:pt x="1750914" y="28208"/>
                </a:lnTo>
                <a:lnTo>
                  <a:pt x="1797265" y="48387"/>
                </a:lnTo>
                <a:lnTo>
                  <a:pt x="1835509" y="72851"/>
                </a:lnTo>
                <a:lnTo>
                  <a:pt x="1864385" y="100941"/>
                </a:lnTo>
                <a:lnTo>
                  <a:pt x="1888997" y="165353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17627" y="3606546"/>
            <a:ext cx="313690" cy="330200"/>
          </a:xfrm>
          <a:custGeom>
            <a:avLst/>
            <a:gdLst/>
            <a:ahLst/>
            <a:cxnLst/>
            <a:rect l="l" t="t" r="r" b="b"/>
            <a:pathLst>
              <a:path w="313690" h="330200">
                <a:moveTo>
                  <a:pt x="313169" y="329945"/>
                </a:moveTo>
                <a:lnTo>
                  <a:pt x="250053" y="326592"/>
                </a:lnTo>
                <a:lnTo>
                  <a:pt x="191268" y="316980"/>
                </a:lnTo>
                <a:lnTo>
                  <a:pt x="138072" y="301777"/>
                </a:lnTo>
                <a:lnTo>
                  <a:pt x="91724" y="281654"/>
                </a:lnTo>
                <a:lnTo>
                  <a:pt x="53483" y="257280"/>
                </a:lnTo>
                <a:lnTo>
                  <a:pt x="24610" y="229326"/>
                </a:lnTo>
                <a:lnTo>
                  <a:pt x="0" y="165353"/>
                </a:lnTo>
                <a:lnTo>
                  <a:pt x="6362" y="131995"/>
                </a:lnTo>
                <a:lnTo>
                  <a:pt x="53483" y="72851"/>
                </a:lnTo>
                <a:lnTo>
                  <a:pt x="91724" y="48387"/>
                </a:lnTo>
                <a:lnTo>
                  <a:pt x="138072" y="28208"/>
                </a:lnTo>
                <a:lnTo>
                  <a:pt x="191268" y="12977"/>
                </a:lnTo>
                <a:lnTo>
                  <a:pt x="250053" y="3354"/>
                </a:lnTo>
                <a:lnTo>
                  <a:pt x="313169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55174" y="3810380"/>
            <a:ext cx="169925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5317" y="3861053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380237" y="95250"/>
                </a:moveTo>
                <a:lnTo>
                  <a:pt x="380237" y="78486"/>
                </a:lnTo>
                <a:lnTo>
                  <a:pt x="373379" y="74675"/>
                </a:lnTo>
                <a:lnTo>
                  <a:pt x="9906" y="0"/>
                </a:lnTo>
                <a:lnTo>
                  <a:pt x="0" y="2286"/>
                </a:lnTo>
                <a:lnTo>
                  <a:pt x="0" y="18287"/>
                </a:lnTo>
                <a:lnTo>
                  <a:pt x="380237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5317" y="3861053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0" y="2286"/>
                </a:moveTo>
                <a:lnTo>
                  <a:pt x="0" y="18287"/>
                </a:lnTo>
                <a:lnTo>
                  <a:pt x="380237" y="95250"/>
                </a:lnTo>
                <a:lnTo>
                  <a:pt x="380237" y="78486"/>
                </a:lnTo>
                <a:lnTo>
                  <a:pt x="373379" y="74675"/>
                </a:lnTo>
                <a:lnTo>
                  <a:pt x="9906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42423" y="3845814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60960" y="6096"/>
                </a:move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8"/>
                </a:lnTo>
                <a:lnTo>
                  <a:pt x="0" y="39624"/>
                </a:lnTo>
                <a:lnTo>
                  <a:pt x="0" y="44958"/>
                </a:lnTo>
                <a:lnTo>
                  <a:pt x="18287" y="33527"/>
                </a:lnTo>
                <a:lnTo>
                  <a:pt x="22860" y="33527"/>
                </a:lnTo>
                <a:lnTo>
                  <a:pt x="45720" y="19050"/>
                </a:lnTo>
                <a:lnTo>
                  <a:pt x="45720" y="16001"/>
                </a:lnTo>
                <a:lnTo>
                  <a:pt x="60960" y="6096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42423" y="3845814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0" y="38862"/>
                </a:moveTo>
                <a:lnTo>
                  <a:pt x="0" y="44958"/>
                </a:lnTo>
                <a:lnTo>
                  <a:pt x="18287" y="33527"/>
                </a:lnTo>
                <a:lnTo>
                  <a:pt x="22860" y="33527"/>
                </a:lnTo>
                <a:lnTo>
                  <a:pt x="45720" y="19050"/>
                </a:lnTo>
                <a:lnTo>
                  <a:pt x="45720" y="16001"/>
                </a:lnTo>
                <a:lnTo>
                  <a:pt x="60960" y="6096"/>
                </a:ln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8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56901" y="387934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3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82047" y="38610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81285" y="3864864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685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40137" y="388239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3810" y="11430"/>
                </a:moveTo>
                <a:lnTo>
                  <a:pt x="3810" y="0"/>
                </a:lnTo>
                <a:lnTo>
                  <a:pt x="0" y="762"/>
                </a:lnTo>
                <a:lnTo>
                  <a:pt x="0" y="12192"/>
                </a:lnTo>
                <a:lnTo>
                  <a:pt x="3810" y="1143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40137" y="388239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0" y="762"/>
                </a:moveTo>
                <a:lnTo>
                  <a:pt x="0" y="12192"/>
                </a:lnTo>
                <a:lnTo>
                  <a:pt x="3810" y="11430"/>
                </a:lnTo>
                <a:lnTo>
                  <a:pt x="3810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1329" y="3810761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5" h="66039">
                <a:moveTo>
                  <a:pt x="0" y="0"/>
                </a:moveTo>
                <a:lnTo>
                  <a:pt x="368807" y="655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75317" y="3793235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549401" y="17525"/>
                </a:moveTo>
                <a:lnTo>
                  <a:pt x="518159" y="12953"/>
                </a:lnTo>
                <a:lnTo>
                  <a:pt x="177545" y="8381"/>
                </a:lnTo>
                <a:lnTo>
                  <a:pt x="132587" y="0"/>
                </a:lnTo>
                <a:lnTo>
                  <a:pt x="96012" y="17525"/>
                </a:lnTo>
                <a:lnTo>
                  <a:pt x="96012" y="22860"/>
                </a:lnTo>
                <a:lnTo>
                  <a:pt x="0" y="68579"/>
                </a:lnTo>
                <a:lnTo>
                  <a:pt x="380237" y="146303"/>
                </a:lnTo>
                <a:lnTo>
                  <a:pt x="464819" y="90677"/>
                </a:lnTo>
                <a:lnTo>
                  <a:pt x="464819" y="83058"/>
                </a:lnTo>
                <a:lnTo>
                  <a:pt x="502157" y="59436"/>
                </a:lnTo>
                <a:lnTo>
                  <a:pt x="510539" y="41910"/>
                </a:lnTo>
                <a:lnTo>
                  <a:pt x="549401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75317" y="3793235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132587" y="0"/>
                </a:moveTo>
                <a:lnTo>
                  <a:pt x="96012" y="17525"/>
                </a:lnTo>
                <a:lnTo>
                  <a:pt x="96012" y="22098"/>
                </a:lnTo>
                <a:lnTo>
                  <a:pt x="0" y="68579"/>
                </a:lnTo>
                <a:lnTo>
                  <a:pt x="380237" y="146303"/>
                </a:lnTo>
                <a:lnTo>
                  <a:pt x="464819" y="90677"/>
                </a:lnTo>
                <a:lnTo>
                  <a:pt x="464819" y="83058"/>
                </a:lnTo>
                <a:lnTo>
                  <a:pt x="502157" y="59436"/>
                </a:lnTo>
                <a:lnTo>
                  <a:pt x="510539" y="41910"/>
                </a:lnTo>
                <a:lnTo>
                  <a:pt x="549401" y="17525"/>
                </a:lnTo>
                <a:lnTo>
                  <a:pt x="518159" y="12953"/>
                </a:lnTo>
                <a:lnTo>
                  <a:pt x="177545" y="8381"/>
                </a:lnTo>
                <a:lnTo>
                  <a:pt x="132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81235" y="3804665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32765" y="3810"/>
                </a:moveTo>
                <a:lnTo>
                  <a:pt x="12191" y="0"/>
                </a:lnTo>
                <a:lnTo>
                  <a:pt x="0" y="5334"/>
                </a:lnTo>
                <a:lnTo>
                  <a:pt x="20573" y="9906"/>
                </a:lnTo>
                <a:lnTo>
                  <a:pt x="32765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81235" y="3804665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12191" y="0"/>
                </a:moveTo>
                <a:lnTo>
                  <a:pt x="0" y="5334"/>
                </a:lnTo>
                <a:lnTo>
                  <a:pt x="20573" y="9906"/>
                </a:lnTo>
                <a:lnTo>
                  <a:pt x="32765" y="3810"/>
                </a:lnTo>
                <a:lnTo>
                  <a:pt x="121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31705" y="3823715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329183" y="52578"/>
                </a:moveTo>
                <a:lnTo>
                  <a:pt x="320039" y="50292"/>
                </a:lnTo>
                <a:lnTo>
                  <a:pt x="43433" y="0"/>
                </a:lnTo>
                <a:lnTo>
                  <a:pt x="24383" y="9906"/>
                </a:lnTo>
                <a:lnTo>
                  <a:pt x="20574" y="16763"/>
                </a:lnTo>
                <a:lnTo>
                  <a:pt x="0" y="32766"/>
                </a:lnTo>
                <a:lnTo>
                  <a:pt x="289559" y="91439"/>
                </a:lnTo>
                <a:lnTo>
                  <a:pt x="304799" y="80010"/>
                </a:lnTo>
                <a:lnTo>
                  <a:pt x="329183" y="5257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31705" y="3823715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43433" y="0"/>
                </a:moveTo>
                <a:lnTo>
                  <a:pt x="24383" y="9906"/>
                </a:lnTo>
                <a:lnTo>
                  <a:pt x="20574" y="16763"/>
                </a:lnTo>
                <a:lnTo>
                  <a:pt x="0" y="32766"/>
                </a:lnTo>
                <a:lnTo>
                  <a:pt x="289559" y="91439"/>
                </a:lnTo>
                <a:lnTo>
                  <a:pt x="304799" y="80010"/>
                </a:lnTo>
                <a:lnTo>
                  <a:pt x="329183" y="52578"/>
                </a:lnTo>
                <a:lnTo>
                  <a:pt x="320039" y="50292"/>
                </a:lnTo>
                <a:lnTo>
                  <a:pt x="434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68281" y="3833621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5" h="49529">
                <a:moveTo>
                  <a:pt x="0" y="0"/>
                </a:moveTo>
                <a:lnTo>
                  <a:pt x="273557" y="49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59137" y="3840479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7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49993" y="3849623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60" h="52070">
                <a:moveTo>
                  <a:pt x="0" y="0"/>
                </a:moveTo>
                <a:lnTo>
                  <a:pt x="276605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57994" y="3828669"/>
            <a:ext cx="355091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0567" y="3816858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4">
                <a:moveTo>
                  <a:pt x="356615" y="66293"/>
                </a:moveTo>
                <a:lnTo>
                  <a:pt x="353567" y="60959"/>
                </a:lnTo>
                <a:lnTo>
                  <a:pt x="7619" y="0"/>
                </a:lnTo>
                <a:lnTo>
                  <a:pt x="0" y="3809"/>
                </a:lnTo>
                <a:lnTo>
                  <a:pt x="0" y="7619"/>
                </a:lnTo>
                <a:lnTo>
                  <a:pt x="348233" y="71627"/>
                </a:lnTo>
                <a:lnTo>
                  <a:pt x="356615" y="66293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0567" y="3816858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4">
                <a:moveTo>
                  <a:pt x="7619" y="0"/>
                </a:moveTo>
                <a:lnTo>
                  <a:pt x="0" y="3809"/>
                </a:lnTo>
                <a:lnTo>
                  <a:pt x="0" y="7619"/>
                </a:lnTo>
                <a:lnTo>
                  <a:pt x="348233" y="71627"/>
                </a:lnTo>
                <a:lnTo>
                  <a:pt x="356615" y="66293"/>
                </a:lnTo>
                <a:lnTo>
                  <a:pt x="353567" y="60959"/>
                </a:ln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83902" y="3818763"/>
            <a:ext cx="339851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1329" y="3820667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7" y="62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97796" y="3829430"/>
            <a:ext cx="371093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0137" y="3882390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98227" y="3826764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27431" y="0"/>
                </a:moveTo>
                <a:lnTo>
                  <a:pt x="12953" y="8382"/>
                </a:lnTo>
                <a:lnTo>
                  <a:pt x="0" y="18287"/>
                </a:lnTo>
                <a:lnTo>
                  <a:pt x="6095" y="24384"/>
                </a:lnTo>
                <a:lnTo>
                  <a:pt x="25907" y="15239"/>
                </a:lnTo>
                <a:lnTo>
                  <a:pt x="27431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98227" y="3826002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39" h="25400">
                <a:moveTo>
                  <a:pt x="12953" y="9144"/>
                </a:moveTo>
                <a:lnTo>
                  <a:pt x="0" y="19050"/>
                </a:lnTo>
                <a:lnTo>
                  <a:pt x="6095" y="25146"/>
                </a:lnTo>
                <a:lnTo>
                  <a:pt x="25907" y="16001"/>
                </a:lnTo>
                <a:lnTo>
                  <a:pt x="27431" y="0"/>
                </a:lnTo>
                <a:lnTo>
                  <a:pt x="12953" y="91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03333" y="377266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326135" y="44958"/>
                </a:moveTo>
                <a:lnTo>
                  <a:pt x="53339" y="0"/>
                </a:lnTo>
                <a:lnTo>
                  <a:pt x="40386" y="19812"/>
                </a:lnTo>
                <a:lnTo>
                  <a:pt x="0" y="14477"/>
                </a:lnTo>
                <a:lnTo>
                  <a:pt x="4572" y="22860"/>
                </a:lnTo>
                <a:lnTo>
                  <a:pt x="54863" y="31241"/>
                </a:lnTo>
                <a:lnTo>
                  <a:pt x="67043" y="14477"/>
                </a:lnTo>
                <a:lnTo>
                  <a:pt x="323849" y="58674"/>
                </a:lnTo>
                <a:lnTo>
                  <a:pt x="326135" y="4495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03333" y="377266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0" y="14477"/>
                </a:moveTo>
                <a:lnTo>
                  <a:pt x="4572" y="22860"/>
                </a:lnTo>
                <a:lnTo>
                  <a:pt x="54863" y="31241"/>
                </a:lnTo>
                <a:lnTo>
                  <a:pt x="67043" y="14477"/>
                </a:lnTo>
                <a:lnTo>
                  <a:pt x="323849" y="58674"/>
                </a:lnTo>
                <a:lnTo>
                  <a:pt x="326135" y="44958"/>
                </a:lnTo>
                <a:lnTo>
                  <a:pt x="53339" y="0"/>
                </a:lnTo>
                <a:lnTo>
                  <a:pt x="40386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60483" y="3777234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4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54387" y="3785615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266700" y="44196"/>
                </a:moveTo>
                <a:lnTo>
                  <a:pt x="15240" y="0"/>
                </a:lnTo>
                <a:lnTo>
                  <a:pt x="0" y="6858"/>
                </a:lnTo>
                <a:lnTo>
                  <a:pt x="36575" y="16001"/>
                </a:lnTo>
                <a:lnTo>
                  <a:pt x="252984" y="51816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54387" y="3785615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15240" y="0"/>
                </a:moveTo>
                <a:lnTo>
                  <a:pt x="0" y="6858"/>
                </a:lnTo>
                <a:lnTo>
                  <a:pt x="36575" y="16001"/>
                </a:lnTo>
                <a:lnTo>
                  <a:pt x="252984" y="51816"/>
                </a:lnTo>
                <a:lnTo>
                  <a:pt x="266700" y="44196"/>
                </a:lnTo>
                <a:lnTo>
                  <a:pt x="152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52101" y="3792473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57555" y="42672"/>
                </a:moveTo>
                <a:lnTo>
                  <a:pt x="2285" y="0"/>
                </a:lnTo>
                <a:lnTo>
                  <a:pt x="0" y="15239"/>
                </a:lnTo>
                <a:lnTo>
                  <a:pt x="252221" y="58674"/>
                </a:lnTo>
                <a:lnTo>
                  <a:pt x="257555" y="42672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52101" y="3792473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285" y="0"/>
                </a:moveTo>
                <a:lnTo>
                  <a:pt x="0" y="15239"/>
                </a:lnTo>
                <a:lnTo>
                  <a:pt x="252221" y="58674"/>
                </a:lnTo>
                <a:lnTo>
                  <a:pt x="257555" y="42672"/>
                </a:lnTo>
                <a:lnTo>
                  <a:pt x="22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74783" y="3809238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20">
                <a:moveTo>
                  <a:pt x="16001" y="6858"/>
                </a:moveTo>
                <a:lnTo>
                  <a:pt x="16001" y="1524"/>
                </a:lnTo>
                <a:lnTo>
                  <a:pt x="15239" y="762"/>
                </a:lnTo>
                <a:lnTo>
                  <a:pt x="12191" y="762"/>
                </a:lnTo>
                <a:lnTo>
                  <a:pt x="10668" y="0"/>
                </a:lnTo>
                <a:lnTo>
                  <a:pt x="5334" y="0"/>
                </a:lnTo>
                <a:lnTo>
                  <a:pt x="5334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6"/>
                </a:lnTo>
                <a:lnTo>
                  <a:pt x="1524" y="6096"/>
                </a:lnTo>
                <a:lnTo>
                  <a:pt x="3048" y="7620"/>
                </a:lnTo>
                <a:lnTo>
                  <a:pt x="15239" y="7620"/>
                </a:lnTo>
                <a:lnTo>
                  <a:pt x="16001" y="6858"/>
                </a:lnTo>
                <a:close/>
              </a:path>
              <a:path w="17145" h="7620">
                <a:moveTo>
                  <a:pt x="16763" y="5334"/>
                </a:moveTo>
                <a:lnTo>
                  <a:pt x="16763" y="3810"/>
                </a:lnTo>
                <a:lnTo>
                  <a:pt x="16001" y="2286"/>
                </a:lnTo>
                <a:lnTo>
                  <a:pt x="16001" y="6096"/>
                </a:lnTo>
                <a:lnTo>
                  <a:pt x="16763" y="5334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74783" y="3809238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20">
                <a:moveTo>
                  <a:pt x="0" y="4572"/>
                </a:moveTo>
                <a:lnTo>
                  <a:pt x="0" y="6096"/>
                </a:lnTo>
                <a:lnTo>
                  <a:pt x="1524" y="6096"/>
                </a:lnTo>
                <a:lnTo>
                  <a:pt x="3048" y="7620"/>
                </a:lnTo>
                <a:lnTo>
                  <a:pt x="15239" y="7620"/>
                </a:lnTo>
                <a:lnTo>
                  <a:pt x="16001" y="6096"/>
                </a:lnTo>
                <a:lnTo>
                  <a:pt x="16763" y="5334"/>
                </a:lnTo>
                <a:lnTo>
                  <a:pt x="16763" y="3810"/>
                </a:lnTo>
                <a:lnTo>
                  <a:pt x="16001" y="2286"/>
                </a:lnTo>
                <a:lnTo>
                  <a:pt x="16001" y="1524"/>
                </a:lnTo>
                <a:lnTo>
                  <a:pt x="15239" y="762"/>
                </a:lnTo>
                <a:lnTo>
                  <a:pt x="12191" y="762"/>
                </a:lnTo>
                <a:lnTo>
                  <a:pt x="10668" y="0"/>
                </a:lnTo>
                <a:lnTo>
                  <a:pt x="5334" y="0"/>
                </a:lnTo>
                <a:lnTo>
                  <a:pt x="5334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79533" y="3792473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6858" y="0"/>
                </a:moveTo>
                <a:lnTo>
                  <a:pt x="0" y="4572"/>
                </a:lnTo>
                <a:lnTo>
                  <a:pt x="0" y="9143"/>
                </a:lnTo>
                <a:lnTo>
                  <a:pt x="2286" y="9143"/>
                </a:lnTo>
                <a:lnTo>
                  <a:pt x="2286" y="5334"/>
                </a:lnTo>
                <a:lnTo>
                  <a:pt x="3048" y="5334"/>
                </a:lnTo>
                <a:lnTo>
                  <a:pt x="9893" y="0"/>
                </a:lnTo>
                <a:lnTo>
                  <a:pt x="68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94773" y="3795521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79">
                <a:moveTo>
                  <a:pt x="0" y="4572"/>
                </a:moveTo>
                <a:lnTo>
                  <a:pt x="7620" y="0"/>
                </a:lnTo>
                <a:lnTo>
                  <a:pt x="10668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00107" y="3796284"/>
            <a:ext cx="6985" cy="3810"/>
          </a:xfrm>
          <a:custGeom>
            <a:avLst/>
            <a:gdLst/>
            <a:ahLst/>
            <a:cxnLst/>
            <a:rect l="l" t="t" r="r" b="b"/>
            <a:pathLst>
              <a:path w="6985" h="3810">
                <a:moveTo>
                  <a:pt x="6858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35921" y="3801617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79">
                <a:moveTo>
                  <a:pt x="0" y="4572"/>
                </a:moveTo>
                <a:lnTo>
                  <a:pt x="6858" y="0"/>
                </a:lnTo>
                <a:lnTo>
                  <a:pt x="10668" y="762"/>
                </a:lnTo>
                <a:lnTo>
                  <a:pt x="4572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46589" y="3803903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4572"/>
                </a:moveTo>
                <a:lnTo>
                  <a:pt x="6095" y="0"/>
                </a:lnTo>
                <a:lnTo>
                  <a:pt x="9905" y="762"/>
                </a:lnTo>
                <a:lnTo>
                  <a:pt x="3047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05441" y="3797808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5" h="3810">
                <a:moveTo>
                  <a:pt x="0" y="3809"/>
                </a:moveTo>
                <a:lnTo>
                  <a:pt x="8381" y="0"/>
                </a:lnTo>
                <a:lnTo>
                  <a:pt x="10667" y="0"/>
                </a:lnTo>
                <a:lnTo>
                  <a:pt x="5333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3823" y="3798570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29" h="5079">
                <a:moveTo>
                  <a:pt x="0" y="4571"/>
                </a:moveTo>
                <a:lnTo>
                  <a:pt x="7620" y="0"/>
                </a:lnTo>
                <a:lnTo>
                  <a:pt x="11430" y="762"/>
                </a:lnTo>
                <a:lnTo>
                  <a:pt x="5334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25253" y="3800094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5" h="5714">
                <a:moveTo>
                  <a:pt x="0" y="4571"/>
                </a:moveTo>
                <a:lnTo>
                  <a:pt x="6095" y="0"/>
                </a:lnTo>
                <a:lnTo>
                  <a:pt x="10667" y="1523"/>
                </a:lnTo>
                <a:lnTo>
                  <a:pt x="3048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66579" y="3790950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6857" y="0"/>
                </a:moveTo>
                <a:lnTo>
                  <a:pt x="0" y="4572"/>
                </a:lnTo>
                <a:lnTo>
                  <a:pt x="0" y="10667"/>
                </a:lnTo>
                <a:lnTo>
                  <a:pt x="3048" y="10667"/>
                </a:lnTo>
                <a:lnTo>
                  <a:pt x="3048" y="5334"/>
                </a:lnTo>
                <a:lnTo>
                  <a:pt x="9905" y="762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13848" y="3701415"/>
            <a:ext cx="130301" cy="152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03333" y="3650741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24384" y="140752"/>
                </a:moveTo>
                <a:lnTo>
                  <a:pt x="24384" y="92202"/>
                </a:lnTo>
                <a:lnTo>
                  <a:pt x="0" y="136398"/>
                </a:lnTo>
                <a:lnTo>
                  <a:pt x="24384" y="140752"/>
                </a:lnTo>
                <a:close/>
              </a:path>
              <a:path w="434339" h="196214">
                <a:moveTo>
                  <a:pt x="434339" y="51054"/>
                </a:moveTo>
                <a:lnTo>
                  <a:pt x="393953" y="43434"/>
                </a:lnTo>
                <a:lnTo>
                  <a:pt x="124968" y="6858"/>
                </a:lnTo>
                <a:lnTo>
                  <a:pt x="67043" y="0"/>
                </a:lnTo>
                <a:lnTo>
                  <a:pt x="22098" y="81534"/>
                </a:lnTo>
                <a:lnTo>
                  <a:pt x="24384" y="92202"/>
                </a:lnTo>
                <a:lnTo>
                  <a:pt x="24384" y="140752"/>
                </a:lnTo>
                <a:lnTo>
                  <a:pt x="42672" y="144018"/>
                </a:lnTo>
                <a:lnTo>
                  <a:pt x="55625" y="125730"/>
                </a:lnTo>
                <a:lnTo>
                  <a:pt x="323849" y="169925"/>
                </a:lnTo>
                <a:lnTo>
                  <a:pt x="323849" y="190717"/>
                </a:lnTo>
                <a:lnTo>
                  <a:pt x="359663" y="195834"/>
                </a:lnTo>
                <a:lnTo>
                  <a:pt x="434339" y="51054"/>
                </a:lnTo>
                <a:close/>
              </a:path>
              <a:path w="434339" h="196214">
                <a:moveTo>
                  <a:pt x="323849" y="190717"/>
                </a:moveTo>
                <a:lnTo>
                  <a:pt x="323849" y="169925"/>
                </a:lnTo>
                <a:lnTo>
                  <a:pt x="311657" y="188975"/>
                </a:lnTo>
                <a:lnTo>
                  <a:pt x="323849" y="19071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03333" y="3650741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67043" y="0"/>
                </a:moveTo>
                <a:lnTo>
                  <a:pt x="22098" y="81534"/>
                </a:lnTo>
                <a:lnTo>
                  <a:pt x="24384" y="92202"/>
                </a:lnTo>
                <a:lnTo>
                  <a:pt x="0" y="136398"/>
                </a:lnTo>
                <a:lnTo>
                  <a:pt x="42672" y="144018"/>
                </a:lnTo>
                <a:lnTo>
                  <a:pt x="55625" y="125730"/>
                </a:lnTo>
                <a:lnTo>
                  <a:pt x="323849" y="169925"/>
                </a:lnTo>
                <a:lnTo>
                  <a:pt x="311657" y="188975"/>
                </a:lnTo>
                <a:lnTo>
                  <a:pt x="359663" y="195834"/>
                </a:lnTo>
                <a:lnTo>
                  <a:pt x="434339" y="51054"/>
                </a:lnTo>
                <a:lnTo>
                  <a:pt x="393953" y="43434"/>
                </a:lnTo>
                <a:lnTo>
                  <a:pt x="124968" y="6858"/>
                </a:lnTo>
                <a:lnTo>
                  <a:pt x="670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12477" y="3768852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89" h="7620">
                <a:moveTo>
                  <a:pt x="0" y="0"/>
                </a:moveTo>
                <a:lnTo>
                  <a:pt x="46481" y="7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27183" y="3820667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20" h="8889">
                <a:moveTo>
                  <a:pt x="0" y="0"/>
                </a:moveTo>
                <a:lnTo>
                  <a:pt x="45720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25050" y="3654171"/>
            <a:ext cx="100583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588143" y="3694176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5">
                <a:moveTo>
                  <a:pt x="3048" y="92201"/>
                </a:moveTo>
                <a:lnTo>
                  <a:pt x="3048" y="86106"/>
                </a:lnTo>
                <a:lnTo>
                  <a:pt x="2286" y="86106"/>
                </a:lnTo>
                <a:lnTo>
                  <a:pt x="2286" y="87629"/>
                </a:lnTo>
                <a:lnTo>
                  <a:pt x="1524" y="87629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48" y="92201"/>
                </a:lnTo>
                <a:close/>
              </a:path>
              <a:path w="50800" h="93345">
                <a:moveTo>
                  <a:pt x="6858" y="92963"/>
                </a:moveTo>
                <a:lnTo>
                  <a:pt x="6858" y="78486"/>
                </a:lnTo>
                <a:lnTo>
                  <a:pt x="6096" y="78486"/>
                </a:lnTo>
                <a:lnTo>
                  <a:pt x="6096" y="80772"/>
                </a:lnTo>
                <a:lnTo>
                  <a:pt x="5334" y="80772"/>
                </a:lnTo>
                <a:lnTo>
                  <a:pt x="5334" y="82296"/>
                </a:lnTo>
                <a:lnTo>
                  <a:pt x="3810" y="82296"/>
                </a:lnTo>
                <a:lnTo>
                  <a:pt x="3810" y="83820"/>
                </a:lnTo>
                <a:lnTo>
                  <a:pt x="3048" y="83820"/>
                </a:lnTo>
                <a:lnTo>
                  <a:pt x="3048" y="92963"/>
                </a:lnTo>
                <a:lnTo>
                  <a:pt x="6858" y="92963"/>
                </a:lnTo>
                <a:close/>
              </a:path>
              <a:path w="50800" h="93345">
                <a:moveTo>
                  <a:pt x="36575" y="7620"/>
                </a:moveTo>
                <a:lnTo>
                  <a:pt x="36575" y="4572"/>
                </a:lnTo>
                <a:lnTo>
                  <a:pt x="33527" y="4572"/>
                </a:lnTo>
                <a:lnTo>
                  <a:pt x="33527" y="3810"/>
                </a:lnTo>
                <a:lnTo>
                  <a:pt x="26669" y="3810"/>
                </a:lnTo>
                <a:lnTo>
                  <a:pt x="26669" y="3048"/>
                </a:lnTo>
                <a:lnTo>
                  <a:pt x="23622" y="3048"/>
                </a:lnTo>
                <a:lnTo>
                  <a:pt x="23622" y="2286"/>
                </a:lnTo>
                <a:lnTo>
                  <a:pt x="19812" y="2286"/>
                </a:lnTo>
                <a:lnTo>
                  <a:pt x="19812" y="1524"/>
                </a:lnTo>
                <a:lnTo>
                  <a:pt x="17525" y="1524"/>
                </a:lnTo>
                <a:lnTo>
                  <a:pt x="17525" y="762"/>
                </a:lnTo>
                <a:lnTo>
                  <a:pt x="12953" y="762"/>
                </a:lnTo>
                <a:lnTo>
                  <a:pt x="12953" y="0"/>
                </a:lnTo>
                <a:lnTo>
                  <a:pt x="5334" y="0"/>
                </a:lnTo>
                <a:lnTo>
                  <a:pt x="5334" y="1524"/>
                </a:lnTo>
                <a:lnTo>
                  <a:pt x="3810" y="1524"/>
                </a:lnTo>
                <a:lnTo>
                  <a:pt x="3810" y="2286"/>
                </a:lnTo>
                <a:lnTo>
                  <a:pt x="6858" y="2286"/>
                </a:lnTo>
                <a:lnTo>
                  <a:pt x="6858" y="3048"/>
                </a:lnTo>
                <a:lnTo>
                  <a:pt x="11429" y="3048"/>
                </a:lnTo>
                <a:lnTo>
                  <a:pt x="11429" y="3810"/>
                </a:lnTo>
                <a:lnTo>
                  <a:pt x="18287" y="3810"/>
                </a:lnTo>
                <a:lnTo>
                  <a:pt x="18287" y="4572"/>
                </a:lnTo>
                <a:lnTo>
                  <a:pt x="21336" y="4572"/>
                </a:lnTo>
                <a:lnTo>
                  <a:pt x="21336" y="5334"/>
                </a:lnTo>
                <a:lnTo>
                  <a:pt x="24384" y="5334"/>
                </a:lnTo>
                <a:lnTo>
                  <a:pt x="24384" y="6096"/>
                </a:lnTo>
                <a:lnTo>
                  <a:pt x="27431" y="6096"/>
                </a:lnTo>
                <a:lnTo>
                  <a:pt x="27431" y="6858"/>
                </a:lnTo>
                <a:lnTo>
                  <a:pt x="30479" y="6858"/>
                </a:lnTo>
                <a:lnTo>
                  <a:pt x="30479" y="7620"/>
                </a:lnTo>
                <a:lnTo>
                  <a:pt x="36575" y="7620"/>
                </a:lnTo>
                <a:close/>
              </a:path>
              <a:path w="50800" h="93345">
                <a:moveTo>
                  <a:pt x="9143" y="92201"/>
                </a:moveTo>
                <a:lnTo>
                  <a:pt x="9143" y="76200"/>
                </a:lnTo>
                <a:lnTo>
                  <a:pt x="6858" y="76200"/>
                </a:lnTo>
                <a:lnTo>
                  <a:pt x="6858" y="92201"/>
                </a:lnTo>
                <a:lnTo>
                  <a:pt x="9143" y="92201"/>
                </a:lnTo>
                <a:close/>
              </a:path>
              <a:path w="50800" h="93345">
                <a:moveTo>
                  <a:pt x="10667" y="88391"/>
                </a:moveTo>
                <a:lnTo>
                  <a:pt x="10667" y="73151"/>
                </a:lnTo>
                <a:lnTo>
                  <a:pt x="9143" y="73151"/>
                </a:lnTo>
                <a:lnTo>
                  <a:pt x="9143" y="88391"/>
                </a:lnTo>
                <a:lnTo>
                  <a:pt x="10667" y="88391"/>
                </a:lnTo>
                <a:close/>
              </a:path>
              <a:path w="50800" h="93345">
                <a:moveTo>
                  <a:pt x="11429" y="86106"/>
                </a:moveTo>
                <a:lnTo>
                  <a:pt x="11429" y="71627"/>
                </a:lnTo>
                <a:lnTo>
                  <a:pt x="10667" y="71627"/>
                </a:lnTo>
                <a:lnTo>
                  <a:pt x="10667" y="86106"/>
                </a:lnTo>
                <a:lnTo>
                  <a:pt x="11429" y="86106"/>
                </a:lnTo>
                <a:close/>
              </a:path>
              <a:path w="50800" h="93345">
                <a:moveTo>
                  <a:pt x="12191" y="84582"/>
                </a:moveTo>
                <a:lnTo>
                  <a:pt x="12191" y="70103"/>
                </a:lnTo>
                <a:lnTo>
                  <a:pt x="11429" y="70103"/>
                </a:lnTo>
                <a:lnTo>
                  <a:pt x="11429" y="84582"/>
                </a:lnTo>
                <a:lnTo>
                  <a:pt x="12191" y="84582"/>
                </a:lnTo>
                <a:close/>
              </a:path>
              <a:path w="50800" h="93345">
                <a:moveTo>
                  <a:pt x="12953" y="83058"/>
                </a:moveTo>
                <a:lnTo>
                  <a:pt x="12953" y="67818"/>
                </a:lnTo>
                <a:lnTo>
                  <a:pt x="12191" y="67818"/>
                </a:lnTo>
                <a:lnTo>
                  <a:pt x="12191" y="83058"/>
                </a:lnTo>
                <a:lnTo>
                  <a:pt x="12953" y="83058"/>
                </a:lnTo>
                <a:close/>
              </a:path>
              <a:path w="50800" h="93345">
                <a:moveTo>
                  <a:pt x="14477" y="81534"/>
                </a:moveTo>
                <a:lnTo>
                  <a:pt x="14477" y="66294"/>
                </a:lnTo>
                <a:lnTo>
                  <a:pt x="12953" y="66294"/>
                </a:lnTo>
                <a:lnTo>
                  <a:pt x="12953" y="81534"/>
                </a:lnTo>
                <a:lnTo>
                  <a:pt x="14477" y="81534"/>
                </a:lnTo>
                <a:close/>
              </a:path>
              <a:path w="50800" h="93345">
                <a:moveTo>
                  <a:pt x="15239" y="78486"/>
                </a:moveTo>
                <a:lnTo>
                  <a:pt x="15239" y="64008"/>
                </a:lnTo>
                <a:lnTo>
                  <a:pt x="14477" y="64008"/>
                </a:lnTo>
                <a:lnTo>
                  <a:pt x="14477" y="78486"/>
                </a:lnTo>
                <a:lnTo>
                  <a:pt x="15239" y="78486"/>
                </a:lnTo>
                <a:close/>
              </a:path>
              <a:path w="50800" h="93345">
                <a:moveTo>
                  <a:pt x="16001" y="76962"/>
                </a:moveTo>
                <a:lnTo>
                  <a:pt x="16001" y="63246"/>
                </a:lnTo>
                <a:lnTo>
                  <a:pt x="15239" y="63246"/>
                </a:lnTo>
                <a:lnTo>
                  <a:pt x="15239" y="76962"/>
                </a:lnTo>
                <a:lnTo>
                  <a:pt x="16001" y="76962"/>
                </a:lnTo>
                <a:close/>
              </a:path>
              <a:path w="50800" h="93345">
                <a:moveTo>
                  <a:pt x="17525" y="75437"/>
                </a:moveTo>
                <a:lnTo>
                  <a:pt x="17525" y="60960"/>
                </a:lnTo>
                <a:lnTo>
                  <a:pt x="16001" y="60960"/>
                </a:lnTo>
                <a:lnTo>
                  <a:pt x="16001" y="75437"/>
                </a:lnTo>
                <a:lnTo>
                  <a:pt x="17525" y="75437"/>
                </a:lnTo>
                <a:close/>
              </a:path>
              <a:path w="50800" h="93345">
                <a:moveTo>
                  <a:pt x="18287" y="73151"/>
                </a:moveTo>
                <a:lnTo>
                  <a:pt x="18287" y="58674"/>
                </a:lnTo>
                <a:lnTo>
                  <a:pt x="17525" y="58674"/>
                </a:lnTo>
                <a:lnTo>
                  <a:pt x="17525" y="73151"/>
                </a:lnTo>
                <a:lnTo>
                  <a:pt x="18287" y="73151"/>
                </a:lnTo>
                <a:close/>
              </a:path>
              <a:path w="50800" h="93345">
                <a:moveTo>
                  <a:pt x="19050" y="71627"/>
                </a:moveTo>
                <a:lnTo>
                  <a:pt x="19050" y="57150"/>
                </a:lnTo>
                <a:lnTo>
                  <a:pt x="18287" y="57150"/>
                </a:lnTo>
                <a:lnTo>
                  <a:pt x="18287" y="71627"/>
                </a:lnTo>
                <a:lnTo>
                  <a:pt x="19050" y="71627"/>
                </a:lnTo>
                <a:close/>
              </a:path>
              <a:path w="50800" h="93345">
                <a:moveTo>
                  <a:pt x="19812" y="68579"/>
                </a:moveTo>
                <a:lnTo>
                  <a:pt x="19812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12" y="68579"/>
                </a:lnTo>
                <a:close/>
              </a:path>
              <a:path w="50800" h="93345">
                <a:moveTo>
                  <a:pt x="21336" y="67056"/>
                </a:moveTo>
                <a:lnTo>
                  <a:pt x="21336" y="53339"/>
                </a:lnTo>
                <a:lnTo>
                  <a:pt x="19812" y="53339"/>
                </a:lnTo>
                <a:lnTo>
                  <a:pt x="19812" y="67056"/>
                </a:lnTo>
                <a:lnTo>
                  <a:pt x="21336" y="67056"/>
                </a:lnTo>
                <a:close/>
              </a:path>
              <a:path w="50800" h="93345">
                <a:moveTo>
                  <a:pt x="22098" y="66294"/>
                </a:moveTo>
                <a:lnTo>
                  <a:pt x="22098" y="51815"/>
                </a:lnTo>
                <a:lnTo>
                  <a:pt x="21336" y="51815"/>
                </a:lnTo>
                <a:lnTo>
                  <a:pt x="21336" y="66294"/>
                </a:lnTo>
                <a:lnTo>
                  <a:pt x="22098" y="66294"/>
                </a:lnTo>
                <a:close/>
              </a:path>
              <a:path w="50800" h="93345">
                <a:moveTo>
                  <a:pt x="23622" y="64008"/>
                </a:moveTo>
                <a:lnTo>
                  <a:pt x="23622" y="50291"/>
                </a:lnTo>
                <a:lnTo>
                  <a:pt x="22098" y="50291"/>
                </a:lnTo>
                <a:lnTo>
                  <a:pt x="22098" y="64008"/>
                </a:lnTo>
                <a:lnTo>
                  <a:pt x="23622" y="64008"/>
                </a:lnTo>
                <a:close/>
              </a:path>
              <a:path w="50800" h="93345">
                <a:moveTo>
                  <a:pt x="24384" y="60198"/>
                </a:moveTo>
                <a:lnTo>
                  <a:pt x="24384" y="46482"/>
                </a:lnTo>
                <a:lnTo>
                  <a:pt x="23622" y="46482"/>
                </a:lnTo>
                <a:lnTo>
                  <a:pt x="23622" y="60198"/>
                </a:lnTo>
                <a:lnTo>
                  <a:pt x="24384" y="60198"/>
                </a:lnTo>
                <a:close/>
              </a:path>
              <a:path w="50800" h="93345">
                <a:moveTo>
                  <a:pt x="25146" y="57912"/>
                </a:moveTo>
                <a:lnTo>
                  <a:pt x="25146" y="44196"/>
                </a:lnTo>
                <a:lnTo>
                  <a:pt x="24384" y="44196"/>
                </a:lnTo>
                <a:lnTo>
                  <a:pt x="24384" y="57912"/>
                </a:lnTo>
                <a:lnTo>
                  <a:pt x="25146" y="57912"/>
                </a:lnTo>
                <a:close/>
              </a:path>
              <a:path w="50800" h="93345">
                <a:moveTo>
                  <a:pt x="26669" y="55625"/>
                </a:moveTo>
                <a:lnTo>
                  <a:pt x="26669" y="43434"/>
                </a:lnTo>
                <a:lnTo>
                  <a:pt x="25146" y="43434"/>
                </a:lnTo>
                <a:lnTo>
                  <a:pt x="25146" y="55625"/>
                </a:lnTo>
                <a:lnTo>
                  <a:pt x="26669" y="55625"/>
                </a:lnTo>
                <a:close/>
              </a:path>
              <a:path w="50800" h="93345">
                <a:moveTo>
                  <a:pt x="27431" y="54101"/>
                </a:moveTo>
                <a:lnTo>
                  <a:pt x="27431" y="41148"/>
                </a:lnTo>
                <a:lnTo>
                  <a:pt x="26669" y="41148"/>
                </a:lnTo>
                <a:lnTo>
                  <a:pt x="26669" y="54101"/>
                </a:lnTo>
                <a:lnTo>
                  <a:pt x="27431" y="54101"/>
                </a:lnTo>
                <a:close/>
              </a:path>
              <a:path w="50800" h="93345">
                <a:moveTo>
                  <a:pt x="28193" y="51815"/>
                </a:moveTo>
                <a:lnTo>
                  <a:pt x="28193" y="38862"/>
                </a:lnTo>
                <a:lnTo>
                  <a:pt x="27431" y="38862"/>
                </a:lnTo>
                <a:lnTo>
                  <a:pt x="27431" y="51815"/>
                </a:lnTo>
                <a:lnTo>
                  <a:pt x="28193" y="51815"/>
                </a:lnTo>
                <a:close/>
              </a:path>
              <a:path w="50800" h="93345">
                <a:moveTo>
                  <a:pt x="29717" y="50291"/>
                </a:moveTo>
                <a:lnTo>
                  <a:pt x="29717" y="37337"/>
                </a:lnTo>
                <a:lnTo>
                  <a:pt x="28193" y="37337"/>
                </a:lnTo>
                <a:lnTo>
                  <a:pt x="28193" y="50291"/>
                </a:lnTo>
                <a:lnTo>
                  <a:pt x="29717" y="50291"/>
                </a:lnTo>
                <a:close/>
              </a:path>
              <a:path w="50800" h="93345">
                <a:moveTo>
                  <a:pt x="30479" y="48768"/>
                </a:moveTo>
                <a:lnTo>
                  <a:pt x="30479" y="35813"/>
                </a:lnTo>
                <a:lnTo>
                  <a:pt x="29717" y="35813"/>
                </a:lnTo>
                <a:lnTo>
                  <a:pt x="29717" y="48768"/>
                </a:lnTo>
                <a:lnTo>
                  <a:pt x="30479" y="48768"/>
                </a:lnTo>
                <a:close/>
              </a:path>
              <a:path w="50800" h="93345">
                <a:moveTo>
                  <a:pt x="31241" y="46482"/>
                </a:moveTo>
                <a:lnTo>
                  <a:pt x="31241" y="34289"/>
                </a:lnTo>
                <a:lnTo>
                  <a:pt x="30479" y="34289"/>
                </a:lnTo>
                <a:lnTo>
                  <a:pt x="30479" y="46482"/>
                </a:lnTo>
                <a:lnTo>
                  <a:pt x="31241" y="46482"/>
                </a:lnTo>
                <a:close/>
              </a:path>
              <a:path w="50800" h="93345">
                <a:moveTo>
                  <a:pt x="32765" y="44958"/>
                </a:moveTo>
                <a:lnTo>
                  <a:pt x="32765" y="31241"/>
                </a:lnTo>
                <a:lnTo>
                  <a:pt x="31241" y="31241"/>
                </a:lnTo>
                <a:lnTo>
                  <a:pt x="31241" y="44958"/>
                </a:lnTo>
                <a:lnTo>
                  <a:pt x="32765" y="44958"/>
                </a:lnTo>
                <a:close/>
              </a:path>
              <a:path w="50800" h="93345">
                <a:moveTo>
                  <a:pt x="33527" y="43434"/>
                </a:moveTo>
                <a:lnTo>
                  <a:pt x="33527" y="30479"/>
                </a:lnTo>
                <a:lnTo>
                  <a:pt x="32765" y="30479"/>
                </a:lnTo>
                <a:lnTo>
                  <a:pt x="32765" y="43434"/>
                </a:lnTo>
                <a:lnTo>
                  <a:pt x="33527" y="43434"/>
                </a:lnTo>
                <a:close/>
              </a:path>
              <a:path w="50800" h="93345">
                <a:moveTo>
                  <a:pt x="34289" y="41148"/>
                </a:moveTo>
                <a:lnTo>
                  <a:pt x="34289" y="28956"/>
                </a:lnTo>
                <a:lnTo>
                  <a:pt x="33527" y="28956"/>
                </a:lnTo>
                <a:lnTo>
                  <a:pt x="33527" y="41148"/>
                </a:lnTo>
                <a:lnTo>
                  <a:pt x="34289" y="41148"/>
                </a:lnTo>
                <a:close/>
              </a:path>
              <a:path w="50800" h="93345">
                <a:moveTo>
                  <a:pt x="36575" y="38862"/>
                </a:moveTo>
                <a:lnTo>
                  <a:pt x="36575" y="26670"/>
                </a:lnTo>
                <a:lnTo>
                  <a:pt x="34289" y="26670"/>
                </a:lnTo>
                <a:lnTo>
                  <a:pt x="34289" y="38862"/>
                </a:lnTo>
                <a:lnTo>
                  <a:pt x="36575" y="38862"/>
                </a:lnTo>
                <a:close/>
              </a:path>
              <a:path w="50800" h="93345">
                <a:moveTo>
                  <a:pt x="44196" y="9144"/>
                </a:moveTo>
                <a:lnTo>
                  <a:pt x="44196" y="6096"/>
                </a:lnTo>
                <a:lnTo>
                  <a:pt x="40386" y="6096"/>
                </a:lnTo>
                <a:lnTo>
                  <a:pt x="40386" y="5334"/>
                </a:lnTo>
                <a:lnTo>
                  <a:pt x="36575" y="5334"/>
                </a:lnTo>
                <a:lnTo>
                  <a:pt x="36575" y="8382"/>
                </a:lnTo>
                <a:lnTo>
                  <a:pt x="41910" y="8382"/>
                </a:lnTo>
                <a:lnTo>
                  <a:pt x="41910" y="9144"/>
                </a:lnTo>
                <a:lnTo>
                  <a:pt x="44196" y="9144"/>
                </a:lnTo>
                <a:close/>
              </a:path>
              <a:path w="50800" h="93345">
                <a:moveTo>
                  <a:pt x="38100" y="32765"/>
                </a:moveTo>
                <a:lnTo>
                  <a:pt x="38100" y="21336"/>
                </a:lnTo>
                <a:lnTo>
                  <a:pt x="36575" y="21336"/>
                </a:lnTo>
                <a:lnTo>
                  <a:pt x="36575" y="32765"/>
                </a:lnTo>
                <a:lnTo>
                  <a:pt x="38100" y="32765"/>
                </a:lnTo>
                <a:close/>
              </a:path>
              <a:path w="50800" h="93345">
                <a:moveTo>
                  <a:pt x="39624" y="31241"/>
                </a:moveTo>
                <a:lnTo>
                  <a:pt x="39624" y="19812"/>
                </a:lnTo>
                <a:lnTo>
                  <a:pt x="38100" y="19812"/>
                </a:lnTo>
                <a:lnTo>
                  <a:pt x="38100" y="31241"/>
                </a:lnTo>
                <a:lnTo>
                  <a:pt x="39624" y="31241"/>
                </a:lnTo>
                <a:close/>
              </a:path>
              <a:path w="50800" h="93345">
                <a:moveTo>
                  <a:pt x="40386" y="29718"/>
                </a:moveTo>
                <a:lnTo>
                  <a:pt x="40386" y="18287"/>
                </a:lnTo>
                <a:lnTo>
                  <a:pt x="39624" y="18287"/>
                </a:lnTo>
                <a:lnTo>
                  <a:pt x="39624" y="29718"/>
                </a:lnTo>
                <a:lnTo>
                  <a:pt x="40386" y="29718"/>
                </a:lnTo>
                <a:close/>
              </a:path>
              <a:path w="50800" h="93345">
                <a:moveTo>
                  <a:pt x="41910" y="27432"/>
                </a:moveTo>
                <a:lnTo>
                  <a:pt x="41910" y="16001"/>
                </a:lnTo>
                <a:lnTo>
                  <a:pt x="40386" y="16001"/>
                </a:lnTo>
                <a:lnTo>
                  <a:pt x="40386" y="27432"/>
                </a:lnTo>
                <a:lnTo>
                  <a:pt x="41910" y="27432"/>
                </a:lnTo>
                <a:close/>
              </a:path>
              <a:path w="50800" h="93345">
                <a:moveTo>
                  <a:pt x="42672" y="25908"/>
                </a:moveTo>
                <a:lnTo>
                  <a:pt x="42672" y="14477"/>
                </a:lnTo>
                <a:lnTo>
                  <a:pt x="41910" y="14477"/>
                </a:lnTo>
                <a:lnTo>
                  <a:pt x="41910" y="25908"/>
                </a:lnTo>
                <a:lnTo>
                  <a:pt x="42672" y="25908"/>
                </a:lnTo>
                <a:close/>
              </a:path>
              <a:path w="50800" h="93345">
                <a:moveTo>
                  <a:pt x="43434" y="23622"/>
                </a:moveTo>
                <a:lnTo>
                  <a:pt x="43434" y="12953"/>
                </a:lnTo>
                <a:lnTo>
                  <a:pt x="42672" y="12953"/>
                </a:lnTo>
                <a:lnTo>
                  <a:pt x="42672" y="23622"/>
                </a:lnTo>
                <a:lnTo>
                  <a:pt x="43434" y="23622"/>
                </a:lnTo>
                <a:close/>
              </a:path>
              <a:path w="50800" h="93345">
                <a:moveTo>
                  <a:pt x="44196" y="22098"/>
                </a:moveTo>
                <a:lnTo>
                  <a:pt x="44196" y="10668"/>
                </a:lnTo>
                <a:lnTo>
                  <a:pt x="43434" y="10668"/>
                </a:lnTo>
                <a:lnTo>
                  <a:pt x="43434" y="22098"/>
                </a:lnTo>
                <a:lnTo>
                  <a:pt x="44196" y="22098"/>
                </a:lnTo>
                <a:close/>
              </a:path>
              <a:path w="50800" h="93345">
                <a:moveTo>
                  <a:pt x="47243" y="16001"/>
                </a:moveTo>
                <a:lnTo>
                  <a:pt x="47243" y="6858"/>
                </a:lnTo>
                <a:lnTo>
                  <a:pt x="44196" y="6858"/>
                </a:lnTo>
                <a:lnTo>
                  <a:pt x="44196" y="19812"/>
                </a:lnTo>
                <a:lnTo>
                  <a:pt x="45719" y="19812"/>
                </a:lnTo>
                <a:lnTo>
                  <a:pt x="45719" y="18287"/>
                </a:lnTo>
                <a:lnTo>
                  <a:pt x="46481" y="18287"/>
                </a:lnTo>
                <a:lnTo>
                  <a:pt x="46481" y="16001"/>
                </a:lnTo>
                <a:lnTo>
                  <a:pt x="47243" y="16001"/>
                </a:lnTo>
                <a:close/>
              </a:path>
              <a:path w="50800" h="93345">
                <a:moveTo>
                  <a:pt x="50291" y="8382"/>
                </a:moveTo>
                <a:lnTo>
                  <a:pt x="50291" y="7620"/>
                </a:lnTo>
                <a:lnTo>
                  <a:pt x="47243" y="7620"/>
                </a:lnTo>
                <a:lnTo>
                  <a:pt x="47243" y="14477"/>
                </a:lnTo>
                <a:lnTo>
                  <a:pt x="48005" y="14477"/>
                </a:lnTo>
                <a:lnTo>
                  <a:pt x="48005" y="12953"/>
                </a:lnTo>
                <a:lnTo>
                  <a:pt x="48767" y="12953"/>
                </a:lnTo>
                <a:lnTo>
                  <a:pt x="48767" y="10668"/>
                </a:lnTo>
                <a:lnTo>
                  <a:pt x="49529" y="10668"/>
                </a:lnTo>
                <a:lnTo>
                  <a:pt x="49529" y="8382"/>
                </a:lnTo>
                <a:lnTo>
                  <a:pt x="50291" y="8382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88143" y="3692652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96" y="10668"/>
                </a:lnTo>
                <a:lnTo>
                  <a:pt x="3810" y="3048"/>
                </a:lnTo>
                <a:lnTo>
                  <a:pt x="6096" y="0"/>
                </a:lnTo>
                <a:lnTo>
                  <a:pt x="50291" y="9144"/>
                </a:lnTo>
                <a:lnTo>
                  <a:pt x="6858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591191" y="3694938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5">
                <a:moveTo>
                  <a:pt x="42671" y="6858"/>
                </a:moveTo>
                <a:lnTo>
                  <a:pt x="3048" y="0"/>
                </a:lnTo>
                <a:lnTo>
                  <a:pt x="0" y="6858"/>
                </a:lnTo>
                <a:lnTo>
                  <a:pt x="6095" y="5334"/>
                </a:lnTo>
                <a:lnTo>
                  <a:pt x="40386" y="10667"/>
                </a:lnTo>
                <a:lnTo>
                  <a:pt x="42671" y="685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591191" y="3694938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5">
                <a:moveTo>
                  <a:pt x="3048" y="0"/>
                </a:moveTo>
                <a:lnTo>
                  <a:pt x="0" y="6858"/>
                </a:lnTo>
                <a:lnTo>
                  <a:pt x="6095" y="5334"/>
                </a:lnTo>
                <a:lnTo>
                  <a:pt x="40386" y="10667"/>
                </a:lnTo>
                <a:lnTo>
                  <a:pt x="42671" y="685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94239" y="3694938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571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585095" y="3784091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144" y="3048"/>
                </a:moveTo>
                <a:lnTo>
                  <a:pt x="3048" y="0"/>
                </a:lnTo>
                <a:lnTo>
                  <a:pt x="0" y="9906"/>
                </a:lnTo>
                <a:lnTo>
                  <a:pt x="3048" y="11430"/>
                </a:lnTo>
                <a:lnTo>
                  <a:pt x="9144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585095" y="3784091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3048" y="0"/>
                </a:moveTo>
                <a:lnTo>
                  <a:pt x="0" y="9906"/>
                </a:lnTo>
                <a:lnTo>
                  <a:pt x="3048" y="11430"/>
                </a:lnTo>
                <a:lnTo>
                  <a:pt x="9144" y="304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321443" y="3655314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43" y="35813"/>
                </a:moveTo>
                <a:lnTo>
                  <a:pt x="132587" y="12953"/>
                </a:lnTo>
                <a:lnTo>
                  <a:pt x="3810" y="0"/>
                </a:lnTo>
                <a:lnTo>
                  <a:pt x="0" y="8382"/>
                </a:lnTo>
                <a:lnTo>
                  <a:pt x="270510" y="46482"/>
                </a:lnTo>
                <a:lnTo>
                  <a:pt x="275843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321443" y="3655314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10" y="0"/>
                </a:moveTo>
                <a:lnTo>
                  <a:pt x="0" y="8382"/>
                </a:lnTo>
                <a:lnTo>
                  <a:pt x="270510" y="46482"/>
                </a:lnTo>
                <a:lnTo>
                  <a:pt x="275843" y="35813"/>
                </a:lnTo>
                <a:lnTo>
                  <a:pt x="132587" y="12953"/>
                </a:lnTo>
                <a:lnTo>
                  <a:pt x="38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409835" y="3665982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78486" y="10667"/>
                </a:moveTo>
                <a:lnTo>
                  <a:pt x="69342" y="6095"/>
                </a:lnTo>
                <a:lnTo>
                  <a:pt x="0" y="0"/>
                </a:lnTo>
                <a:lnTo>
                  <a:pt x="3048" y="6095"/>
                </a:lnTo>
                <a:lnTo>
                  <a:pt x="73913" y="16001"/>
                </a:lnTo>
                <a:lnTo>
                  <a:pt x="78486" y="1066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409835" y="3665982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0" y="0"/>
                </a:moveTo>
                <a:lnTo>
                  <a:pt x="3048" y="6095"/>
                </a:lnTo>
                <a:lnTo>
                  <a:pt x="73913" y="16001"/>
                </a:lnTo>
                <a:lnTo>
                  <a:pt x="78486" y="10667"/>
                </a:lnTo>
                <a:lnTo>
                  <a:pt x="69342" y="6095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75367" y="3676650"/>
            <a:ext cx="7620" cy="5715"/>
          </a:xfrm>
          <a:custGeom>
            <a:avLst/>
            <a:gdLst/>
            <a:ahLst/>
            <a:cxnLst/>
            <a:rect l="l" t="t" r="r" b="b"/>
            <a:pathLst>
              <a:path w="7620" h="5714">
                <a:moveTo>
                  <a:pt x="0" y="0"/>
                </a:moveTo>
                <a:lnTo>
                  <a:pt x="7619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409835" y="3661409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2" y="10667"/>
                </a:moveTo>
                <a:lnTo>
                  <a:pt x="2286" y="0"/>
                </a:lnTo>
                <a:lnTo>
                  <a:pt x="0" y="5334"/>
                </a:lnTo>
                <a:lnTo>
                  <a:pt x="65532" y="15239"/>
                </a:lnTo>
                <a:lnTo>
                  <a:pt x="69342" y="1066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09835" y="3660647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6"/>
                </a:lnTo>
                <a:lnTo>
                  <a:pt x="65532" y="16001"/>
                </a:lnTo>
                <a:lnTo>
                  <a:pt x="69342" y="10667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62769" y="367207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322325" y="40386"/>
                </a:moveTo>
                <a:lnTo>
                  <a:pt x="56387" y="0"/>
                </a:ln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62769" y="367207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56387" y="0"/>
                </a:move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lnTo>
                  <a:pt x="563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279140" y="3768090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280409" y="3765803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281679" y="3764279"/>
            <a:ext cx="1270" cy="6985"/>
          </a:xfrm>
          <a:custGeom>
            <a:avLst/>
            <a:gdLst/>
            <a:ahLst/>
            <a:cxnLst/>
            <a:rect l="l" t="t" r="r" b="b"/>
            <a:pathLst>
              <a:path w="1270" h="6985">
                <a:moveTo>
                  <a:pt x="0" y="0"/>
                </a:moveTo>
                <a:lnTo>
                  <a:pt x="0" y="6858"/>
                </a:lnTo>
                <a:lnTo>
                  <a:pt x="1269" y="685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82950" y="376047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84220" y="3758946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69" y="12953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85490" y="3757421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4">
                <a:moveTo>
                  <a:pt x="0" y="0"/>
                </a:moveTo>
                <a:lnTo>
                  <a:pt x="0" y="14477"/>
                </a:lnTo>
                <a:lnTo>
                  <a:pt x="1270" y="1447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286759" y="3755135"/>
            <a:ext cx="1270" cy="17780"/>
          </a:xfrm>
          <a:custGeom>
            <a:avLst/>
            <a:gdLst/>
            <a:ahLst/>
            <a:cxnLst/>
            <a:rect l="l" t="t" r="r" b="b"/>
            <a:pathLst>
              <a:path w="1270" h="17779">
                <a:moveTo>
                  <a:pt x="0" y="0"/>
                </a:moveTo>
                <a:lnTo>
                  <a:pt x="0" y="17525"/>
                </a:lnTo>
                <a:lnTo>
                  <a:pt x="1270" y="175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288029" y="3752088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4">
                <a:moveTo>
                  <a:pt x="0" y="0"/>
                </a:moveTo>
                <a:lnTo>
                  <a:pt x="0" y="20574"/>
                </a:lnTo>
                <a:lnTo>
                  <a:pt x="1269" y="2057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289300" y="3748278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90570" y="3745991"/>
            <a:ext cx="1270" cy="26670"/>
          </a:xfrm>
          <a:custGeom>
            <a:avLst/>
            <a:gdLst/>
            <a:ahLst/>
            <a:cxnLst/>
            <a:rect l="l" t="t" r="r" b="b"/>
            <a:pathLst>
              <a:path w="1270" h="26670">
                <a:moveTo>
                  <a:pt x="0" y="0"/>
                </a:moveTo>
                <a:lnTo>
                  <a:pt x="0" y="26670"/>
                </a:lnTo>
                <a:lnTo>
                  <a:pt x="1269" y="2667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291840" y="3745229"/>
            <a:ext cx="1270" cy="27940"/>
          </a:xfrm>
          <a:custGeom>
            <a:avLst/>
            <a:gdLst/>
            <a:ahLst/>
            <a:cxnLst/>
            <a:rect l="l" t="t" r="r" b="b"/>
            <a:pathLst>
              <a:path w="1270" h="27939">
                <a:moveTo>
                  <a:pt x="0" y="0"/>
                </a:moveTo>
                <a:lnTo>
                  <a:pt x="0" y="27432"/>
                </a:lnTo>
                <a:lnTo>
                  <a:pt x="1270" y="2743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293109" y="3740658"/>
            <a:ext cx="1270" cy="33655"/>
          </a:xfrm>
          <a:custGeom>
            <a:avLst/>
            <a:gdLst/>
            <a:ahLst/>
            <a:cxnLst/>
            <a:rect l="l" t="t" r="r" b="b"/>
            <a:pathLst>
              <a:path w="1270" h="33654">
                <a:moveTo>
                  <a:pt x="0" y="0"/>
                </a:moveTo>
                <a:lnTo>
                  <a:pt x="0" y="33527"/>
                </a:lnTo>
                <a:lnTo>
                  <a:pt x="1270" y="3352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94379" y="3739134"/>
            <a:ext cx="1270" cy="35560"/>
          </a:xfrm>
          <a:custGeom>
            <a:avLst/>
            <a:gdLst/>
            <a:ahLst/>
            <a:cxnLst/>
            <a:rect l="l" t="t" r="r" b="b"/>
            <a:pathLst>
              <a:path w="1270" h="35560">
                <a:moveTo>
                  <a:pt x="0" y="0"/>
                </a:moveTo>
                <a:lnTo>
                  <a:pt x="0" y="35051"/>
                </a:lnTo>
                <a:lnTo>
                  <a:pt x="1269" y="35051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95650" y="3737609"/>
            <a:ext cx="1270" cy="36830"/>
          </a:xfrm>
          <a:custGeom>
            <a:avLst/>
            <a:gdLst/>
            <a:ahLst/>
            <a:cxnLst/>
            <a:rect l="l" t="t" r="r" b="b"/>
            <a:pathLst>
              <a:path w="1270" h="36829">
                <a:moveTo>
                  <a:pt x="0" y="0"/>
                </a:moveTo>
                <a:lnTo>
                  <a:pt x="0" y="36575"/>
                </a:lnTo>
                <a:lnTo>
                  <a:pt x="1270" y="365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296920" y="3735323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70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298190" y="3733800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0" y="0"/>
                </a:moveTo>
                <a:lnTo>
                  <a:pt x="0" y="40386"/>
                </a:lnTo>
                <a:lnTo>
                  <a:pt x="1270" y="403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299459" y="3728465"/>
            <a:ext cx="2540" cy="46990"/>
          </a:xfrm>
          <a:custGeom>
            <a:avLst/>
            <a:gdLst/>
            <a:ahLst/>
            <a:cxnLst/>
            <a:rect l="l" t="t" r="r" b="b"/>
            <a:pathLst>
              <a:path w="2539" h="46989">
                <a:moveTo>
                  <a:pt x="0" y="0"/>
                </a:moveTo>
                <a:lnTo>
                  <a:pt x="0" y="46482"/>
                </a:lnTo>
                <a:lnTo>
                  <a:pt x="2539" y="4648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302000" y="3726941"/>
            <a:ext cx="1270" cy="48260"/>
          </a:xfrm>
          <a:custGeom>
            <a:avLst/>
            <a:gdLst/>
            <a:ahLst/>
            <a:cxnLst/>
            <a:rect l="l" t="t" r="r" b="b"/>
            <a:pathLst>
              <a:path w="1270" h="48260">
                <a:moveTo>
                  <a:pt x="0" y="0"/>
                </a:moveTo>
                <a:lnTo>
                  <a:pt x="0" y="48006"/>
                </a:lnTo>
                <a:lnTo>
                  <a:pt x="1270" y="4800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303270" y="3723132"/>
            <a:ext cx="1270" cy="52705"/>
          </a:xfrm>
          <a:custGeom>
            <a:avLst/>
            <a:gdLst/>
            <a:ahLst/>
            <a:cxnLst/>
            <a:rect l="l" t="t" r="r" b="b"/>
            <a:pathLst>
              <a:path w="1270" h="52704">
                <a:moveTo>
                  <a:pt x="0" y="0"/>
                </a:moveTo>
                <a:lnTo>
                  <a:pt x="0" y="52577"/>
                </a:lnTo>
                <a:lnTo>
                  <a:pt x="1269" y="5257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304540" y="3721608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1"/>
                </a:lnTo>
                <a:lnTo>
                  <a:pt x="1270" y="5410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305809" y="372008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79">
                <a:moveTo>
                  <a:pt x="0" y="0"/>
                </a:moveTo>
                <a:lnTo>
                  <a:pt x="0" y="55625"/>
                </a:lnTo>
                <a:lnTo>
                  <a:pt x="1270" y="556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307079" y="3716273"/>
            <a:ext cx="1270" cy="59690"/>
          </a:xfrm>
          <a:custGeom>
            <a:avLst/>
            <a:gdLst/>
            <a:ahLst/>
            <a:cxnLst/>
            <a:rect l="l" t="t" r="r" b="b"/>
            <a:pathLst>
              <a:path w="1270" h="59689">
                <a:moveTo>
                  <a:pt x="0" y="0"/>
                </a:moveTo>
                <a:lnTo>
                  <a:pt x="0" y="59436"/>
                </a:lnTo>
                <a:lnTo>
                  <a:pt x="1269" y="5943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08350" y="3713988"/>
            <a:ext cx="1270" cy="62230"/>
          </a:xfrm>
          <a:custGeom>
            <a:avLst/>
            <a:gdLst/>
            <a:ahLst/>
            <a:cxnLst/>
            <a:rect l="l" t="t" r="r" b="b"/>
            <a:pathLst>
              <a:path w="1270" h="62229">
                <a:moveTo>
                  <a:pt x="0" y="0"/>
                </a:moveTo>
                <a:lnTo>
                  <a:pt x="0" y="61722"/>
                </a:lnTo>
                <a:lnTo>
                  <a:pt x="1270" y="6172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309620" y="3712464"/>
            <a:ext cx="1270" cy="63500"/>
          </a:xfrm>
          <a:custGeom>
            <a:avLst/>
            <a:gdLst/>
            <a:ahLst/>
            <a:cxnLst/>
            <a:rect l="l" t="t" r="r" b="b"/>
            <a:pathLst>
              <a:path w="1270" h="63500">
                <a:moveTo>
                  <a:pt x="0" y="0"/>
                </a:moveTo>
                <a:lnTo>
                  <a:pt x="0" y="63246"/>
                </a:lnTo>
                <a:lnTo>
                  <a:pt x="1269" y="6324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10890" y="3708653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5">
                <a:moveTo>
                  <a:pt x="0" y="0"/>
                </a:moveTo>
                <a:lnTo>
                  <a:pt x="0" y="67818"/>
                </a:lnTo>
                <a:lnTo>
                  <a:pt x="1270" y="6781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312159" y="3705605"/>
            <a:ext cx="2540" cy="71120"/>
          </a:xfrm>
          <a:custGeom>
            <a:avLst/>
            <a:gdLst/>
            <a:ahLst/>
            <a:cxnLst/>
            <a:rect l="l" t="t" r="r" b="b"/>
            <a:pathLst>
              <a:path w="2539" h="71120">
                <a:moveTo>
                  <a:pt x="0" y="0"/>
                </a:moveTo>
                <a:lnTo>
                  <a:pt x="0" y="70866"/>
                </a:lnTo>
                <a:lnTo>
                  <a:pt x="2539" y="7086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314700" y="3701796"/>
            <a:ext cx="2540" cy="75565"/>
          </a:xfrm>
          <a:custGeom>
            <a:avLst/>
            <a:gdLst/>
            <a:ahLst/>
            <a:cxnLst/>
            <a:rect l="l" t="t" r="r" b="b"/>
            <a:pathLst>
              <a:path w="2539" h="75564">
                <a:moveTo>
                  <a:pt x="0" y="0"/>
                </a:moveTo>
                <a:lnTo>
                  <a:pt x="0" y="75437"/>
                </a:lnTo>
                <a:lnTo>
                  <a:pt x="2539" y="7543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317240" y="3697985"/>
            <a:ext cx="1270" cy="79375"/>
          </a:xfrm>
          <a:custGeom>
            <a:avLst/>
            <a:gdLst/>
            <a:ahLst/>
            <a:cxnLst/>
            <a:rect l="l" t="t" r="r" b="b"/>
            <a:pathLst>
              <a:path w="1270" h="79375">
                <a:moveTo>
                  <a:pt x="0" y="0"/>
                </a:moveTo>
                <a:lnTo>
                  <a:pt x="0" y="79248"/>
                </a:lnTo>
                <a:lnTo>
                  <a:pt x="1270" y="792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318509" y="3694176"/>
            <a:ext cx="2540" cy="83820"/>
          </a:xfrm>
          <a:custGeom>
            <a:avLst/>
            <a:gdLst/>
            <a:ahLst/>
            <a:cxnLst/>
            <a:rect l="l" t="t" r="r" b="b"/>
            <a:pathLst>
              <a:path w="2539" h="83820">
                <a:moveTo>
                  <a:pt x="0" y="0"/>
                </a:moveTo>
                <a:lnTo>
                  <a:pt x="0" y="83820"/>
                </a:lnTo>
                <a:lnTo>
                  <a:pt x="2539" y="83820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321684" y="3691128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23590" y="3687317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325495" y="3681984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326765" y="368045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328670" y="3676650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331845" y="367436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335654" y="36751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338829" y="3675888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340734" y="367588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342640" y="36766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345179" y="36766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348354" y="367665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350895" y="3678173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352800" y="367817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357245" y="367893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361690" y="36789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367798" y="368045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88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373754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37185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37629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376295" y="378561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380740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376929" y="378637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385184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385184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387090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387090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388995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388995" y="378561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393440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397884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397250" y="3789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399790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398520" y="378980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401695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401695" y="378942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403600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402329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405504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405504" y="378942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407409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406140" y="379056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410584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408679" y="379095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415029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412490" y="379095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418840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418840" y="378942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422015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422015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424554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424554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42519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427095" y="37894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42900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430904" y="378942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432809" y="36915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434715" y="378942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436620" y="369150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437890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439159" y="369189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440429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441700" y="369189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444240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448050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451225" y="378942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453765" y="37894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456304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456304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459479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459479" y="378561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46202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46202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463290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465829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46837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470275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472179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47345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474720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475990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477259" y="3697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477895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478529" y="3697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479165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481070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484245" y="3785615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487420" y="36979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489325" y="36987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491865" y="369874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494404" y="369950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496309" y="36995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500120" y="37002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504958" y="370103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509009" y="370179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512184" y="370179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513454" y="370179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515359" y="370179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517265" y="3702558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518534" y="370255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519804" y="3702558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521075" y="370332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521709" y="3703320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20">
                <a:moveTo>
                  <a:pt x="0" y="0"/>
                </a:moveTo>
                <a:lnTo>
                  <a:pt x="0" y="83819"/>
                </a:lnTo>
                <a:lnTo>
                  <a:pt x="1270" y="8381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522979" y="3703320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69" y="8229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524250" y="3704082"/>
            <a:ext cx="2540" cy="78105"/>
          </a:xfrm>
          <a:custGeom>
            <a:avLst/>
            <a:gdLst/>
            <a:ahLst/>
            <a:cxnLst/>
            <a:rect l="l" t="t" r="r" b="b"/>
            <a:pathLst>
              <a:path w="2539" h="78104">
                <a:moveTo>
                  <a:pt x="0" y="0"/>
                </a:moveTo>
                <a:lnTo>
                  <a:pt x="0" y="77723"/>
                </a:lnTo>
                <a:lnTo>
                  <a:pt x="2539" y="77723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526790" y="3704082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29">
                <a:moveTo>
                  <a:pt x="0" y="0"/>
                </a:moveTo>
                <a:lnTo>
                  <a:pt x="0" y="74675"/>
                </a:lnTo>
                <a:lnTo>
                  <a:pt x="1270" y="746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528059" y="3704844"/>
            <a:ext cx="2540" cy="71120"/>
          </a:xfrm>
          <a:custGeom>
            <a:avLst/>
            <a:gdLst/>
            <a:ahLst/>
            <a:cxnLst/>
            <a:rect l="l" t="t" r="r" b="b"/>
            <a:pathLst>
              <a:path w="2539" h="71120">
                <a:moveTo>
                  <a:pt x="0" y="0"/>
                </a:moveTo>
                <a:lnTo>
                  <a:pt x="0" y="70865"/>
                </a:lnTo>
                <a:lnTo>
                  <a:pt x="2539" y="70865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531870" y="3704844"/>
            <a:ext cx="0" cy="67945"/>
          </a:xfrm>
          <a:custGeom>
            <a:avLst/>
            <a:gdLst/>
            <a:ahLst/>
            <a:cxnLst/>
            <a:rect l="l" t="t" r="r" b="b"/>
            <a:pathLst>
              <a:path h="67945">
                <a:moveTo>
                  <a:pt x="0" y="0"/>
                </a:moveTo>
                <a:lnTo>
                  <a:pt x="0" y="67817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533140" y="3705605"/>
            <a:ext cx="1270" cy="62865"/>
          </a:xfrm>
          <a:custGeom>
            <a:avLst/>
            <a:gdLst/>
            <a:ahLst/>
            <a:cxnLst/>
            <a:rect l="l" t="t" r="r" b="b"/>
            <a:pathLst>
              <a:path w="1270" h="62864">
                <a:moveTo>
                  <a:pt x="0" y="0"/>
                </a:moveTo>
                <a:lnTo>
                  <a:pt x="0" y="62484"/>
                </a:lnTo>
                <a:lnTo>
                  <a:pt x="1270" y="624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534409" y="370560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4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536950" y="370560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538220" y="3705605"/>
            <a:ext cx="1270" cy="52069"/>
          </a:xfrm>
          <a:custGeom>
            <a:avLst/>
            <a:gdLst/>
            <a:ahLst/>
            <a:cxnLst/>
            <a:rect l="l" t="t" r="r" b="b"/>
            <a:pathLst>
              <a:path w="1270" h="52070">
                <a:moveTo>
                  <a:pt x="0" y="0"/>
                </a:moveTo>
                <a:lnTo>
                  <a:pt x="0" y="51816"/>
                </a:lnTo>
                <a:lnTo>
                  <a:pt x="1269" y="5181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539490" y="3705605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540759" y="3707129"/>
            <a:ext cx="2540" cy="43180"/>
          </a:xfrm>
          <a:custGeom>
            <a:avLst/>
            <a:gdLst/>
            <a:ahLst/>
            <a:cxnLst/>
            <a:rect l="l" t="t" r="r" b="b"/>
            <a:pathLst>
              <a:path w="2539" h="43179">
                <a:moveTo>
                  <a:pt x="0" y="0"/>
                </a:moveTo>
                <a:lnTo>
                  <a:pt x="0" y="42672"/>
                </a:lnTo>
                <a:lnTo>
                  <a:pt x="2539" y="4267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544570" y="3707129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545840" y="3707129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70">
                <a:moveTo>
                  <a:pt x="0" y="0"/>
                </a:moveTo>
                <a:lnTo>
                  <a:pt x="0" y="38862"/>
                </a:lnTo>
                <a:lnTo>
                  <a:pt x="1270" y="3886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547109" y="3707129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548379" y="3707129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69" y="3200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549650" y="3707129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79">
                <a:moveTo>
                  <a:pt x="0" y="0"/>
                </a:moveTo>
                <a:lnTo>
                  <a:pt x="0" y="30480"/>
                </a:lnTo>
                <a:lnTo>
                  <a:pt x="1270" y="3048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550920" y="370865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6"/>
                </a:lnTo>
                <a:lnTo>
                  <a:pt x="1269" y="2514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552190" y="3708653"/>
            <a:ext cx="1270" cy="22860"/>
          </a:xfrm>
          <a:custGeom>
            <a:avLst/>
            <a:gdLst/>
            <a:ahLst/>
            <a:cxnLst/>
            <a:rect l="l" t="t" r="r" b="b"/>
            <a:pathLst>
              <a:path w="1270" h="22860">
                <a:moveTo>
                  <a:pt x="0" y="0"/>
                </a:moveTo>
                <a:lnTo>
                  <a:pt x="0" y="22860"/>
                </a:lnTo>
                <a:lnTo>
                  <a:pt x="1270" y="2286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553459" y="370865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20">
                <a:moveTo>
                  <a:pt x="0" y="0"/>
                </a:moveTo>
                <a:lnTo>
                  <a:pt x="0" y="19812"/>
                </a:lnTo>
                <a:lnTo>
                  <a:pt x="1270" y="1981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554729" y="3708653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69" y="1828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556000" y="3708653"/>
            <a:ext cx="2540" cy="14604"/>
          </a:xfrm>
          <a:custGeom>
            <a:avLst/>
            <a:gdLst/>
            <a:ahLst/>
            <a:cxnLst/>
            <a:rect l="l" t="t" r="r" b="b"/>
            <a:pathLst>
              <a:path w="2539" h="14604">
                <a:moveTo>
                  <a:pt x="0" y="0"/>
                </a:moveTo>
                <a:lnTo>
                  <a:pt x="0" y="14478"/>
                </a:lnTo>
                <a:lnTo>
                  <a:pt x="2539" y="1447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558540" y="370941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70" y="914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559809" y="3709415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0" y="6096"/>
                </a:lnTo>
                <a:lnTo>
                  <a:pt x="2539" y="609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562350" y="370941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279140" y="3768090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280409" y="3765803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281679" y="3764279"/>
            <a:ext cx="1270" cy="6985"/>
          </a:xfrm>
          <a:custGeom>
            <a:avLst/>
            <a:gdLst/>
            <a:ahLst/>
            <a:cxnLst/>
            <a:rect l="l" t="t" r="r" b="b"/>
            <a:pathLst>
              <a:path w="1270" h="6985">
                <a:moveTo>
                  <a:pt x="0" y="0"/>
                </a:moveTo>
                <a:lnTo>
                  <a:pt x="0" y="6858"/>
                </a:lnTo>
                <a:lnTo>
                  <a:pt x="1269" y="685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282950" y="376047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284220" y="3758946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69" y="12953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285490" y="3757421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4">
                <a:moveTo>
                  <a:pt x="0" y="0"/>
                </a:moveTo>
                <a:lnTo>
                  <a:pt x="0" y="14477"/>
                </a:lnTo>
                <a:lnTo>
                  <a:pt x="1270" y="1447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286759" y="3755135"/>
            <a:ext cx="1270" cy="17780"/>
          </a:xfrm>
          <a:custGeom>
            <a:avLst/>
            <a:gdLst/>
            <a:ahLst/>
            <a:cxnLst/>
            <a:rect l="l" t="t" r="r" b="b"/>
            <a:pathLst>
              <a:path w="1270" h="17779">
                <a:moveTo>
                  <a:pt x="0" y="0"/>
                </a:moveTo>
                <a:lnTo>
                  <a:pt x="0" y="17525"/>
                </a:lnTo>
                <a:lnTo>
                  <a:pt x="1270" y="175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288029" y="3752088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4">
                <a:moveTo>
                  <a:pt x="0" y="0"/>
                </a:moveTo>
                <a:lnTo>
                  <a:pt x="0" y="20574"/>
                </a:lnTo>
                <a:lnTo>
                  <a:pt x="1269" y="2057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289300" y="3748278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290570" y="3745991"/>
            <a:ext cx="1270" cy="26670"/>
          </a:xfrm>
          <a:custGeom>
            <a:avLst/>
            <a:gdLst/>
            <a:ahLst/>
            <a:cxnLst/>
            <a:rect l="l" t="t" r="r" b="b"/>
            <a:pathLst>
              <a:path w="1270" h="26670">
                <a:moveTo>
                  <a:pt x="0" y="0"/>
                </a:moveTo>
                <a:lnTo>
                  <a:pt x="0" y="26670"/>
                </a:lnTo>
                <a:lnTo>
                  <a:pt x="1269" y="2667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291840" y="3745229"/>
            <a:ext cx="1270" cy="27940"/>
          </a:xfrm>
          <a:custGeom>
            <a:avLst/>
            <a:gdLst/>
            <a:ahLst/>
            <a:cxnLst/>
            <a:rect l="l" t="t" r="r" b="b"/>
            <a:pathLst>
              <a:path w="1270" h="27939">
                <a:moveTo>
                  <a:pt x="0" y="0"/>
                </a:moveTo>
                <a:lnTo>
                  <a:pt x="0" y="27432"/>
                </a:lnTo>
                <a:lnTo>
                  <a:pt x="1270" y="2743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293109" y="3740658"/>
            <a:ext cx="1270" cy="33655"/>
          </a:xfrm>
          <a:custGeom>
            <a:avLst/>
            <a:gdLst/>
            <a:ahLst/>
            <a:cxnLst/>
            <a:rect l="l" t="t" r="r" b="b"/>
            <a:pathLst>
              <a:path w="1270" h="33654">
                <a:moveTo>
                  <a:pt x="0" y="0"/>
                </a:moveTo>
                <a:lnTo>
                  <a:pt x="0" y="33527"/>
                </a:lnTo>
                <a:lnTo>
                  <a:pt x="1270" y="3352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294379" y="3739134"/>
            <a:ext cx="1270" cy="35560"/>
          </a:xfrm>
          <a:custGeom>
            <a:avLst/>
            <a:gdLst/>
            <a:ahLst/>
            <a:cxnLst/>
            <a:rect l="l" t="t" r="r" b="b"/>
            <a:pathLst>
              <a:path w="1270" h="35560">
                <a:moveTo>
                  <a:pt x="0" y="0"/>
                </a:moveTo>
                <a:lnTo>
                  <a:pt x="0" y="35051"/>
                </a:lnTo>
                <a:lnTo>
                  <a:pt x="1269" y="35051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295650" y="3737609"/>
            <a:ext cx="1270" cy="36830"/>
          </a:xfrm>
          <a:custGeom>
            <a:avLst/>
            <a:gdLst/>
            <a:ahLst/>
            <a:cxnLst/>
            <a:rect l="l" t="t" r="r" b="b"/>
            <a:pathLst>
              <a:path w="1270" h="36829">
                <a:moveTo>
                  <a:pt x="0" y="0"/>
                </a:moveTo>
                <a:lnTo>
                  <a:pt x="0" y="36575"/>
                </a:lnTo>
                <a:lnTo>
                  <a:pt x="1270" y="365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296920" y="3735323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70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298190" y="3733800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0" y="0"/>
                </a:moveTo>
                <a:lnTo>
                  <a:pt x="0" y="40386"/>
                </a:lnTo>
                <a:lnTo>
                  <a:pt x="1270" y="403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299459" y="3728465"/>
            <a:ext cx="2540" cy="46990"/>
          </a:xfrm>
          <a:custGeom>
            <a:avLst/>
            <a:gdLst/>
            <a:ahLst/>
            <a:cxnLst/>
            <a:rect l="l" t="t" r="r" b="b"/>
            <a:pathLst>
              <a:path w="2539" h="46989">
                <a:moveTo>
                  <a:pt x="0" y="0"/>
                </a:moveTo>
                <a:lnTo>
                  <a:pt x="0" y="46482"/>
                </a:lnTo>
                <a:lnTo>
                  <a:pt x="2539" y="4648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302000" y="3726941"/>
            <a:ext cx="1270" cy="48260"/>
          </a:xfrm>
          <a:custGeom>
            <a:avLst/>
            <a:gdLst/>
            <a:ahLst/>
            <a:cxnLst/>
            <a:rect l="l" t="t" r="r" b="b"/>
            <a:pathLst>
              <a:path w="1270" h="48260">
                <a:moveTo>
                  <a:pt x="0" y="0"/>
                </a:moveTo>
                <a:lnTo>
                  <a:pt x="0" y="48006"/>
                </a:lnTo>
                <a:lnTo>
                  <a:pt x="1270" y="4800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303270" y="3723132"/>
            <a:ext cx="1270" cy="52705"/>
          </a:xfrm>
          <a:custGeom>
            <a:avLst/>
            <a:gdLst/>
            <a:ahLst/>
            <a:cxnLst/>
            <a:rect l="l" t="t" r="r" b="b"/>
            <a:pathLst>
              <a:path w="1270" h="52704">
                <a:moveTo>
                  <a:pt x="0" y="0"/>
                </a:moveTo>
                <a:lnTo>
                  <a:pt x="0" y="52577"/>
                </a:lnTo>
                <a:lnTo>
                  <a:pt x="1269" y="5257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304540" y="3721608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1"/>
                </a:lnTo>
                <a:lnTo>
                  <a:pt x="1270" y="5410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305809" y="372008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79">
                <a:moveTo>
                  <a:pt x="0" y="0"/>
                </a:moveTo>
                <a:lnTo>
                  <a:pt x="0" y="55625"/>
                </a:lnTo>
                <a:lnTo>
                  <a:pt x="1270" y="556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307079" y="3716273"/>
            <a:ext cx="1270" cy="59690"/>
          </a:xfrm>
          <a:custGeom>
            <a:avLst/>
            <a:gdLst/>
            <a:ahLst/>
            <a:cxnLst/>
            <a:rect l="l" t="t" r="r" b="b"/>
            <a:pathLst>
              <a:path w="1270" h="59689">
                <a:moveTo>
                  <a:pt x="0" y="0"/>
                </a:moveTo>
                <a:lnTo>
                  <a:pt x="0" y="59436"/>
                </a:lnTo>
                <a:lnTo>
                  <a:pt x="1269" y="5943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308350" y="3713988"/>
            <a:ext cx="1270" cy="62230"/>
          </a:xfrm>
          <a:custGeom>
            <a:avLst/>
            <a:gdLst/>
            <a:ahLst/>
            <a:cxnLst/>
            <a:rect l="l" t="t" r="r" b="b"/>
            <a:pathLst>
              <a:path w="1270" h="62229">
                <a:moveTo>
                  <a:pt x="0" y="0"/>
                </a:moveTo>
                <a:lnTo>
                  <a:pt x="0" y="61722"/>
                </a:lnTo>
                <a:lnTo>
                  <a:pt x="1270" y="6172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309620" y="3712464"/>
            <a:ext cx="1270" cy="63500"/>
          </a:xfrm>
          <a:custGeom>
            <a:avLst/>
            <a:gdLst/>
            <a:ahLst/>
            <a:cxnLst/>
            <a:rect l="l" t="t" r="r" b="b"/>
            <a:pathLst>
              <a:path w="1270" h="63500">
                <a:moveTo>
                  <a:pt x="0" y="0"/>
                </a:moveTo>
                <a:lnTo>
                  <a:pt x="0" y="63246"/>
                </a:lnTo>
                <a:lnTo>
                  <a:pt x="1269" y="6324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310890" y="3708653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5">
                <a:moveTo>
                  <a:pt x="0" y="0"/>
                </a:moveTo>
                <a:lnTo>
                  <a:pt x="0" y="67818"/>
                </a:lnTo>
                <a:lnTo>
                  <a:pt x="1270" y="6781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312159" y="3705605"/>
            <a:ext cx="2540" cy="71120"/>
          </a:xfrm>
          <a:custGeom>
            <a:avLst/>
            <a:gdLst/>
            <a:ahLst/>
            <a:cxnLst/>
            <a:rect l="l" t="t" r="r" b="b"/>
            <a:pathLst>
              <a:path w="2539" h="71120">
                <a:moveTo>
                  <a:pt x="0" y="0"/>
                </a:moveTo>
                <a:lnTo>
                  <a:pt x="0" y="70866"/>
                </a:lnTo>
                <a:lnTo>
                  <a:pt x="2539" y="7086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314700" y="3701796"/>
            <a:ext cx="2540" cy="75565"/>
          </a:xfrm>
          <a:custGeom>
            <a:avLst/>
            <a:gdLst/>
            <a:ahLst/>
            <a:cxnLst/>
            <a:rect l="l" t="t" r="r" b="b"/>
            <a:pathLst>
              <a:path w="2539" h="75564">
                <a:moveTo>
                  <a:pt x="0" y="0"/>
                </a:moveTo>
                <a:lnTo>
                  <a:pt x="0" y="75437"/>
                </a:lnTo>
                <a:lnTo>
                  <a:pt x="2539" y="7543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317240" y="3697985"/>
            <a:ext cx="1270" cy="79375"/>
          </a:xfrm>
          <a:custGeom>
            <a:avLst/>
            <a:gdLst/>
            <a:ahLst/>
            <a:cxnLst/>
            <a:rect l="l" t="t" r="r" b="b"/>
            <a:pathLst>
              <a:path w="1270" h="79375">
                <a:moveTo>
                  <a:pt x="0" y="0"/>
                </a:moveTo>
                <a:lnTo>
                  <a:pt x="0" y="79248"/>
                </a:lnTo>
                <a:lnTo>
                  <a:pt x="1270" y="792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318509" y="3694176"/>
            <a:ext cx="2540" cy="83820"/>
          </a:xfrm>
          <a:custGeom>
            <a:avLst/>
            <a:gdLst/>
            <a:ahLst/>
            <a:cxnLst/>
            <a:rect l="l" t="t" r="r" b="b"/>
            <a:pathLst>
              <a:path w="2539" h="83820">
                <a:moveTo>
                  <a:pt x="0" y="0"/>
                </a:moveTo>
                <a:lnTo>
                  <a:pt x="0" y="83820"/>
                </a:lnTo>
                <a:lnTo>
                  <a:pt x="2539" y="83820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321684" y="3691128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323590" y="3687317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325495" y="3681984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326765" y="368045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328670" y="3676650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331845" y="367436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335654" y="36751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338829" y="3675888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340734" y="367588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342640" y="36766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345179" y="36766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348354" y="367665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350895" y="3678173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352800" y="367817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357245" y="367893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361690" y="36789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367798" y="368045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88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373754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37185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37629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376295" y="378561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380740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376929" y="378637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385184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385184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387090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387090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388995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388995" y="378561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393440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397884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397250" y="3789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399790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398520" y="378980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3401695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401695" y="378942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403600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402329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405504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405504" y="378942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407409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406140" y="379056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410584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408679" y="379095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415029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412490" y="379095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418840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418840" y="378942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3422015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422015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424554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424554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42519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427095" y="37894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42900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430904" y="378942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432809" y="36915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434715" y="378942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436620" y="369150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437890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439159" y="369189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440429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441700" y="369189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444240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448050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451225" y="378942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453765" y="37894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456304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456304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459479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459479" y="378561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46202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46202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463290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465829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46837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470275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472179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47345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474720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3475990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3477259" y="3697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3477895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3478529" y="3697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479165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481070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484245" y="3785615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487420" y="36979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489325" y="36987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491865" y="369874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494404" y="369950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496309" y="36995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500120" y="37002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504958" y="370103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509009" y="370179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512184" y="370179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3513454" y="370179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515359" y="370179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517265" y="3702558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3518534" y="370255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519804" y="3702558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521075" y="370332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521709" y="3703320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20">
                <a:moveTo>
                  <a:pt x="0" y="0"/>
                </a:moveTo>
                <a:lnTo>
                  <a:pt x="0" y="83819"/>
                </a:lnTo>
                <a:lnTo>
                  <a:pt x="1270" y="8381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3522979" y="3703320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69" y="8229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3524250" y="3704082"/>
            <a:ext cx="2540" cy="78105"/>
          </a:xfrm>
          <a:custGeom>
            <a:avLst/>
            <a:gdLst/>
            <a:ahLst/>
            <a:cxnLst/>
            <a:rect l="l" t="t" r="r" b="b"/>
            <a:pathLst>
              <a:path w="2539" h="78104">
                <a:moveTo>
                  <a:pt x="0" y="0"/>
                </a:moveTo>
                <a:lnTo>
                  <a:pt x="0" y="77723"/>
                </a:lnTo>
                <a:lnTo>
                  <a:pt x="2539" y="77723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3526790" y="3704082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29">
                <a:moveTo>
                  <a:pt x="0" y="0"/>
                </a:moveTo>
                <a:lnTo>
                  <a:pt x="0" y="74675"/>
                </a:lnTo>
                <a:lnTo>
                  <a:pt x="1270" y="746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3528059" y="3704844"/>
            <a:ext cx="2540" cy="71120"/>
          </a:xfrm>
          <a:custGeom>
            <a:avLst/>
            <a:gdLst/>
            <a:ahLst/>
            <a:cxnLst/>
            <a:rect l="l" t="t" r="r" b="b"/>
            <a:pathLst>
              <a:path w="2539" h="71120">
                <a:moveTo>
                  <a:pt x="0" y="0"/>
                </a:moveTo>
                <a:lnTo>
                  <a:pt x="0" y="70865"/>
                </a:lnTo>
                <a:lnTo>
                  <a:pt x="2539" y="70865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531870" y="3704844"/>
            <a:ext cx="0" cy="67945"/>
          </a:xfrm>
          <a:custGeom>
            <a:avLst/>
            <a:gdLst/>
            <a:ahLst/>
            <a:cxnLst/>
            <a:rect l="l" t="t" r="r" b="b"/>
            <a:pathLst>
              <a:path h="67945">
                <a:moveTo>
                  <a:pt x="0" y="0"/>
                </a:moveTo>
                <a:lnTo>
                  <a:pt x="0" y="67817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3533140" y="3705605"/>
            <a:ext cx="1270" cy="62865"/>
          </a:xfrm>
          <a:custGeom>
            <a:avLst/>
            <a:gdLst/>
            <a:ahLst/>
            <a:cxnLst/>
            <a:rect l="l" t="t" r="r" b="b"/>
            <a:pathLst>
              <a:path w="1270" h="62864">
                <a:moveTo>
                  <a:pt x="0" y="0"/>
                </a:moveTo>
                <a:lnTo>
                  <a:pt x="0" y="62484"/>
                </a:lnTo>
                <a:lnTo>
                  <a:pt x="1270" y="624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3534409" y="370560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4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536950" y="370560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538220" y="3705605"/>
            <a:ext cx="1270" cy="52069"/>
          </a:xfrm>
          <a:custGeom>
            <a:avLst/>
            <a:gdLst/>
            <a:ahLst/>
            <a:cxnLst/>
            <a:rect l="l" t="t" r="r" b="b"/>
            <a:pathLst>
              <a:path w="1270" h="52070">
                <a:moveTo>
                  <a:pt x="0" y="0"/>
                </a:moveTo>
                <a:lnTo>
                  <a:pt x="0" y="51816"/>
                </a:lnTo>
                <a:lnTo>
                  <a:pt x="1269" y="5181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539490" y="3705605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540759" y="3707129"/>
            <a:ext cx="2540" cy="43180"/>
          </a:xfrm>
          <a:custGeom>
            <a:avLst/>
            <a:gdLst/>
            <a:ahLst/>
            <a:cxnLst/>
            <a:rect l="l" t="t" r="r" b="b"/>
            <a:pathLst>
              <a:path w="2539" h="43179">
                <a:moveTo>
                  <a:pt x="0" y="0"/>
                </a:moveTo>
                <a:lnTo>
                  <a:pt x="0" y="42672"/>
                </a:lnTo>
                <a:lnTo>
                  <a:pt x="2539" y="4267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544570" y="3707129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3545840" y="3707129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70">
                <a:moveTo>
                  <a:pt x="0" y="0"/>
                </a:moveTo>
                <a:lnTo>
                  <a:pt x="0" y="38862"/>
                </a:lnTo>
                <a:lnTo>
                  <a:pt x="1270" y="3886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547109" y="3707129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548379" y="3707129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69" y="3200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549650" y="3707129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79">
                <a:moveTo>
                  <a:pt x="0" y="0"/>
                </a:moveTo>
                <a:lnTo>
                  <a:pt x="0" y="30480"/>
                </a:lnTo>
                <a:lnTo>
                  <a:pt x="1270" y="3048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550920" y="370865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6"/>
                </a:lnTo>
                <a:lnTo>
                  <a:pt x="1269" y="2514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3552190" y="3708653"/>
            <a:ext cx="1270" cy="22860"/>
          </a:xfrm>
          <a:custGeom>
            <a:avLst/>
            <a:gdLst/>
            <a:ahLst/>
            <a:cxnLst/>
            <a:rect l="l" t="t" r="r" b="b"/>
            <a:pathLst>
              <a:path w="1270" h="22860">
                <a:moveTo>
                  <a:pt x="0" y="0"/>
                </a:moveTo>
                <a:lnTo>
                  <a:pt x="0" y="22860"/>
                </a:lnTo>
                <a:lnTo>
                  <a:pt x="1270" y="2286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553459" y="370865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20">
                <a:moveTo>
                  <a:pt x="0" y="0"/>
                </a:moveTo>
                <a:lnTo>
                  <a:pt x="0" y="19812"/>
                </a:lnTo>
                <a:lnTo>
                  <a:pt x="1270" y="1981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554729" y="3708653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69" y="1828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556000" y="3708653"/>
            <a:ext cx="2540" cy="14604"/>
          </a:xfrm>
          <a:custGeom>
            <a:avLst/>
            <a:gdLst/>
            <a:ahLst/>
            <a:cxnLst/>
            <a:rect l="l" t="t" r="r" b="b"/>
            <a:pathLst>
              <a:path w="2539" h="14604">
                <a:moveTo>
                  <a:pt x="0" y="0"/>
                </a:moveTo>
                <a:lnTo>
                  <a:pt x="0" y="14478"/>
                </a:lnTo>
                <a:lnTo>
                  <a:pt x="2539" y="1447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558540" y="370941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70" y="914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3559809" y="3709415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0" y="6096"/>
                </a:lnTo>
                <a:lnTo>
                  <a:pt x="2539" y="609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562350" y="370941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3286759" y="3755135"/>
            <a:ext cx="1270" cy="17780"/>
          </a:xfrm>
          <a:custGeom>
            <a:avLst/>
            <a:gdLst/>
            <a:ahLst/>
            <a:cxnLst/>
            <a:rect l="l" t="t" r="r" b="b"/>
            <a:pathLst>
              <a:path w="1270" h="17779">
                <a:moveTo>
                  <a:pt x="0" y="0"/>
                </a:moveTo>
                <a:lnTo>
                  <a:pt x="0" y="17525"/>
                </a:lnTo>
                <a:lnTo>
                  <a:pt x="1270" y="175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3288029" y="3753611"/>
            <a:ext cx="1270" cy="19050"/>
          </a:xfrm>
          <a:custGeom>
            <a:avLst/>
            <a:gdLst/>
            <a:ahLst/>
            <a:cxnLst/>
            <a:rect l="l" t="t" r="r" b="b"/>
            <a:pathLst>
              <a:path w="1270" h="19050">
                <a:moveTo>
                  <a:pt x="0" y="0"/>
                </a:moveTo>
                <a:lnTo>
                  <a:pt x="0" y="19050"/>
                </a:lnTo>
                <a:lnTo>
                  <a:pt x="1269" y="1905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3289300" y="3752088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4">
                <a:moveTo>
                  <a:pt x="0" y="0"/>
                </a:moveTo>
                <a:lnTo>
                  <a:pt x="0" y="20574"/>
                </a:lnTo>
                <a:lnTo>
                  <a:pt x="1270" y="205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290570" y="3748278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69" y="2438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291840" y="3745229"/>
            <a:ext cx="1270" cy="27940"/>
          </a:xfrm>
          <a:custGeom>
            <a:avLst/>
            <a:gdLst/>
            <a:ahLst/>
            <a:cxnLst/>
            <a:rect l="l" t="t" r="r" b="b"/>
            <a:pathLst>
              <a:path w="1270" h="27939">
                <a:moveTo>
                  <a:pt x="0" y="0"/>
                </a:moveTo>
                <a:lnTo>
                  <a:pt x="0" y="27432"/>
                </a:lnTo>
                <a:lnTo>
                  <a:pt x="1270" y="2743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293109" y="3742944"/>
            <a:ext cx="1270" cy="29845"/>
          </a:xfrm>
          <a:custGeom>
            <a:avLst/>
            <a:gdLst/>
            <a:ahLst/>
            <a:cxnLst/>
            <a:rect l="l" t="t" r="r" b="b"/>
            <a:pathLst>
              <a:path w="1270" h="29845">
                <a:moveTo>
                  <a:pt x="0" y="0"/>
                </a:moveTo>
                <a:lnTo>
                  <a:pt x="0" y="29717"/>
                </a:lnTo>
                <a:lnTo>
                  <a:pt x="1270" y="2971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294379" y="3740658"/>
            <a:ext cx="1270" cy="33655"/>
          </a:xfrm>
          <a:custGeom>
            <a:avLst/>
            <a:gdLst/>
            <a:ahLst/>
            <a:cxnLst/>
            <a:rect l="l" t="t" r="r" b="b"/>
            <a:pathLst>
              <a:path w="1270" h="33654">
                <a:moveTo>
                  <a:pt x="0" y="0"/>
                </a:moveTo>
                <a:lnTo>
                  <a:pt x="0" y="33527"/>
                </a:lnTo>
                <a:lnTo>
                  <a:pt x="1269" y="3352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295650" y="3737609"/>
            <a:ext cx="1270" cy="36830"/>
          </a:xfrm>
          <a:custGeom>
            <a:avLst/>
            <a:gdLst/>
            <a:ahLst/>
            <a:cxnLst/>
            <a:rect l="l" t="t" r="r" b="b"/>
            <a:pathLst>
              <a:path w="1270" h="36829">
                <a:moveTo>
                  <a:pt x="0" y="0"/>
                </a:moveTo>
                <a:lnTo>
                  <a:pt x="0" y="36575"/>
                </a:lnTo>
                <a:lnTo>
                  <a:pt x="1270" y="365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296920" y="3735323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70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298190" y="3733800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0" y="0"/>
                </a:moveTo>
                <a:lnTo>
                  <a:pt x="0" y="40386"/>
                </a:lnTo>
                <a:lnTo>
                  <a:pt x="1270" y="403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299459" y="3732276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79">
                <a:moveTo>
                  <a:pt x="0" y="0"/>
                </a:moveTo>
                <a:lnTo>
                  <a:pt x="0" y="42672"/>
                </a:lnTo>
                <a:lnTo>
                  <a:pt x="1270" y="4267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300729" y="3728465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2"/>
                </a:lnTo>
                <a:lnTo>
                  <a:pt x="1269" y="4648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302000" y="3726941"/>
            <a:ext cx="1270" cy="48260"/>
          </a:xfrm>
          <a:custGeom>
            <a:avLst/>
            <a:gdLst/>
            <a:ahLst/>
            <a:cxnLst/>
            <a:rect l="l" t="t" r="r" b="b"/>
            <a:pathLst>
              <a:path w="1270" h="48260">
                <a:moveTo>
                  <a:pt x="0" y="0"/>
                </a:moveTo>
                <a:lnTo>
                  <a:pt x="0" y="48006"/>
                </a:lnTo>
                <a:lnTo>
                  <a:pt x="1270" y="4800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303270" y="3723132"/>
            <a:ext cx="2540" cy="52705"/>
          </a:xfrm>
          <a:custGeom>
            <a:avLst/>
            <a:gdLst/>
            <a:ahLst/>
            <a:cxnLst/>
            <a:rect l="l" t="t" r="r" b="b"/>
            <a:pathLst>
              <a:path w="2539" h="52704">
                <a:moveTo>
                  <a:pt x="0" y="0"/>
                </a:moveTo>
                <a:lnTo>
                  <a:pt x="0" y="52577"/>
                </a:lnTo>
                <a:lnTo>
                  <a:pt x="2539" y="5257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305809" y="3721608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1"/>
                </a:lnTo>
                <a:lnTo>
                  <a:pt x="1270" y="5410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307079" y="3717797"/>
            <a:ext cx="1270" cy="58419"/>
          </a:xfrm>
          <a:custGeom>
            <a:avLst/>
            <a:gdLst/>
            <a:ahLst/>
            <a:cxnLst/>
            <a:rect l="l" t="t" r="r" b="b"/>
            <a:pathLst>
              <a:path w="1270" h="58420">
                <a:moveTo>
                  <a:pt x="0" y="0"/>
                </a:moveTo>
                <a:lnTo>
                  <a:pt x="0" y="57912"/>
                </a:lnTo>
                <a:lnTo>
                  <a:pt x="1269" y="5791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308350" y="3716273"/>
            <a:ext cx="1270" cy="59690"/>
          </a:xfrm>
          <a:custGeom>
            <a:avLst/>
            <a:gdLst/>
            <a:ahLst/>
            <a:cxnLst/>
            <a:rect l="l" t="t" r="r" b="b"/>
            <a:pathLst>
              <a:path w="1270" h="59689">
                <a:moveTo>
                  <a:pt x="0" y="0"/>
                </a:moveTo>
                <a:lnTo>
                  <a:pt x="0" y="59436"/>
                </a:lnTo>
                <a:lnTo>
                  <a:pt x="1270" y="5943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309620" y="3713988"/>
            <a:ext cx="1270" cy="62230"/>
          </a:xfrm>
          <a:custGeom>
            <a:avLst/>
            <a:gdLst/>
            <a:ahLst/>
            <a:cxnLst/>
            <a:rect l="l" t="t" r="r" b="b"/>
            <a:pathLst>
              <a:path w="1270" h="62229">
                <a:moveTo>
                  <a:pt x="0" y="0"/>
                </a:moveTo>
                <a:lnTo>
                  <a:pt x="0" y="61722"/>
                </a:lnTo>
                <a:lnTo>
                  <a:pt x="1269" y="6172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310890" y="3710940"/>
            <a:ext cx="1270" cy="66040"/>
          </a:xfrm>
          <a:custGeom>
            <a:avLst/>
            <a:gdLst/>
            <a:ahLst/>
            <a:cxnLst/>
            <a:rect l="l" t="t" r="r" b="b"/>
            <a:pathLst>
              <a:path w="1270" h="66039">
                <a:moveTo>
                  <a:pt x="0" y="0"/>
                </a:moveTo>
                <a:lnTo>
                  <a:pt x="0" y="65532"/>
                </a:lnTo>
                <a:lnTo>
                  <a:pt x="1270" y="6553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312159" y="3708653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5">
                <a:moveTo>
                  <a:pt x="0" y="0"/>
                </a:moveTo>
                <a:lnTo>
                  <a:pt x="0" y="67818"/>
                </a:lnTo>
                <a:lnTo>
                  <a:pt x="1270" y="6781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313429" y="3705605"/>
            <a:ext cx="1270" cy="71120"/>
          </a:xfrm>
          <a:custGeom>
            <a:avLst/>
            <a:gdLst/>
            <a:ahLst/>
            <a:cxnLst/>
            <a:rect l="l" t="t" r="r" b="b"/>
            <a:pathLst>
              <a:path w="1270" h="71120">
                <a:moveTo>
                  <a:pt x="0" y="0"/>
                </a:moveTo>
                <a:lnTo>
                  <a:pt x="0" y="70866"/>
                </a:lnTo>
                <a:lnTo>
                  <a:pt x="1269" y="7086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314700" y="3703320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1"/>
                </a:lnTo>
                <a:lnTo>
                  <a:pt x="1270" y="7315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315970" y="3701796"/>
            <a:ext cx="1270" cy="75565"/>
          </a:xfrm>
          <a:custGeom>
            <a:avLst/>
            <a:gdLst/>
            <a:ahLst/>
            <a:cxnLst/>
            <a:rect l="l" t="t" r="r" b="b"/>
            <a:pathLst>
              <a:path w="1270" h="75564">
                <a:moveTo>
                  <a:pt x="0" y="0"/>
                </a:moveTo>
                <a:lnTo>
                  <a:pt x="0" y="75437"/>
                </a:lnTo>
                <a:lnTo>
                  <a:pt x="1269" y="7543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317240" y="3697985"/>
            <a:ext cx="1270" cy="79375"/>
          </a:xfrm>
          <a:custGeom>
            <a:avLst/>
            <a:gdLst/>
            <a:ahLst/>
            <a:cxnLst/>
            <a:rect l="l" t="t" r="r" b="b"/>
            <a:pathLst>
              <a:path w="1270" h="79375">
                <a:moveTo>
                  <a:pt x="0" y="0"/>
                </a:moveTo>
                <a:lnTo>
                  <a:pt x="0" y="79248"/>
                </a:lnTo>
                <a:lnTo>
                  <a:pt x="1270" y="792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318509" y="3696461"/>
            <a:ext cx="1270" cy="81280"/>
          </a:xfrm>
          <a:custGeom>
            <a:avLst/>
            <a:gdLst/>
            <a:ahLst/>
            <a:cxnLst/>
            <a:rect l="l" t="t" r="r" b="b"/>
            <a:pathLst>
              <a:path w="1270" h="81279">
                <a:moveTo>
                  <a:pt x="0" y="0"/>
                </a:moveTo>
                <a:lnTo>
                  <a:pt x="0" y="80772"/>
                </a:lnTo>
                <a:lnTo>
                  <a:pt x="1270" y="8077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321050" y="3691128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322954" y="368960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324225" y="3687317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325495" y="368427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326765" y="3681984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328034" y="368045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329304" y="3676650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330575" y="367436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332479" y="367436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336290" y="36751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339465" y="3675888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341370" y="367588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343275" y="36766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345815" y="36766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348990" y="367665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351529" y="3678173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353434" y="367817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357245" y="367893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362325" y="36789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367671" y="368045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761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373754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37185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37629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376295" y="378561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381375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376929" y="378637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386454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386454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388359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388359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390265" y="368274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394075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397884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397250" y="3789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399790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398520" y="378980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402329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401059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404870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403600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406775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3406775" y="378942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408679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3407409" y="379056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411220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411220" y="37894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3415029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412490" y="379095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419475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419475" y="378942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423284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423284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425825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425825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426459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428365" y="37894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431540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431540" y="378942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432809" y="36915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434715" y="378942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3436620" y="369150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437890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439159" y="369189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44106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442970" y="369189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445509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448684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451225" y="378942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454400" y="37894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45694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456940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460115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460115" y="378561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462654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3462654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3463290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3465829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346837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470275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3472179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347345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3474720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3475990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3477259" y="3697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477895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3478529" y="369760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3479800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3481704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484879" y="36979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3488690" y="36979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3490595" y="36987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3493134" y="369874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3495675" y="369950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3497579" y="36995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3501390" y="37002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3504831" y="370103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3509645" y="370179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3514090" y="370179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3515995" y="370179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3517265" y="3702558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3518534" y="3702558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3519804" y="370255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521075" y="370332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3522345" y="370332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3524250" y="3703320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3525520" y="3704082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4">
                <a:moveTo>
                  <a:pt x="0" y="0"/>
                </a:moveTo>
                <a:lnTo>
                  <a:pt x="0" y="77723"/>
                </a:lnTo>
                <a:lnTo>
                  <a:pt x="1269" y="77723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526790" y="3704082"/>
            <a:ext cx="1270" cy="76200"/>
          </a:xfrm>
          <a:custGeom>
            <a:avLst/>
            <a:gdLst/>
            <a:ahLst/>
            <a:cxnLst/>
            <a:rect l="l" t="t" r="r" b="b"/>
            <a:pathLst>
              <a:path w="1270" h="76200">
                <a:moveTo>
                  <a:pt x="0" y="0"/>
                </a:moveTo>
                <a:lnTo>
                  <a:pt x="0" y="76200"/>
                </a:lnTo>
                <a:lnTo>
                  <a:pt x="1270" y="7620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3528059" y="3704082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1"/>
                </a:lnTo>
                <a:lnTo>
                  <a:pt x="1270" y="7315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3530600" y="370484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3531870" y="3704844"/>
            <a:ext cx="2540" cy="64769"/>
          </a:xfrm>
          <a:custGeom>
            <a:avLst/>
            <a:gdLst/>
            <a:ahLst/>
            <a:cxnLst/>
            <a:rect l="l" t="t" r="r" b="b"/>
            <a:pathLst>
              <a:path w="2539" h="64770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3534409" y="3705605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3535679" y="3705605"/>
            <a:ext cx="2540" cy="57150"/>
          </a:xfrm>
          <a:custGeom>
            <a:avLst/>
            <a:gdLst/>
            <a:ahLst/>
            <a:cxnLst/>
            <a:rect l="l" t="t" r="r" b="b"/>
            <a:pathLst>
              <a:path w="2539" h="57150">
                <a:moveTo>
                  <a:pt x="0" y="0"/>
                </a:moveTo>
                <a:lnTo>
                  <a:pt x="0" y="57150"/>
                </a:lnTo>
                <a:lnTo>
                  <a:pt x="2539" y="57150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3538220" y="3705605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2"/>
                </a:lnTo>
                <a:lnTo>
                  <a:pt x="1269" y="5410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539490" y="3705605"/>
            <a:ext cx="1270" cy="49530"/>
          </a:xfrm>
          <a:custGeom>
            <a:avLst/>
            <a:gdLst/>
            <a:ahLst/>
            <a:cxnLst/>
            <a:rect l="l" t="t" r="r" b="b"/>
            <a:pathLst>
              <a:path w="1270" h="49529">
                <a:moveTo>
                  <a:pt x="0" y="0"/>
                </a:moveTo>
                <a:lnTo>
                  <a:pt x="0" y="49530"/>
                </a:lnTo>
                <a:lnTo>
                  <a:pt x="1270" y="4953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3540759" y="3705605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543300" y="3707129"/>
            <a:ext cx="0" cy="43180"/>
          </a:xfrm>
          <a:custGeom>
            <a:avLst/>
            <a:gdLst/>
            <a:ahLst/>
            <a:cxnLst/>
            <a:rect l="l" t="t" r="r" b="b"/>
            <a:pathLst>
              <a:path h="43179">
                <a:moveTo>
                  <a:pt x="0" y="0"/>
                </a:moveTo>
                <a:lnTo>
                  <a:pt x="0" y="42672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3544570" y="3707129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4">
                <a:moveTo>
                  <a:pt x="0" y="0"/>
                </a:moveTo>
                <a:lnTo>
                  <a:pt x="0" y="39624"/>
                </a:lnTo>
                <a:lnTo>
                  <a:pt x="1269" y="396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3545840" y="3707129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70">
                <a:moveTo>
                  <a:pt x="0" y="0"/>
                </a:moveTo>
                <a:lnTo>
                  <a:pt x="0" y="38862"/>
                </a:lnTo>
                <a:lnTo>
                  <a:pt x="1270" y="3886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3547109" y="3707129"/>
            <a:ext cx="1270" cy="36830"/>
          </a:xfrm>
          <a:custGeom>
            <a:avLst/>
            <a:gdLst/>
            <a:ahLst/>
            <a:cxnLst/>
            <a:rect l="l" t="t" r="r" b="b"/>
            <a:pathLst>
              <a:path w="1270" h="36829">
                <a:moveTo>
                  <a:pt x="0" y="0"/>
                </a:moveTo>
                <a:lnTo>
                  <a:pt x="0" y="36575"/>
                </a:lnTo>
                <a:lnTo>
                  <a:pt x="1270" y="365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3548379" y="3707129"/>
            <a:ext cx="2540" cy="32384"/>
          </a:xfrm>
          <a:custGeom>
            <a:avLst/>
            <a:gdLst/>
            <a:ahLst/>
            <a:cxnLst/>
            <a:rect l="l" t="t" r="r" b="b"/>
            <a:pathLst>
              <a:path w="2539" h="32385">
                <a:moveTo>
                  <a:pt x="0" y="0"/>
                </a:moveTo>
                <a:lnTo>
                  <a:pt x="0" y="32004"/>
                </a:lnTo>
                <a:lnTo>
                  <a:pt x="2539" y="32004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550920" y="3708653"/>
            <a:ext cx="1270" cy="26670"/>
          </a:xfrm>
          <a:custGeom>
            <a:avLst/>
            <a:gdLst/>
            <a:ahLst/>
            <a:cxnLst/>
            <a:rect l="l" t="t" r="r" b="b"/>
            <a:pathLst>
              <a:path w="1270" h="26670">
                <a:moveTo>
                  <a:pt x="0" y="0"/>
                </a:moveTo>
                <a:lnTo>
                  <a:pt x="0" y="26670"/>
                </a:lnTo>
                <a:lnTo>
                  <a:pt x="1269" y="2667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552190" y="370865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6"/>
                </a:lnTo>
                <a:lnTo>
                  <a:pt x="1270" y="2514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553459" y="3708653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6"/>
                </a:lnTo>
                <a:lnTo>
                  <a:pt x="1270" y="2133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3554729" y="370865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20">
                <a:moveTo>
                  <a:pt x="0" y="0"/>
                </a:moveTo>
                <a:lnTo>
                  <a:pt x="0" y="19812"/>
                </a:lnTo>
                <a:lnTo>
                  <a:pt x="1269" y="1981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556000" y="3708653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70" y="1828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3557270" y="3708653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4">
                <a:moveTo>
                  <a:pt x="0" y="0"/>
                </a:moveTo>
                <a:lnTo>
                  <a:pt x="0" y="14478"/>
                </a:lnTo>
                <a:lnTo>
                  <a:pt x="1269" y="1447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3292487" y="3745229"/>
            <a:ext cx="1270" cy="27940"/>
          </a:xfrm>
          <a:custGeom>
            <a:avLst/>
            <a:gdLst/>
            <a:ahLst/>
            <a:cxnLst/>
            <a:rect l="l" t="t" r="r" b="b"/>
            <a:pathLst>
              <a:path w="1270" h="27939">
                <a:moveTo>
                  <a:pt x="1270" y="27432"/>
                </a:moveTo>
                <a:lnTo>
                  <a:pt x="1270" y="0"/>
                </a:lnTo>
                <a:lnTo>
                  <a:pt x="0" y="0"/>
                </a:lnTo>
                <a:lnTo>
                  <a:pt x="0" y="27432"/>
                </a:lnTo>
                <a:lnTo>
                  <a:pt x="1270" y="27432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3294379" y="3739134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69" y="15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3295650" y="3737609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3296920" y="3733800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10"/>
                </a:lnTo>
                <a:lnTo>
                  <a:pt x="1269" y="381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3298190" y="3733800"/>
            <a:ext cx="2540" cy="40640"/>
          </a:xfrm>
          <a:custGeom>
            <a:avLst/>
            <a:gdLst/>
            <a:ahLst/>
            <a:cxnLst/>
            <a:rect l="l" t="t" r="r" b="b"/>
            <a:pathLst>
              <a:path w="2539" h="40639">
                <a:moveTo>
                  <a:pt x="0" y="0"/>
                </a:moveTo>
                <a:lnTo>
                  <a:pt x="0" y="40386"/>
                </a:lnTo>
                <a:lnTo>
                  <a:pt x="2540" y="4038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300729" y="3726941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69" y="15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302000" y="3726941"/>
            <a:ext cx="2540" cy="48260"/>
          </a:xfrm>
          <a:custGeom>
            <a:avLst/>
            <a:gdLst/>
            <a:ahLst/>
            <a:cxnLst/>
            <a:rect l="l" t="t" r="r" b="b"/>
            <a:pathLst>
              <a:path w="2539" h="48260">
                <a:moveTo>
                  <a:pt x="0" y="0"/>
                </a:moveTo>
                <a:lnTo>
                  <a:pt x="0" y="48006"/>
                </a:lnTo>
                <a:lnTo>
                  <a:pt x="2539" y="4800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304540" y="3721608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305809" y="3720084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3307079" y="3716273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10"/>
                </a:lnTo>
                <a:lnTo>
                  <a:pt x="1269" y="381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308350" y="3713988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3309620" y="3712464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69" y="15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3310890" y="3712464"/>
            <a:ext cx="1270" cy="63500"/>
          </a:xfrm>
          <a:custGeom>
            <a:avLst/>
            <a:gdLst/>
            <a:ahLst/>
            <a:cxnLst/>
            <a:rect l="l" t="t" r="r" b="b"/>
            <a:pathLst>
              <a:path w="1270" h="63500">
                <a:moveTo>
                  <a:pt x="0" y="0"/>
                </a:moveTo>
                <a:lnTo>
                  <a:pt x="0" y="63246"/>
                </a:lnTo>
                <a:lnTo>
                  <a:pt x="1270" y="6324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3312159" y="370560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3313429" y="3705605"/>
            <a:ext cx="2540" cy="71120"/>
          </a:xfrm>
          <a:custGeom>
            <a:avLst/>
            <a:gdLst/>
            <a:ahLst/>
            <a:cxnLst/>
            <a:rect l="l" t="t" r="r" b="b"/>
            <a:pathLst>
              <a:path w="2539" h="71120">
                <a:moveTo>
                  <a:pt x="0" y="0"/>
                </a:moveTo>
                <a:lnTo>
                  <a:pt x="0" y="70866"/>
                </a:lnTo>
                <a:lnTo>
                  <a:pt x="2539" y="7086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3315970" y="3697985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10"/>
                </a:lnTo>
                <a:lnTo>
                  <a:pt x="1269" y="381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3317240" y="3697985"/>
            <a:ext cx="2540" cy="79375"/>
          </a:xfrm>
          <a:custGeom>
            <a:avLst/>
            <a:gdLst/>
            <a:ahLst/>
            <a:cxnLst/>
            <a:rect l="l" t="t" r="r" b="b"/>
            <a:pathLst>
              <a:path w="2539" h="79375">
                <a:moveTo>
                  <a:pt x="0" y="0"/>
                </a:moveTo>
                <a:lnTo>
                  <a:pt x="0" y="79248"/>
                </a:lnTo>
                <a:lnTo>
                  <a:pt x="2540" y="7924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3319779" y="3691128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69" y="30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322320" y="3691128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323590" y="36842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7"/>
                </a:lnTo>
                <a:lnTo>
                  <a:pt x="1270" y="304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324859" y="3681984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3326129" y="3680459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69" y="15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3327400" y="3676650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10"/>
                </a:lnTo>
                <a:lnTo>
                  <a:pt x="1270" y="381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3329940" y="3676650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333115" y="367436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336925" y="36751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3339465" y="3675888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3341370" y="367588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343275" y="36766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345815" y="36766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3349625" y="367665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3352165" y="3678173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3354070" y="367817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3358515" y="367893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362959" y="36789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368052" y="368045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88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37502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37312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376929" y="368122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2"/>
                </a:lnTo>
                <a:lnTo>
                  <a:pt x="1269" y="7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382009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378200" y="378637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3387725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3388359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3389629" y="3682746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0" y="1524"/>
                </a:lnTo>
                <a:lnTo>
                  <a:pt x="1269" y="152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3394075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3398520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3397250" y="378980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3400425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3399790" y="3789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3402329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3401059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3404870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403600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3407981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683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3407409" y="379056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3411220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3411220" y="37894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3412490" y="36899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412490" y="37909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420109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3420109" y="378942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423284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423284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425825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425825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3426459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3428365" y="37894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43027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432175" y="378942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434079" y="36915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435984" y="378942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437890" y="369036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2"/>
                </a:lnTo>
                <a:lnTo>
                  <a:pt x="1270" y="76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439159" y="369189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44106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442970" y="369189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3445509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449320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452495" y="378942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45694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3456940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460115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460115" y="378561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46329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46329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464559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346710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346964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3471545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473450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47472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475990" y="369646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2"/>
                </a:lnTo>
                <a:lnTo>
                  <a:pt x="1270" y="76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477259" y="369760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478529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479800" y="3697223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762"/>
                </a:lnTo>
                <a:lnTo>
                  <a:pt x="1270" y="76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482340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3485515" y="36979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3488690" y="36979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3490595" y="36987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3493134" y="369874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495675" y="369950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497579" y="36995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501390" y="37002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505212" y="370103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3510279" y="370179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3513454" y="370179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3514725" y="370179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516629" y="370179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518534" y="370255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519804" y="3702558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521075" y="3702558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3521709" y="3703320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20">
                <a:moveTo>
                  <a:pt x="0" y="0"/>
                </a:moveTo>
                <a:lnTo>
                  <a:pt x="0" y="83819"/>
                </a:lnTo>
                <a:lnTo>
                  <a:pt x="1270" y="8381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3524250" y="3703320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3525520" y="3704082"/>
            <a:ext cx="1270" cy="76200"/>
          </a:xfrm>
          <a:custGeom>
            <a:avLst/>
            <a:gdLst/>
            <a:ahLst/>
            <a:cxnLst/>
            <a:rect l="l" t="t" r="r" b="b"/>
            <a:pathLst>
              <a:path w="1270" h="76200">
                <a:moveTo>
                  <a:pt x="0" y="0"/>
                </a:moveTo>
                <a:lnTo>
                  <a:pt x="0" y="76200"/>
                </a:lnTo>
                <a:lnTo>
                  <a:pt x="1269" y="7620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3526790" y="3704082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29">
                <a:moveTo>
                  <a:pt x="0" y="0"/>
                </a:moveTo>
                <a:lnTo>
                  <a:pt x="0" y="74675"/>
                </a:lnTo>
                <a:lnTo>
                  <a:pt x="1270" y="746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3528059" y="3704082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29">
                <a:moveTo>
                  <a:pt x="0" y="0"/>
                </a:moveTo>
                <a:lnTo>
                  <a:pt x="0" y="74675"/>
                </a:lnTo>
                <a:lnTo>
                  <a:pt x="1270" y="746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3530600" y="3704844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3531870" y="3704844"/>
            <a:ext cx="1270" cy="64769"/>
          </a:xfrm>
          <a:custGeom>
            <a:avLst/>
            <a:gdLst/>
            <a:ahLst/>
            <a:cxnLst/>
            <a:rect l="l" t="t" r="r" b="b"/>
            <a:pathLst>
              <a:path w="1270" h="64770">
                <a:moveTo>
                  <a:pt x="0" y="0"/>
                </a:moveTo>
                <a:lnTo>
                  <a:pt x="0" y="64769"/>
                </a:lnTo>
                <a:lnTo>
                  <a:pt x="1269" y="64769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3533140" y="3704844"/>
            <a:ext cx="1270" cy="64769"/>
          </a:xfrm>
          <a:custGeom>
            <a:avLst/>
            <a:gdLst/>
            <a:ahLst/>
            <a:cxnLst/>
            <a:rect l="l" t="t" r="r" b="b"/>
            <a:pathLst>
              <a:path w="1270" h="64770">
                <a:moveTo>
                  <a:pt x="0" y="0"/>
                </a:moveTo>
                <a:lnTo>
                  <a:pt x="0" y="64769"/>
                </a:lnTo>
                <a:lnTo>
                  <a:pt x="1270" y="6476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534409" y="370560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4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536950" y="370560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538220" y="3705605"/>
            <a:ext cx="1270" cy="52069"/>
          </a:xfrm>
          <a:custGeom>
            <a:avLst/>
            <a:gdLst/>
            <a:ahLst/>
            <a:cxnLst/>
            <a:rect l="l" t="t" r="r" b="b"/>
            <a:pathLst>
              <a:path w="1270" h="52070">
                <a:moveTo>
                  <a:pt x="0" y="0"/>
                </a:moveTo>
                <a:lnTo>
                  <a:pt x="0" y="51816"/>
                </a:lnTo>
                <a:lnTo>
                  <a:pt x="1269" y="5181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539490" y="3705605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3540759" y="3705605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3542029" y="3707129"/>
            <a:ext cx="2540" cy="43180"/>
          </a:xfrm>
          <a:custGeom>
            <a:avLst/>
            <a:gdLst/>
            <a:ahLst/>
            <a:cxnLst/>
            <a:rect l="l" t="t" r="r" b="b"/>
            <a:pathLst>
              <a:path w="2539" h="43179">
                <a:moveTo>
                  <a:pt x="0" y="0"/>
                </a:moveTo>
                <a:lnTo>
                  <a:pt x="0" y="42672"/>
                </a:lnTo>
                <a:lnTo>
                  <a:pt x="2539" y="4267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3544570" y="3707129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70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545840" y="3707129"/>
            <a:ext cx="2540" cy="39370"/>
          </a:xfrm>
          <a:custGeom>
            <a:avLst/>
            <a:gdLst/>
            <a:ahLst/>
            <a:cxnLst/>
            <a:rect l="l" t="t" r="r" b="b"/>
            <a:pathLst>
              <a:path w="2539" h="39370">
                <a:moveTo>
                  <a:pt x="0" y="0"/>
                </a:moveTo>
                <a:lnTo>
                  <a:pt x="0" y="38862"/>
                </a:lnTo>
                <a:lnTo>
                  <a:pt x="2540" y="3886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548379" y="3707129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69" y="3200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549650" y="3707129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79">
                <a:moveTo>
                  <a:pt x="0" y="0"/>
                </a:moveTo>
                <a:lnTo>
                  <a:pt x="0" y="30480"/>
                </a:lnTo>
                <a:lnTo>
                  <a:pt x="1270" y="3048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550920" y="3707129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79">
                <a:moveTo>
                  <a:pt x="0" y="0"/>
                </a:moveTo>
                <a:lnTo>
                  <a:pt x="0" y="30480"/>
                </a:lnTo>
                <a:lnTo>
                  <a:pt x="1269" y="3048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300729" y="3728465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2"/>
                </a:lnTo>
                <a:lnTo>
                  <a:pt x="1269" y="4648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302000" y="3726941"/>
            <a:ext cx="1270" cy="48260"/>
          </a:xfrm>
          <a:custGeom>
            <a:avLst/>
            <a:gdLst/>
            <a:ahLst/>
            <a:cxnLst/>
            <a:rect l="l" t="t" r="r" b="b"/>
            <a:pathLst>
              <a:path w="1270" h="48260">
                <a:moveTo>
                  <a:pt x="0" y="0"/>
                </a:moveTo>
                <a:lnTo>
                  <a:pt x="0" y="48006"/>
                </a:lnTo>
                <a:lnTo>
                  <a:pt x="1270" y="4800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303270" y="3723132"/>
            <a:ext cx="1270" cy="52705"/>
          </a:xfrm>
          <a:custGeom>
            <a:avLst/>
            <a:gdLst/>
            <a:ahLst/>
            <a:cxnLst/>
            <a:rect l="l" t="t" r="r" b="b"/>
            <a:pathLst>
              <a:path w="1270" h="52704">
                <a:moveTo>
                  <a:pt x="0" y="0"/>
                </a:moveTo>
                <a:lnTo>
                  <a:pt x="0" y="52577"/>
                </a:lnTo>
                <a:lnTo>
                  <a:pt x="1269" y="5257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3304540" y="3721608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1"/>
                </a:lnTo>
                <a:lnTo>
                  <a:pt x="1270" y="5410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3305809" y="372008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79">
                <a:moveTo>
                  <a:pt x="0" y="0"/>
                </a:moveTo>
                <a:lnTo>
                  <a:pt x="0" y="55625"/>
                </a:lnTo>
                <a:lnTo>
                  <a:pt x="1270" y="556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3307079" y="3717797"/>
            <a:ext cx="1270" cy="58419"/>
          </a:xfrm>
          <a:custGeom>
            <a:avLst/>
            <a:gdLst/>
            <a:ahLst/>
            <a:cxnLst/>
            <a:rect l="l" t="t" r="r" b="b"/>
            <a:pathLst>
              <a:path w="1270" h="58420">
                <a:moveTo>
                  <a:pt x="0" y="0"/>
                </a:moveTo>
                <a:lnTo>
                  <a:pt x="0" y="57912"/>
                </a:lnTo>
                <a:lnTo>
                  <a:pt x="1269" y="5791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3308350" y="3713988"/>
            <a:ext cx="1270" cy="62230"/>
          </a:xfrm>
          <a:custGeom>
            <a:avLst/>
            <a:gdLst/>
            <a:ahLst/>
            <a:cxnLst/>
            <a:rect l="l" t="t" r="r" b="b"/>
            <a:pathLst>
              <a:path w="1270" h="62229">
                <a:moveTo>
                  <a:pt x="0" y="0"/>
                </a:moveTo>
                <a:lnTo>
                  <a:pt x="0" y="61722"/>
                </a:lnTo>
                <a:lnTo>
                  <a:pt x="1270" y="6172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3309620" y="3712464"/>
            <a:ext cx="1270" cy="63500"/>
          </a:xfrm>
          <a:custGeom>
            <a:avLst/>
            <a:gdLst/>
            <a:ahLst/>
            <a:cxnLst/>
            <a:rect l="l" t="t" r="r" b="b"/>
            <a:pathLst>
              <a:path w="1270" h="63500">
                <a:moveTo>
                  <a:pt x="0" y="0"/>
                </a:moveTo>
                <a:lnTo>
                  <a:pt x="0" y="63246"/>
                </a:lnTo>
                <a:lnTo>
                  <a:pt x="1269" y="6324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3310890" y="3708653"/>
            <a:ext cx="2540" cy="67945"/>
          </a:xfrm>
          <a:custGeom>
            <a:avLst/>
            <a:gdLst/>
            <a:ahLst/>
            <a:cxnLst/>
            <a:rect l="l" t="t" r="r" b="b"/>
            <a:pathLst>
              <a:path w="2539" h="67945">
                <a:moveTo>
                  <a:pt x="0" y="0"/>
                </a:moveTo>
                <a:lnTo>
                  <a:pt x="0" y="67818"/>
                </a:lnTo>
                <a:lnTo>
                  <a:pt x="2540" y="6781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3313429" y="3705605"/>
            <a:ext cx="1270" cy="71120"/>
          </a:xfrm>
          <a:custGeom>
            <a:avLst/>
            <a:gdLst/>
            <a:ahLst/>
            <a:cxnLst/>
            <a:rect l="l" t="t" r="r" b="b"/>
            <a:pathLst>
              <a:path w="1270" h="71120">
                <a:moveTo>
                  <a:pt x="0" y="0"/>
                </a:moveTo>
                <a:lnTo>
                  <a:pt x="0" y="70866"/>
                </a:lnTo>
                <a:lnTo>
                  <a:pt x="1269" y="7086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3314700" y="3701796"/>
            <a:ext cx="2540" cy="75565"/>
          </a:xfrm>
          <a:custGeom>
            <a:avLst/>
            <a:gdLst/>
            <a:ahLst/>
            <a:cxnLst/>
            <a:rect l="l" t="t" r="r" b="b"/>
            <a:pathLst>
              <a:path w="2539" h="75564">
                <a:moveTo>
                  <a:pt x="0" y="0"/>
                </a:moveTo>
                <a:lnTo>
                  <a:pt x="0" y="75437"/>
                </a:lnTo>
                <a:lnTo>
                  <a:pt x="2539" y="7543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3317240" y="3697985"/>
            <a:ext cx="1270" cy="79375"/>
          </a:xfrm>
          <a:custGeom>
            <a:avLst/>
            <a:gdLst/>
            <a:ahLst/>
            <a:cxnLst/>
            <a:rect l="l" t="t" r="r" b="b"/>
            <a:pathLst>
              <a:path w="1270" h="79375">
                <a:moveTo>
                  <a:pt x="0" y="0"/>
                </a:moveTo>
                <a:lnTo>
                  <a:pt x="0" y="79248"/>
                </a:lnTo>
                <a:lnTo>
                  <a:pt x="1270" y="792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3318509" y="3696461"/>
            <a:ext cx="1270" cy="81280"/>
          </a:xfrm>
          <a:custGeom>
            <a:avLst/>
            <a:gdLst/>
            <a:ahLst/>
            <a:cxnLst/>
            <a:rect l="l" t="t" r="r" b="b"/>
            <a:pathLst>
              <a:path w="1270" h="81279">
                <a:moveTo>
                  <a:pt x="0" y="0"/>
                </a:moveTo>
                <a:lnTo>
                  <a:pt x="0" y="80772"/>
                </a:lnTo>
                <a:lnTo>
                  <a:pt x="1270" y="8077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3321050" y="3691128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3322954" y="368960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3324225" y="3687317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3326129" y="3681984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3328034" y="3678935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3329304" y="3676650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3331845" y="367436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336290" y="36751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339465" y="3675888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3341370" y="367588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3343275" y="36766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3345815" y="36766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3348990" y="367665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350895" y="3678173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3352800" y="367817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3357245" y="367893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3361690" y="36789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3367544" y="368045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89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3373754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337185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337629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3376295" y="378561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3380740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3376929" y="378637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385184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3385184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3387725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3385820" y="378714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3393440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3397884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3397250" y="3789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3399790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3398520" y="378980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402329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3401059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3404234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3404234" y="378942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3405504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3405504" y="378942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3407409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3406140" y="379056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3410584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3408679" y="379095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3415029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3412490" y="379095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3418840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3418840" y="378942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3422015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3422015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3424554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3424554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342519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3427095" y="37894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342900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3430904" y="378942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3432809" y="36915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3434715" y="378942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3436620" y="369150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3437890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3439159" y="369189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344106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3442970" y="369189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3444875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3448050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3451225" y="378942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3453765" y="37894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3456304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3456304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3460115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3460115" y="378561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3462654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3462654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3463290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3465829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346837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3470275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3472179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347345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3474720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3475990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3477259" y="3697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3477895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3478529" y="369760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3479800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3481704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3484245" y="3785615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487420" y="36979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3489959" y="36987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3493134" y="369874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3496945" y="36995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3501390" y="37002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3505339" y="370103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3509009" y="370179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3512184" y="370179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3513454" y="370179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3515359" y="370179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3517265" y="3702558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3518534" y="370255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3519804" y="3702558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3521709" y="370332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3522979" y="3703320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69" y="8229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3524250" y="3704082"/>
            <a:ext cx="2540" cy="78105"/>
          </a:xfrm>
          <a:custGeom>
            <a:avLst/>
            <a:gdLst/>
            <a:ahLst/>
            <a:cxnLst/>
            <a:rect l="l" t="t" r="r" b="b"/>
            <a:pathLst>
              <a:path w="2539" h="78104">
                <a:moveTo>
                  <a:pt x="0" y="0"/>
                </a:moveTo>
                <a:lnTo>
                  <a:pt x="0" y="77723"/>
                </a:lnTo>
                <a:lnTo>
                  <a:pt x="2539" y="77723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3526790" y="3704082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29">
                <a:moveTo>
                  <a:pt x="0" y="0"/>
                </a:moveTo>
                <a:lnTo>
                  <a:pt x="0" y="74675"/>
                </a:lnTo>
                <a:lnTo>
                  <a:pt x="1270" y="7467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3528059" y="3704082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1"/>
                </a:lnTo>
                <a:lnTo>
                  <a:pt x="1270" y="7315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3530600" y="370484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3531870" y="3704844"/>
            <a:ext cx="1270" cy="64769"/>
          </a:xfrm>
          <a:custGeom>
            <a:avLst/>
            <a:gdLst/>
            <a:ahLst/>
            <a:cxnLst/>
            <a:rect l="l" t="t" r="r" b="b"/>
            <a:pathLst>
              <a:path w="1270" h="64770">
                <a:moveTo>
                  <a:pt x="0" y="0"/>
                </a:moveTo>
                <a:lnTo>
                  <a:pt x="0" y="64769"/>
                </a:lnTo>
                <a:lnTo>
                  <a:pt x="1269" y="64769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3533140" y="3705605"/>
            <a:ext cx="1270" cy="62865"/>
          </a:xfrm>
          <a:custGeom>
            <a:avLst/>
            <a:gdLst/>
            <a:ahLst/>
            <a:cxnLst/>
            <a:rect l="l" t="t" r="r" b="b"/>
            <a:pathLst>
              <a:path w="1270" h="62864">
                <a:moveTo>
                  <a:pt x="0" y="0"/>
                </a:moveTo>
                <a:lnTo>
                  <a:pt x="0" y="62484"/>
                </a:lnTo>
                <a:lnTo>
                  <a:pt x="1270" y="624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3534409" y="370560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4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3536950" y="370560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3538220" y="3705605"/>
            <a:ext cx="1270" cy="52069"/>
          </a:xfrm>
          <a:custGeom>
            <a:avLst/>
            <a:gdLst/>
            <a:ahLst/>
            <a:cxnLst/>
            <a:rect l="l" t="t" r="r" b="b"/>
            <a:pathLst>
              <a:path w="1270" h="52070">
                <a:moveTo>
                  <a:pt x="0" y="0"/>
                </a:moveTo>
                <a:lnTo>
                  <a:pt x="0" y="51816"/>
                </a:lnTo>
                <a:lnTo>
                  <a:pt x="1269" y="51816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3539490" y="3705605"/>
            <a:ext cx="2540" cy="48895"/>
          </a:xfrm>
          <a:custGeom>
            <a:avLst/>
            <a:gdLst/>
            <a:ahLst/>
            <a:cxnLst/>
            <a:rect l="l" t="t" r="r" b="b"/>
            <a:pathLst>
              <a:path w="2539" h="48895">
                <a:moveTo>
                  <a:pt x="0" y="0"/>
                </a:moveTo>
                <a:lnTo>
                  <a:pt x="0" y="48768"/>
                </a:lnTo>
                <a:lnTo>
                  <a:pt x="2540" y="4876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3542169" y="3707129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79">
                <a:moveTo>
                  <a:pt x="1270" y="42672"/>
                </a:moveTo>
                <a:lnTo>
                  <a:pt x="1270" y="0"/>
                </a:lnTo>
                <a:lnTo>
                  <a:pt x="0" y="0"/>
                </a:lnTo>
                <a:lnTo>
                  <a:pt x="0" y="42672"/>
                </a:lnTo>
                <a:lnTo>
                  <a:pt x="1270" y="42672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3308350" y="3716273"/>
            <a:ext cx="1270" cy="59690"/>
          </a:xfrm>
          <a:custGeom>
            <a:avLst/>
            <a:gdLst/>
            <a:ahLst/>
            <a:cxnLst/>
            <a:rect l="l" t="t" r="r" b="b"/>
            <a:pathLst>
              <a:path w="1270" h="59689">
                <a:moveTo>
                  <a:pt x="0" y="0"/>
                </a:moveTo>
                <a:lnTo>
                  <a:pt x="0" y="59436"/>
                </a:lnTo>
                <a:lnTo>
                  <a:pt x="1270" y="5943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3309620" y="3713988"/>
            <a:ext cx="1270" cy="62230"/>
          </a:xfrm>
          <a:custGeom>
            <a:avLst/>
            <a:gdLst/>
            <a:ahLst/>
            <a:cxnLst/>
            <a:rect l="l" t="t" r="r" b="b"/>
            <a:pathLst>
              <a:path w="1270" h="62229">
                <a:moveTo>
                  <a:pt x="0" y="0"/>
                </a:moveTo>
                <a:lnTo>
                  <a:pt x="0" y="61722"/>
                </a:lnTo>
                <a:lnTo>
                  <a:pt x="1269" y="6172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3310890" y="3712464"/>
            <a:ext cx="1270" cy="63500"/>
          </a:xfrm>
          <a:custGeom>
            <a:avLst/>
            <a:gdLst/>
            <a:ahLst/>
            <a:cxnLst/>
            <a:rect l="l" t="t" r="r" b="b"/>
            <a:pathLst>
              <a:path w="1270" h="63500">
                <a:moveTo>
                  <a:pt x="0" y="0"/>
                </a:moveTo>
                <a:lnTo>
                  <a:pt x="0" y="63246"/>
                </a:lnTo>
                <a:lnTo>
                  <a:pt x="1270" y="6324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3312159" y="3708653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5">
                <a:moveTo>
                  <a:pt x="0" y="0"/>
                </a:moveTo>
                <a:lnTo>
                  <a:pt x="0" y="67818"/>
                </a:lnTo>
                <a:lnTo>
                  <a:pt x="1270" y="6781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3313429" y="3705605"/>
            <a:ext cx="2540" cy="71120"/>
          </a:xfrm>
          <a:custGeom>
            <a:avLst/>
            <a:gdLst/>
            <a:ahLst/>
            <a:cxnLst/>
            <a:rect l="l" t="t" r="r" b="b"/>
            <a:pathLst>
              <a:path w="2539" h="71120">
                <a:moveTo>
                  <a:pt x="0" y="0"/>
                </a:moveTo>
                <a:lnTo>
                  <a:pt x="0" y="70866"/>
                </a:lnTo>
                <a:lnTo>
                  <a:pt x="2539" y="7086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3315970" y="3701796"/>
            <a:ext cx="1270" cy="75565"/>
          </a:xfrm>
          <a:custGeom>
            <a:avLst/>
            <a:gdLst/>
            <a:ahLst/>
            <a:cxnLst/>
            <a:rect l="l" t="t" r="r" b="b"/>
            <a:pathLst>
              <a:path w="1270" h="75564">
                <a:moveTo>
                  <a:pt x="0" y="0"/>
                </a:moveTo>
                <a:lnTo>
                  <a:pt x="0" y="75437"/>
                </a:lnTo>
                <a:lnTo>
                  <a:pt x="1269" y="7543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3317240" y="3697985"/>
            <a:ext cx="2540" cy="79375"/>
          </a:xfrm>
          <a:custGeom>
            <a:avLst/>
            <a:gdLst/>
            <a:ahLst/>
            <a:cxnLst/>
            <a:rect l="l" t="t" r="r" b="b"/>
            <a:pathLst>
              <a:path w="2539" h="79375">
                <a:moveTo>
                  <a:pt x="0" y="0"/>
                </a:moveTo>
                <a:lnTo>
                  <a:pt x="0" y="79248"/>
                </a:lnTo>
                <a:lnTo>
                  <a:pt x="2540" y="7924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3319779" y="3694176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20">
                <a:moveTo>
                  <a:pt x="0" y="0"/>
                </a:moveTo>
                <a:lnTo>
                  <a:pt x="0" y="83820"/>
                </a:lnTo>
                <a:lnTo>
                  <a:pt x="1269" y="8382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3322320" y="3691128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3324225" y="3687317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3325495" y="368427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3326765" y="3681984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3328034" y="368045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3329940" y="3676650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3333115" y="367436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3336925" y="36751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3339465" y="3675888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3341370" y="367588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3343275" y="36766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3345815" y="36766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3349625" y="367665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3352165" y="3678173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3354070" y="367817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3358515" y="367893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3362959" y="36789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3368306" y="368045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381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337502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337312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337756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3377565" y="378561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3382009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3378200" y="378637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3386454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3386454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3388359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3388359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3390265" y="368274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3394075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3398520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3397250" y="378980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3400425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3399790" y="3789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3402329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3401059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3404870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3403600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3406775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3406775" y="378942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3408679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3407409" y="379056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3411220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3411220" y="37894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3412490" y="36899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3412490" y="37909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3420109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3420109" y="378942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3423284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3423284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3425825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3425825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3426459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3428365" y="37894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343027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3432175" y="378942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3434079" y="36915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3435984" y="378942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3438525" y="369036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343852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3439159" y="369189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344106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3442970" y="369189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3445509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3449320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3452495" y="378942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3455034" y="37894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345694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3456940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3460115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3460115" y="378561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346329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346329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3464559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346710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346964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3471545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3473450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347472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3476625" y="369646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3476625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3477259" y="369760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3478529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3479800" y="3697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3480434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3482340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3485515" y="36979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3488690" y="36979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3490595" y="36987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3493134" y="369874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3495675" y="369950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3497579" y="36995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3501390" y="37002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3505847" y="370103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3510279" y="370179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3513454" y="370179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3514725" y="370179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3516629" y="370179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3518534" y="3702558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3519804" y="370255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3521075" y="3702558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3522345" y="370332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3524250" y="3703320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3525520" y="3704082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4">
                <a:moveTo>
                  <a:pt x="0" y="0"/>
                </a:moveTo>
                <a:lnTo>
                  <a:pt x="0" y="77723"/>
                </a:lnTo>
                <a:lnTo>
                  <a:pt x="1269" y="77723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3526790" y="3704082"/>
            <a:ext cx="1270" cy="76200"/>
          </a:xfrm>
          <a:custGeom>
            <a:avLst/>
            <a:gdLst/>
            <a:ahLst/>
            <a:cxnLst/>
            <a:rect l="l" t="t" r="r" b="b"/>
            <a:pathLst>
              <a:path w="1270" h="76200">
                <a:moveTo>
                  <a:pt x="0" y="0"/>
                </a:moveTo>
                <a:lnTo>
                  <a:pt x="0" y="76200"/>
                </a:lnTo>
                <a:lnTo>
                  <a:pt x="1270" y="7620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3528059" y="3704082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1"/>
                </a:lnTo>
                <a:lnTo>
                  <a:pt x="1270" y="7315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3530600" y="370484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3531870" y="3704844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5">
                <a:moveTo>
                  <a:pt x="0" y="0"/>
                </a:moveTo>
                <a:lnTo>
                  <a:pt x="0" y="67817"/>
                </a:lnTo>
                <a:lnTo>
                  <a:pt x="1269" y="6781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3533140" y="3704844"/>
            <a:ext cx="1270" cy="64769"/>
          </a:xfrm>
          <a:custGeom>
            <a:avLst/>
            <a:gdLst/>
            <a:ahLst/>
            <a:cxnLst/>
            <a:rect l="l" t="t" r="r" b="b"/>
            <a:pathLst>
              <a:path w="1270" h="64770">
                <a:moveTo>
                  <a:pt x="0" y="0"/>
                </a:moveTo>
                <a:lnTo>
                  <a:pt x="0" y="64769"/>
                </a:lnTo>
                <a:lnTo>
                  <a:pt x="1270" y="6476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3534409" y="3705605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3535679" y="370560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4">
                <a:moveTo>
                  <a:pt x="0" y="0"/>
                </a:moveTo>
                <a:lnTo>
                  <a:pt x="0" y="58674"/>
                </a:lnTo>
                <a:lnTo>
                  <a:pt x="1269" y="5867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3315347" y="3703320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762" y="73151"/>
                </a:moveTo>
                <a:lnTo>
                  <a:pt x="762" y="0"/>
                </a:lnTo>
                <a:lnTo>
                  <a:pt x="0" y="0"/>
                </a:lnTo>
                <a:lnTo>
                  <a:pt x="0" y="73151"/>
                </a:lnTo>
                <a:lnTo>
                  <a:pt x="762" y="73151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3315970" y="3701796"/>
            <a:ext cx="1270" cy="75565"/>
          </a:xfrm>
          <a:custGeom>
            <a:avLst/>
            <a:gdLst/>
            <a:ahLst/>
            <a:cxnLst/>
            <a:rect l="l" t="t" r="r" b="b"/>
            <a:pathLst>
              <a:path w="1270" h="75564">
                <a:moveTo>
                  <a:pt x="0" y="0"/>
                </a:moveTo>
                <a:lnTo>
                  <a:pt x="0" y="75437"/>
                </a:lnTo>
                <a:lnTo>
                  <a:pt x="1269" y="75437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3317240" y="3697985"/>
            <a:ext cx="2540" cy="79375"/>
          </a:xfrm>
          <a:custGeom>
            <a:avLst/>
            <a:gdLst/>
            <a:ahLst/>
            <a:cxnLst/>
            <a:rect l="l" t="t" r="r" b="b"/>
            <a:pathLst>
              <a:path w="2539" h="79375">
                <a:moveTo>
                  <a:pt x="0" y="0"/>
                </a:moveTo>
                <a:lnTo>
                  <a:pt x="0" y="79248"/>
                </a:lnTo>
                <a:lnTo>
                  <a:pt x="2540" y="7924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3319779" y="3694176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20">
                <a:moveTo>
                  <a:pt x="0" y="0"/>
                </a:moveTo>
                <a:lnTo>
                  <a:pt x="0" y="83820"/>
                </a:lnTo>
                <a:lnTo>
                  <a:pt x="1269" y="83820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3322320" y="3691128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3324225" y="3687317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3325495" y="368427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3326765" y="3681984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3328034" y="368045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3329940" y="3676650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3333115" y="367436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3336925" y="36751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3339465" y="3675888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3341370" y="367588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3343275" y="36766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3345815" y="36766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3349625" y="367665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3352165" y="3678173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3354070" y="367817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3358515" y="367893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3362959" y="36789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3368306" y="368045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381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337502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337312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337756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3377565" y="378561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3382009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3378200" y="378637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3386454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3386454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3388359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3388359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3390265" y="368274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3394075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3398520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3397250" y="378980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3400425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3399790" y="3789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3402329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3401059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3404870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3403600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3406775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3406775" y="378942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3408679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3407409" y="379056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3411220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3411220" y="37894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3412490" y="36899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3412490" y="37909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3420109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3420109" y="378942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3423284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3423284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3425825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3425825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3426459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3428365" y="37894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343027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3432175" y="378942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3434079" y="36915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3435984" y="378942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3438525" y="369036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343852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3439159" y="369189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344106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3442970" y="369189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3445509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3449320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3452495" y="378942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3455034" y="37894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345694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3456940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3460115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3460115" y="378561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346329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346329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3464559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346710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346964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3471545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3473450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347472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3476625" y="369646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3476625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3477259" y="369760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3478529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3479800" y="3697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3480434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3482340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3485515" y="36979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3488690" y="36979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3490595" y="36987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3493134" y="369874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3495675" y="369950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3497579" y="36995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3501390" y="37002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3505847" y="370103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3510279" y="370179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3513454" y="370179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3514725" y="370179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3516629" y="370179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3518534" y="3702558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3519804" y="370255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3521075" y="3702558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3522345" y="370332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3524250" y="3703320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3525520" y="3704082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4">
                <a:moveTo>
                  <a:pt x="0" y="0"/>
                </a:moveTo>
                <a:lnTo>
                  <a:pt x="0" y="77723"/>
                </a:lnTo>
                <a:lnTo>
                  <a:pt x="1269" y="77723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3526790" y="3704082"/>
            <a:ext cx="1270" cy="76200"/>
          </a:xfrm>
          <a:custGeom>
            <a:avLst/>
            <a:gdLst/>
            <a:ahLst/>
            <a:cxnLst/>
            <a:rect l="l" t="t" r="r" b="b"/>
            <a:pathLst>
              <a:path w="1270" h="76200">
                <a:moveTo>
                  <a:pt x="0" y="0"/>
                </a:moveTo>
                <a:lnTo>
                  <a:pt x="0" y="76200"/>
                </a:lnTo>
                <a:lnTo>
                  <a:pt x="1270" y="7620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3528059" y="3704082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1"/>
                </a:lnTo>
                <a:lnTo>
                  <a:pt x="1270" y="7315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3322320" y="3691128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3324225" y="3687317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3325495" y="368427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3326765" y="3681984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3328034" y="368045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3329940" y="3676650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3333115" y="367436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3336925" y="367512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3339465" y="3675888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3341370" y="367588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3343275" y="3676650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3345815" y="367665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3349625" y="3676650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3352165" y="3678173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3354070" y="367817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3358515" y="367893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3362959" y="36789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3368306" y="368045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381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337502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337312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337756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3377565" y="378561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3382009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3378200" y="378637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3386454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3386454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3388359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3388359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3390265" y="368274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3394075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3398520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3397250" y="378980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3400425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3399790" y="3789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3402329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3401059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3404870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3403600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3406775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3406775" y="378942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3408679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3407409" y="379056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3411220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3411220" y="37894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3412490" y="36899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3412490" y="37909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3420109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3420109" y="378942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3423284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3423284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3425825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3425825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3426459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3428365" y="37894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343027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3432175" y="378942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3434079" y="36915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3435984" y="378942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3438525" y="369036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343852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3439159" y="369189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344106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3442970" y="369189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3445509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3449320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3452495" y="378942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3455034" y="37894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345694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3456940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3460115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3460115" y="378561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346329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346329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3464559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346710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346964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3471545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3473450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347472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3476625" y="369646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3476625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3477259" y="369760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3478529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3479800" y="3697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3480434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3482340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3485515" y="36979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3488690" y="36979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3490595" y="36987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3493134" y="369874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3495675" y="369950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3497579" y="369950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3501390" y="370027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3505847" y="370103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3510279" y="370179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3513454" y="370179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3514725" y="370179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3516629" y="370179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3518534" y="3702558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3519804" y="370255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3521075" y="3702558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3521468" y="370332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3329940" y="3678935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3335654" y="3678935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6"/>
                </a:lnTo>
              </a:path>
            </a:pathLst>
          </a:custGeom>
          <a:ln w="888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3342004" y="3678935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3345815" y="3678935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3350259" y="3678935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1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3357245" y="367893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888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3362959" y="367893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3368306" y="368045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8381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337502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337312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3377565" y="3681221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3377565" y="378561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3382009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3378200" y="378637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3386454" y="368198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3386454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3388359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3388359" y="37856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3390265" y="368274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3394075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3398520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3397250" y="378980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3400425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3399790" y="3789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3402329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3401059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3404870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3403600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3406775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3406775" y="378942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3408679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3407409" y="379056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3411220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3411220" y="37894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3412490" y="36899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3412490" y="37909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3420109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3420109" y="378942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3423284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3423284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3425825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3425825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3426459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3428365" y="37894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343027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3432175" y="378942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3434079" y="36915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3435984" y="378942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3438525" y="369036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343852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3439159" y="369189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344106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3442970" y="369189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3445509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3449320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3452495" y="378942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3455034" y="37894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345694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3456940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3460115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3460115" y="378561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3463290" y="36941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346329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3464559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346710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346964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3471545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3473450" y="36972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3474720" y="378561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3476625" y="369646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3476625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3477259" y="369760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3478529" y="3785615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3479800" y="3697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3480434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3482340" y="3785615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3485515" y="3697985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3488690" y="3697985"/>
            <a:ext cx="0" cy="106680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3492500" y="369874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3496945" y="369950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3501390" y="370027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3505834" y="3701034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1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3511550" y="370179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762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3338195" y="3682746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536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3342004" y="3682746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3345815" y="3682746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3350259" y="368274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3357245" y="3682746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3362959" y="3682746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3368675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889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3375025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337312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3381375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3376929" y="378637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3387725" y="368274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3385820" y="378714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3390265" y="368274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3394075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3398520" y="368427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3397250" y="378980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3400425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3399790" y="3789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3402329" y="368503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3401059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3404870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3403600" y="379018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3406775" y="368579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3406775" y="378942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3408679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3407409" y="379056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3411220" y="36865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3411220" y="37894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3412490" y="36899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3412490" y="37909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3420109" y="36873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3420109" y="378942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3423284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3423284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3425825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3425825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3426459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3428365" y="37894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3430270" y="36911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3432175" y="378942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3434079" y="36915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3435984" y="378942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3438525" y="369036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343852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3439159" y="369189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3441065" y="378942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3442970" y="369189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3445509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3449320" y="378942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3452495" y="378942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3455034" y="37894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3455670" y="3696080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889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3460115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889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3464559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3467100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346964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3471545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3473450" y="369722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3475354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3477259" y="369760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3479165" y="37856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3485515" y="3697985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6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3492500" y="3698747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4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3496945" y="3699509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3501390" y="370027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3505834" y="3701034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3345815" y="3688841"/>
            <a:ext cx="0" cy="93345"/>
          </a:xfrm>
          <a:custGeom>
            <a:avLst/>
            <a:gdLst/>
            <a:ahLst/>
            <a:cxnLst/>
            <a:rect l="l" t="t" r="r" b="b"/>
            <a:pathLst>
              <a:path h="93345">
                <a:moveTo>
                  <a:pt x="0" y="0"/>
                </a:moveTo>
                <a:lnTo>
                  <a:pt x="0" y="92963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3350259" y="3688841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3357245" y="3688841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3362959" y="3688841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3368675" y="3688841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889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3375025" y="3688841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337312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3381375" y="3688841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3376929" y="378637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3387725" y="3688841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3385820" y="378714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3389629" y="369074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3399154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3397250" y="378980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3401059" y="369074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3401059" y="379018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3408045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3406140" y="379056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3409950" y="3690746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3409950" y="3790950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3420109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3420109" y="378942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3423284" y="368884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3423284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3425825" y="368960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3425825" y="37894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3426459" y="369112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3426459" y="379209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3434079" y="369150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3436620" y="37894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3439159" y="3691890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3439159" y="3792092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3448050" y="379209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3455670" y="3696080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889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3460115" y="378561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889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3464559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3467100" y="378561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346964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3471545" y="378561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3473450" y="369722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3475354" y="378561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3477259" y="369760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3479165" y="378561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3485515" y="3697985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3492500" y="3698747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3496945" y="36995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3499484" y="3700271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3351529" y="3692652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3357245" y="3692652"/>
            <a:ext cx="0" cy="90805"/>
          </a:xfrm>
          <a:custGeom>
            <a:avLst/>
            <a:gdLst/>
            <a:ahLst/>
            <a:cxnLst/>
            <a:rect l="l" t="t" r="r" b="b"/>
            <a:pathLst>
              <a:path h="90804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888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3362959" y="3692652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3364229" y="369531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4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3375025" y="369265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3373120" y="378599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3376929" y="369531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3376929" y="378637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3387725" y="369265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3385820" y="378714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3389629" y="369531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3389629" y="3787521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3455670" y="3696080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3455670" y="3787521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3464559" y="36964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3464559" y="378752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3469640" y="36968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3471545" y="378561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3473450" y="369722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3475354" y="378561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3477259" y="369760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3479165" y="378561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3485515" y="3697985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888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3491229" y="3698747"/>
            <a:ext cx="0" cy="90805"/>
          </a:xfrm>
          <a:custGeom>
            <a:avLst/>
            <a:gdLst/>
            <a:ahLst/>
            <a:cxnLst/>
            <a:rect l="l" t="t" r="r" b="b"/>
            <a:pathLst>
              <a:path h="90804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3359150" y="3697985"/>
            <a:ext cx="2540" cy="85725"/>
          </a:xfrm>
          <a:custGeom>
            <a:avLst/>
            <a:gdLst/>
            <a:ahLst/>
            <a:cxnLst/>
            <a:rect l="l" t="t" r="r" b="b"/>
            <a:pathLst>
              <a:path w="2539" h="85725">
                <a:moveTo>
                  <a:pt x="0" y="0"/>
                </a:moveTo>
                <a:lnTo>
                  <a:pt x="0" y="85343"/>
                </a:lnTo>
                <a:lnTo>
                  <a:pt x="2539" y="85343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3362959" y="3697985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3364229" y="3697985"/>
            <a:ext cx="121920" cy="87630"/>
          </a:xfrm>
          <a:custGeom>
            <a:avLst/>
            <a:gdLst/>
            <a:ahLst/>
            <a:cxnLst/>
            <a:rect l="l" t="t" r="r" b="b"/>
            <a:pathLst>
              <a:path w="121920" h="87629">
                <a:moveTo>
                  <a:pt x="0" y="0"/>
                </a:moveTo>
                <a:lnTo>
                  <a:pt x="0" y="87629"/>
                </a:lnTo>
                <a:lnTo>
                  <a:pt x="121919" y="87629"/>
                </a:lnTo>
                <a:lnTo>
                  <a:pt x="121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3365639" y="3702558"/>
            <a:ext cx="111760" cy="76200"/>
          </a:xfrm>
          <a:custGeom>
            <a:avLst/>
            <a:gdLst/>
            <a:ahLst/>
            <a:cxnLst/>
            <a:rect l="l" t="t" r="r" b="b"/>
            <a:pathLst>
              <a:path w="111760" h="76200">
                <a:moveTo>
                  <a:pt x="0" y="76200"/>
                </a:moveTo>
                <a:lnTo>
                  <a:pt x="111251" y="76200"/>
                </a:lnTo>
                <a:lnTo>
                  <a:pt x="11125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202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3372497" y="3708653"/>
            <a:ext cx="97790" cy="66040"/>
          </a:xfrm>
          <a:custGeom>
            <a:avLst/>
            <a:gdLst/>
            <a:ahLst/>
            <a:cxnLst/>
            <a:rect l="l" t="t" r="r" b="b"/>
            <a:pathLst>
              <a:path w="97789" h="66039">
                <a:moveTo>
                  <a:pt x="0" y="65532"/>
                </a:moveTo>
                <a:lnTo>
                  <a:pt x="97536" y="65532"/>
                </a:lnTo>
                <a:lnTo>
                  <a:pt x="97536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0202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3380117" y="3712464"/>
            <a:ext cx="82550" cy="56515"/>
          </a:xfrm>
          <a:custGeom>
            <a:avLst/>
            <a:gdLst/>
            <a:ahLst/>
            <a:cxnLst/>
            <a:rect l="l" t="t" r="r" b="b"/>
            <a:pathLst>
              <a:path w="82550" h="56514">
                <a:moveTo>
                  <a:pt x="0" y="0"/>
                </a:moveTo>
                <a:lnTo>
                  <a:pt x="0" y="56387"/>
                </a:lnTo>
                <a:lnTo>
                  <a:pt x="82296" y="56387"/>
                </a:lnTo>
                <a:lnTo>
                  <a:pt x="82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3387737" y="3717797"/>
            <a:ext cx="67945" cy="46990"/>
          </a:xfrm>
          <a:custGeom>
            <a:avLst/>
            <a:gdLst/>
            <a:ahLst/>
            <a:cxnLst/>
            <a:rect l="l" t="t" r="r" b="b"/>
            <a:pathLst>
              <a:path w="67945" h="46989">
                <a:moveTo>
                  <a:pt x="0" y="0"/>
                </a:moveTo>
                <a:lnTo>
                  <a:pt x="0" y="46482"/>
                </a:lnTo>
                <a:lnTo>
                  <a:pt x="67817" y="46482"/>
                </a:lnTo>
                <a:lnTo>
                  <a:pt x="67817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3394595" y="3723132"/>
            <a:ext cx="53340" cy="36195"/>
          </a:xfrm>
          <a:custGeom>
            <a:avLst/>
            <a:gdLst/>
            <a:ahLst/>
            <a:cxnLst/>
            <a:rect l="l" t="t" r="r" b="b"/>
            <a:pathLst>
              <a:path w="53339" h="36195">
                <a:moveTo>
                  <a:pt x="0" y="0"/>
                </a:moveTo>
                <a:lnTo>
                  <a:pt x="0" y="35813"/>
                </a:lnTo>
                <a:lnTo>
                  <a:pt x="53339" y="35813"/>
                </a:lnTo>
                <a:lnTo>
                  <a:pt x="533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3401453" y="3728465"/>
            <a:ext cx="40640" cy="26034"/>
          </a:xfrm>
          <a:custGeom>
            <a:avLst/>
            <a:gdLst/>
            <a:ahLst/>
            <a:cxnLst/>
            <a:rect l="l" t="t" r="r" b="b"/>
            <a:pathLst>
              <a:path w="40639" h="26035">
                <a:moveTo>
                  <a:pt x="0" y="0"/>
                </a:moveTo>
                <a:lnTo>
                  <a:pt x="0" y="25908"/>
                </a:lnTo>
                <a:lnTo>
                  <a:pt x="40386" y="25908"/>
                </a:lnTo>
                <a:lnTo>
                  <a:pt x="40386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3409073" y="3732276"/>
            <a:ext cx="24130" cy="16510"/>
          </a:xfrm>
          <a:custGeom>
            <a:avLst/>
            <a:gdLst/>
            <a:ahLst/>
            <a:cxnLst/>
            <a:rect l="l" t="t" r="r" b="b"/>
            <a:pathLst>
              <a:path w="24129" h="16510">
                <a:moveTo>
                  <a:pt x="0" y="0"/>
                </a:moveTo>
                <a:lnTo>
                  <a:pt x="0" y="16001"/>
                </a:lnTo>
                <a:lnTo>
                  <a:pt x="23622" y="16001"/>
                </a:lnTo>
                <a:lnTo>
                  <a:pt x="2362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3279533" y="3674364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79" h="133350">
                <a:moveTo>
                  <a:pt x="50291" y="0"/>
                </a:moveTo>
                <a:lnTo>
                  <a:pt x="0" y="96012"/>
                </a:lnTo>
                <a:lnTo>
                  <a:pt x="231648" y="133350"/>
                </a:lnTo>
                <a:lnTo>
                  <a:pt x="233172" y="131825"/>
                </a:lnTo>
                <a:lnTo>
                  <a:pt x="233172" y="131063"/>
                </a:lnTo>
                <a:lnTo>
                  <a:pt x="233934" y="128777"/>
                </a:lnTo>
                <a:lnTo>
                  <a:pt x="234696" y="127253"/>
                </a:lnTo>
                <a:lnTo>
                  <a:pt x="237744" y="124206"/>
                </a:lnTo>
                <a:lnTo>
                  <a:pt x="237744" y="121920"/>
                </a:lnTo>
                <a:lnTo>
                  <a:pt x="239268" y="118872"/>
                </a:lnTo>
                <a:lnTo>
                  <a:pt x="241553" y="115062"/>
                </a:lnTo>
                <a:lnTo>
                  <a:pt x="243839" y="112013"/>
                </a:lnTo>
                <a:lnTo>
                  <a:pt x="246125" y="108203"/>
                </a:lnTo>
                <a:lnTo>
                  <a:pt x="247650" y="103632"/>
                </a:lnTo>
                <a:lnTo>
                  <a:pt x="249936" y="100584"/>
                </a:lnTo>
                <a:lnTo>
                  <a:pt x="252222" y="96012"/>
                </a:lnTo>
                <a:lnTo>
                  <a:pt x="254508" y="91439"/>
                </a:lnTo>
                <a:lnTo>
                  <a:pt x="256794" y="86868"/>
                </a:lnTo>
                <a:lnTo>
                  <a:pt x="259079" y="83058"/>
                </a:lnTo>
                <a:lnTo>
                  <a:pt x="261365" y="78486"/>
                </a:lnTo>
                <a:lnTo>
                  <a:pt x="262889" y="73913"/>
                </a:lnTo>
                <a:lnTo>
                  <a:pt x="266700" y="69341"/>
                </a:lnTo>
                <a:lnTo>
                  <a:pt x="268986" y="65532"/>
                </a:lnTo>
                <a:lnTo>
                  <a:pt x="271272" y="60960"/>
                </a:lnTo>
                <a:lnTo>
                  <a:pt x="272796" y="57150"/>
                </a:lnTo>
                <a:lnTo>
                  <a:pt x="274320" y="54101"/>
                </a:lnTo>
                <a:lnTo>
                  <a:pt x="276606" y="50291"/>
                </a:lnTo>
                <a:lnTo>
                  <a:pt x="279653" y="44196"/>
                </a:lnTo>
                <a:lnTo>
                  <a:pt x="281177" y="41910"/>
                </a:lnTo>
                <a:lnTo>
                  <a:pt x="281939" y="39624"/>
                </a:lnTo>
                <a:lnTo>
                  <a:pt x="283463" y="38100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3543947" y="3761994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47244" y="3809"/>
                </a:moveTo>
                <a:lnTo>
                  <a:pt x="25908" y="0"/>
                </a:lnTo>
                <a:lnTo>
                  <a:pt x="0" y="50291"/>
                </a:lnTo>
                <a:lnTo>
                  <a:pt x="19812" y="54863"/>
                </a:lnTo>
                <a:lnTo>
                  <a:pt x="47244" y="3809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3543947" y="3761994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25908" y="0"/>
                </a:moveTo>
                <a:lnTo>
                  <a:pt x="0" y="50291"/>
                </a:lnTo>
                <a:lnTo>
                  <a:pt x="19812" y="54863"/>
                </a:lnTo>
                <a:lnTo>
                  <a:pt x="47244" y="3809"/>
                </a:lnTo>
                <a:lnTo>
                  <a:pt x="259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3572903" y="377266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762" y="9143"/>
                </a:moveTo>
                <a:lnTo>
                  <a:pt x="762" y="3810"/>
                </a:lnTo>
                <a:lnTo>
                  <a:pt x="0" y="4572"/>
                </a:lnTo>
                <a:lnTo>
                  <a:pt x="0" y="8382"/>
                </a:lnTo>
                <a:lnTo>
                  <a:pt x="762" y="9143"/>
                </a:lnTo>
                <a:close/>
              </a:path>
              <a:path w="13970" h="13335">
                <a:moveTo>
                  <a:pt x="13715" y="2286"/>
                </a:moveTo>
                <a:lnTo>
                  <a:pt x="13715" y="0"/>
                </a:lnTo>
                <a:lnTo>
                  <a:pt x="6095" y="0"/>
                </a:lnTo>
                <a:lnTo>
                  <a:pt x="5333" y="1524"/>
                </a:lnTo>
                <a:lnTo>
                  <a:pt x="4571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20"/>
                </a:lnTo>
                <a:lnTo>
                  <a:pt x="9905" y="7620"/>
                </a:lnTo>
                <a:lnTo>
                  <a:pt x="9905" y="6096"/>
                </a:lnTo>
                <a:lnTo>
                  <a:pt x="11429" y="6096"/>
                </a:lnTo>
                <a:lnTo>
                  <a:pt x="11429" y="5334"/>
                </a:lnTo>
                <a:lnTo>
                  <a:pt x="12191" y="4572"/>
                </a:lnTo>
                <a:lnTo>
                  <a:pt x="12191" y="3810"/>
                </a:lnTo>
                <a:lnTo>
                  <a:pt x="12953" y="3048"/>
                </a:lnTo>
                <a:lnTo>
                  <a:pt x="12953" y="2286"/>
                </a:lnTo>
                <a:lnTo>
                  <a:pt x="13715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3572903" y="377266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0" y="5334"/>
                </a:moveTo>
                <a:lnTo>
                  <a:pt x="0" y="8382"/>
                </a:lnTo>
                <a:lnTo>
                  <a:pt x="762" y="9143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20"/>
                </a:lnTo>
                <a:lnTo>
                  <a:pt x="9905" y="7620"/>
                </a:lnTo>
                <a:lnTo>
                  <a:pt x="9905" y="6096"/>
                </a:lnTo>
                <a:lnTo>
                  <a:pt x="11429" y="5334"/>
                </a:lnTo>
                <a:lnTo>
                  <a:pt x="12191" y="4572"/>
                </a:lnTo>
                <a:lnTo>
                  <a:pt x="12191" y="3810"/>
                </a:lnTo>
                <a:lnTo>
                  <a:pt x="12953" y="3048"/>
                </a:lnTo>
                <a:lnTo>
                  <a:pt x="12953" y="2286"/>
                </a:lnTo>
                <a:lnTo>
                  <a:pt x="13715" y="2286"/>
                </a:lnTo>
                <a:lnTo>
                  <a:pt x="13715" y="0"/>
                </a:lnTo>
                <a:lnTo>
                  <a:pt x="6095" y="0"/>
                </a:lnTo>
                <a:lnTo>
                  <a:pt x="5333" y="1524"/>
                </a:lnTo>
                <a:lnTo>
                  <a:pt x="4571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3559949" y="3794759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70">
                <a:moveTo>
                  <a:pt x="762" y="8381"/>
                </a:moveTo>
                <a:lnTo>
                  <a:pt x="762" y="3810"/>
                </a:lnTo>
                <a:lnTo>
                  <a:pt x="0" y="4572"/>
                </a:lnTo>
                <a:lnTo>
                  <a:pt x="0" y="7619"/>
                </a:lnTo>
                <a:lnTo>
                  <a:pt x="762" y="8381"/>
                </a:lnTo>
                <a:close/>
              </a:path>
              <a:path w="14604" h="13970">
                <a:moveTo>
                  <a:pt x="9906" y="11429"/>
                </a:moveTo>
                <a:lnTo>
                  <a:pt x="9906" y="762"/>
                </a:lnTo>
                <a:lnTo>
                  <a:pt x="8382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6"/>
                </a:lnTo>
                <a:lnTo>
                  <a:pt x="3810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2" y="13715"/>
                </a:lnTo>
                <a:lnTo>
                  <a:pt x="8382" y="12953"/>
                </a:lnTo>
                <a:lnTo>
                  <a:pt x="9906" y="11429"/>
                </a:lnTo>
                <a:close/>
              </a:path>
              <a:path w="14604" h="13970">
                <a:moveTo>
                  <a:pt x="14478" y="2286"/>
                </a:moveTo>
                <a:lnTo>
                  <a:pt x="14478" y="0"/>
                </a:lnTo>
                <a:lnTo>
                  <a:pt x="9906" y="0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4"/>
                </a:lnTo>
                <a:lnTo>
                  <a:pt x="12954" y="4572"/>
                </a:lnTo>
                <a:lnTo>
                  <a:pt x="13716" y="3810"/>
                </a:lnTo>
                <a:lnTo>
                  <a:pt x="13716" y="3048"/>
                </a:lnTo>
                <a:lnTo>
                  <a:pt x="14478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3559949" y="3794759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70">
                <a:moveTo>
                  <a:pt x="0" y="6857"/>
                </a:moveTo>
                <a:lnTo>
                  <a:pt x="0" y="7619"/>
                </a:lnTo>
                <a:lnTo>
                  <a:pt x="762" y="8381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2" y="13715"/>
                </a:lnTo>
                <a:lnTo>
                  <a:pt x="8382" y="12953"/>
                </a:lnTo>
                <a:lnTo>
                  <a:pt x="9906" y="11429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4"/>
                </a:lnTo>
                <a:lnTo>
                  <a:pt x="12954" y="4572"/>
                </a:lnTo>
                <a:lnTo>
                  <a:pt x="13716" y="3810"/>
                </a:lnTo>
                <a:lnTo>
                  <a:pt x="13716" y="3048"/>
                </a:lnTo>
                <a:lnTo>
                  <a:pt x="14478" y="2286"/>
                </a:lnTo>
                <a:lnTo>
                  <a:pt x="14478" y="0"/>
                </a:lnTo>
                <a:lnTo>
                  <a:pt x="9906" y="0"/>
                </a:lnTo>
                <a:lnTo>
                  <a:pt x="9906" y="762"/>
                </a:lnTo>
                <a:lnTo>
                  <a:pt x="8382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6"/>
                </a:lnTo>
                <a:lnTo>
                  <a:pt x="3810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68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3287915" y="3506723"/>
            <a:ext cx="36830" cy="144145"/>
          </a:xfrm>
          <a:custGeom>
            <a:avLst/>
            <a:gdLst/>
            <a:ahLst/>
            <a:cxnLst/>
            <a:rect l="l" t="t" r="r" b="b"/>
            <a:pathLst>
              <a:path w="36829" h="144145">
                <a:moveTo>
                  <a:pt x="36575" y="0"/>
                </a:moveTo>
                <a:lnTo>
                  <a:pt x="0" y="144017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4284611" y="3592067"/>
            <a:ext cx="445134" cy="334010"/>
          </a:xfrm>
          <a:custGeom>
            <a:avLst/>
            <a:gdLst/>
            <a:ahLst/>
            <a:cxnLst/>
            <a:rect l="l" t="t" r="r" b="b"/>
            <a:pathLst>
              <a:path w="445135" h="334010">
                <a:moveTo>
                  <a:pt x="445008" y="333756"/>
                </a:moveTo>
                <a:lnTo>
                  <a:pt x="445008" y="80010"/>
                </a:lnTo>
                <a:lnTo>
                  <a:pt x="383286" y="0"/>
                </a:lnTo>
                <a:lnTo>
                  <a:pt x="60960" y="0"/>
                </a:lnTo>
                <a:lnTo>
                  <a:pt x="0" y="80010"/>
                </a:lnTo>
                <a:lnTo>
                  <a:pt x="0" y="333756"/>
                </a:lnTo>
                <a:lnTo>
                  <a:pt x="445008" y="33375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4324997" y="37741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4360049" y="37741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4395863" y="37741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4430915" y="37741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4284611" y="3592067"/>
            <a:ext cx="445134" cy="334010"/>
          </a:xfrm>
          <a:custGeom>
            <a:avLst/>
            <a:gdLst/>
            <a:ahLst/>
            <a:cxnLst/>
            <a:rect l="l" t="t" r="r" b="b"/>
            <a:pathLst>
              <a:path w="445135" h="334010">
                <a:moveTo>
                  <a:pt x="0" y="80010"/>
                </a:moveTo>
                <a:lnTo>
                  <a:pt x="60960" y="0"/>
                </a:lnTo>
                <a:lnTo>
                  <a:pt x="383286" y="0"/>
                </a:lnTo>
                <a:lnTo>
                  <a:pt x="445008" y="80010"/>
                </a:lnTo>
                <a:lnTo>
                  <a:pt x="445008" y="333756"/>
                </a:lnTo>
                <a:lnTo>
                  <a:pt x="0" y="333756"/>
                </a:lnTo>
                <a:lnTo>
                  <a:pt x="0" y="800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4284611" y="3673602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4324997" y="37741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4360811" y="37741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4395863" y="37741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4431677" y="377418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7593215" y="3589020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444233" y="333755"/>
                </a:moveTo>
                <a:lnTo>
                  <a:pt x="444233" y="79247"/>
                </a:lnTo>
                <a:lnTo>
                  <a:pt x="383273" y="0"/>
                </a:lnTo>
                <a:lnTo>
                  <a:pt x="60185" y="0"/>
                </a:lnTo>
                <a:lnTo>
                  <a:pt x="0" y="79247"/>
                </a:lnTo>
                <a:lnTo>
                  <a:pt x="0" y="333755"/>
                </a:lnTo>
                <a:lnTo>
                  <a:pt x="444233" y="33375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7632827" y="3770376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17525" y="38862"/>
                </a:moveTo>
                <a:lnTo>
                  <a:pt x="17525" y="0"/>
                </a:lnTo>
                <a:lnTo>
                  <a:pt x="0" y="0"/>
                </a:lnTo>
                <a:lnTo>
                  <a:pt x="0" y="38862"/>
                </a:lnTo>
                <a:lnTo>
                  <a:pt x="17525" y="38862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7668653" y="3770376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7703705" y="3770376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7739519" y="3770376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7593215" y="3589020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0" y="79247"/>
                </a:moveTo>
                <a:lnTo>
                  <a:pt x="60185" y="0"/>
                </a:lnTo>
                <a:lnTo>
                  <a:pt x="383273" y="0"/>
                </a:lnTo>
                <a:lnTo>
                  <a:pt x="444233" y="79247"/>
                </a:lnTo>
                <a:lnTo>
                  <a:pt x="444233" y="333755"/>
                </a:lnTo>
                <a:lnTo>
                  <a:pt x="0" y="333755"/>
                </a:lnTo>
                <a:lnTo>
                  <a:pt x="0" y="79247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7593215" y="3669791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7633589" y="3771138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7668653" y="3771138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7704467" y="3771138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7739519" y="3771138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4746383" y="3744467"/>
            <a:ext cx="313690" cy="76200"/>
          </a:xfrm>
          <a:custGeom>
            <a:avLst/>
            <a:gdLst/>
            <a:ahLst/>
            <a:cxnLst/>
            <a:rect l="l" t="t" r="r" b="b"/>
            <a:pathLst>
              <a:path w="313689" h="76200">
                <a:moveTo>
                  <a:pt x="76200" y="33528"/>
                </a:moveTo>
                <a:lnTo>
                  <a:pt x="76200" y="0"/>
                </a:lnTo>
                <a:lnTo>
                  <a:pt x="0" y="38100"/>
                </a:lnTo>
                <a:lnTo>
                  <a:pt x="59436" y="67818"/>
                </a:lnTo>
                <a:lnTo>
                  <a:pt x="59436" y="35814"/>
                </a:lnTo>
                <a:lnTo>
                  <a:pt x="60960" y="33528"/>
                </a:lnTo>
                <a:lnTo>
                  <a:pt x="76200" y="33528"/>
                </a:lnTo>
                <a:close/>
              </a:path>
              <a:path w="313689" h="76200">
                <a:moveTo>
                  <a:pt x="313182" y="41148"/>
                </a:moveTo>
                <a:lnTo>
                  <a:pt x="313182" y="35814"/>
                </a:lnTo>
                <a:lnTo>
                  <a:pt x="310896" y="33528"/>
                </a:lnTo>
                <a:lnTo>
                  <a:pt x="60960" y="33528"/>
                </a:lnTo>
                <a:lnTo>
                  <a:pt x="59436" y="35814"/>
                </a:lnTo>
                <a:lnTo>
                  <a:pt x="59436" y="41148"/>
                </a:lnTo>
                <a:lnTo>
                  <a:pt x="60960" y="42672"/>
                </a:lnTo>
                <a:lnTo>
                  <a:pt x="310896" y="42672"/>
                </a:lnTo>
                <a:lnTo>
                  <a:pt x="313182" y="41148"/>
                </a:lnTo>
                <a:close/>
              </a:path>
              <a:path w="313689" h="76200">
                <a:moveTo>
                  <a:pt x="76200" y="76200"/>
                </a:moveTo>
                <a:lnTo>
                  <a:pt x="76200" y="42672"/>
                </a:lnTo>
                <a:lnTo>
                  <a:pt x="60960" y="42672"/>
                </a:lnTo>
                <a:lnTo>
                  <a:pt x="59436" y="41148"/>
                </a:lnTo>
                <a:lnTo>
                  <a:pt x="59436" y="67818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6634619" y="3757421"/>
            <a:ext cx="966469" cy="76200"/>
          </a:xfrm>
          <a:custGeom>
            <a:avLst/>
            <a:gdLst/>
            <a:ahLst/>
            <a:cxnLst/>
            <a:rect l="l" t="t" r="r" b="b"/>
            <a:pathLst>
              <a:path w="966470" h="76200">
                <a:moveTo>
                  <a:pt x="76200" y="33527"/>
                </a:moveTo>
                <a:lnTo>
                  <a:pt x="76200" y="0"/>
                </a:lnTo>
                <a:lnTo>
                  <a:pt x="0" y="38100"/>
                </a:lnTo>
                <a:lnTo>
                  <a:pt x="58674" y="67437"/>
                </a:lnTo>
                <a:lnTo>
                  <a:pt x="58674" y="35051"/>
                </a:lnTo>
                <a:lnTo>
                  <a:pt x="60198" y="33527"/>
                </a:lnTo>
                <a:lnTo>
                  <a:pt x="76200" y="33527"/>
                </a:lnTo>
                <a:close/>
              </a:path>
              <a:path w="966470" h="76200">
                <a:moveTo>
                  <a:pt x="966203" y="40386"/>
                </a:moveTo>
                <a:lnTo>
                  <a:pt x="966203" y="35051"/>
                </a:lnTo>
                <a:lnTo>
                  <a:pt x="964679" y="33527"/>
                </a:lnTo>
                <a:lnTo>
                  <a:pt x="60198" y="33527"/>
                </a:lnTo>
                <a:lnTo>
                  <a:pt x="58674" y="35051"/>
                </a:lnTo>
                <a:lnTo>
                  <a:pt x="58674" y="40386"/>
                </a:lnTo>
                <a:lnTo>
                  <a:pt x="60198" y="42672"/>
                </a:lnTo>
                <a:lnTo>
                  <a:pt x="964679" y="42672"/>
                </a:lnTo>
                <a:lnTo>
                  <a:pt x="966203" y="40386"/>
                </a:lnTo>
                <a:close/>
              </a:path>
              <a:path w="966470" h="76200">
                <a:moveTo>
                  <a:pt x="76200" y="76200"/>
                </a:moveTo>
                <a:lnTo>
                  <a:pt x="76200" y="42672"/>
                </a:lnTo>
                <a:lnTo>
                  <a:pt x="60198" y="42672"/>
                </a:lnTo>
                <a:lnTo>
                  <a:pt x="58674" y="40386"/>
                </a:lnTo>
                <a:lnTo>
                  <a:pt x="58674" y="6743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3819791" y="3755897"/>
            <a:ext cx="479425" cy="76200"/>
          </a:xfrm>
          <a:custGeom>
            <a:avLst/>
            <a:gdLst/>
            <a:ahLst/>
            <a:cxnLst/>
            <a:rect l="l" t="t" r="r" b="b"/>
            <a:pathLst>
              <a:path w="479425" h="76200">
                <a:moveTo>
                  <a:pt x="76200" y="33527"/>
                </a:moveTo>
                <a:lnTo>
                  <a:pt x="76200" y="0"/>
                </a:lnTo>
                <a:lnTo>
                  <a:pt x="0" y="38100"/>
                </a:lnTo>
                <a:lnTo>
                  <a:pt x="58674" y="67437"/>
                </a:lnTo>
                <a:lnTo>
                  <a:pt x="58674" y="35051"/>
                </a:lnTo>
                <a:lnTo>
                  <a:pt x="60960" y="33527"/>
                </a:lnTo>
                <a:lnTo>
                  <a:pt x="76200" y="33527"/>
                </a:lnTo>
                <a:close/>
              </a:path>
              <a:path w="479425" h="76200">
                <a:moveTo>
                  <a:pt x="479298" y="40386"/>
                </a:moveTo>
                <a:lnTo>
                  <a:pt x="479298" y="35051"/>
                </a:lnTo>
                <a:lnTo>
                  <a:pt x="477012" y="33527"/>
                </a:lnTo>
                <a:lnTo>
                  <a:pt x="60960" y="33527"/>
                </a:lnTo>
                <a:lnTo>
                  <a:pt x="58674" y="35051"/>
                </a:lnTo>
                <a:lnTo>
                  <a:pt x="58674" y="40386"/>
                </a:lnTo>
                <a:lnTo>
                  <a:pt x="60960" y="42672"/>
                </a:lnTo>
                <a:lnTo>
                  <a:pt x="477012" y="42672"/>
                </a:lnTo>
                <a:lnTo>
                  <a:pt x="479298" y="40386"/>
                </a:lnTo>
                <a:close/>
              </a:path>
              <a:path w="479425" h="76200">
                <a:moveTo>
                  <a:pt x="76200" y="76200"/>
                </a:moveTo>
                <a:lnTo>
                  <a:pt x="76200" y="42672"/>
                </a:lnTo>
                <a:lnTo>
                  <a:pt x="60960" y="42672"/>
                </a:lnTo>
                <a:lnTo>
                  <a:pt x="58674" y="40386"/>
                </a:lnTo>
                <a:lnTo>
                  <a:pt x="58674" y="6743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8048891" y="3793997"/>
            <a:ext cx="795655" cy="1905"/>
          </a:xfrm>
          <a:custGeom>
            <a:avLst/>
            <a:gdLst/>
            <a:ahLst/>
            <a:cxnLst/>
            <a:rect l="l" t="t" r="r" b="b"/>
            <a:pathLst>
              <a:path w="795654" h="1904">
                <a:moveTo>
                  <a:pt x="0" y="1524"/>
                </a:moveTo>
                <a:lnTo>
                  <a:pt x="795527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8" name="object 1388"/>
          <p:cNvSpPr txBox="1"/>
          <p:nvPr/>
        </p:nvSpPr>
        <p:spPr>
          <a:xfrm>
            <a:off x="4010533" y="4014470"/>
            <a:ext cx="823594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Foreign  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389" name="object 1389"/>
          <p:cNvSpPr txBox="1"/>
          <p:nvPr/>
        </p:nvSpPr>
        <p:spPr>
          <a:xfrm>
            <a:off x="7401432" y="4041902"/>
            <a:ext cx="665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Home 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390" name="object 1390"/>
          <p:cNvSpPr txBox="1"/>
          <p:nvPr/>
        </p:nvSpPr>
        <p:spPr>
          <a:xfrm>
            <a:off x="1446402" y="3684536"/>
            <a:ext cx="1365250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Mobile</a:t>
            </a:r>
            <a:r>
              <a:rPr sz="1800" spc="-105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Node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“visiting”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a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foreign</a:t>
            </a:r>
            <a:r>
              <a:rPr sz="1800" spc="-4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link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391" name="object 1391"/>
          <p:cNvSpPr txBox="1"/>
          <p:nvPr/>
        </p:nvSpPr>
        <p:spPr>
          <a:xfrm>
            <a:off x="5578728" y="4049509"/>
            <a:ext cx="727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Tunnel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392" name="object 1392"/>
          <p:cNvSpPr txBox="1"/>
          <p:nvPr/>
        </p:nvSpPr>
        <p:spPr>
          <a:xfrm>
            <a:off x="1710054" y="2306827"/>
            <a:ext cx="733615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Home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Agent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intercepts packets destined to the mobile node’s  home address and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tunnels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them to the mobile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node’s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care-of  address.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393" name="object 1393"/>
          <p:cNvSpPr txBox="1"/>
          <p:nvPr/>
        </p:nvSpPr>
        <p:spPr>
          <a:xfrm>
            <a:off x="1805343" y="4929619"/>
            <a:ext cx="662178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Foreign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Agent </a:t>
            </a:r>
            <a:r>
              <a:rPr sz="2000" spc="-10" dirty="0">
                <a:solidFill>
                  <a:srgbClr val="FF0000"/>
                </a:solidFill>
                <a:latin typeface="Comic Sans MS"/>
                <a:cs typeface="Comic Sans MS"/>
              </a:rPr>
              <a:t>removes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original packet from the tunnel 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and delivers the original packet to the mobile node over  the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foreign</a:t>
            </a:r>
            <a:r>
              <a:rPr sz="2000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link.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394" name="object 1394"/>
          <p:cNvSpPr/>
          <p:nvPr/>
        </p:nvSpPr>
        <p:spPr>
          <a:xfrm>
            <a:off x="4910213" y="4050791"/>
            <a:ext cx="662940" cy="861060"/>
          </a:xfrm>
          <a:custGeom>
            <a:avLst/>
            <a:gdLst/>
            <a:ahLst/>
            <a:cxnLst/>
            <a:rect l="l" t="t" r="r" b="b"/>
            <a:pathLst>
              <a:path w="662939" h="861060">
                <a:moveTo>
                  <a:pt x="76962" y="37337"/>
                </a:moveTo>
                <a:lnTo>
                  <a:pt x="0" y="0"/>
                </a:lnTo>
                <a:lnTo>
                  <a:pt x="16002" y="83820"/>
                </a:lnTo>
                <a:lnTo>
                  <a:pt x="33528" y="70456"/>
                </a:lnTo>
                <a:lnTo>
                  <a:pt x="33528" y="48768"/>
                </a:lnTo>
                <a:lnTo>
                  <a:pt x="35814" y="46482"/>
                </a:lnTo>
                <a:lnTo>
                  <a:pt x="38100" y="44958"/>
                </a:lnTo>
                <a:lnTo>
                  <a:pt x="41148" y="45720"/>
                </a:lnTo>
                <a:lnTo>
                  <a:pt x="42672" y="48006"/>
                </a:lnTo>
                <a:lnTo>
                  <a:pt x="50174" y="57763"/>
                </a:lnTo>
                <a:lnTo>
                  <a:pt x="76962" y="37337"/>
                </a:lnTo>
                <a:close/>
              </a:path>
              <a:path w="662939" h="861060">
                <a:moveTo>
                  <a:pt x="50174" y="57763"/>
                </a:moveTo>
                <a:lnTo>
                  <a:pt x="42672" y="48006"/>
                </a:lnTo>
                <a:lnTo>
                  <a:pt x="41148" y="45720"/>
                </a:lnTo>
                <a:lnTo>
                  <a:pt x="38100" y="44958"/>
                </a:lnTo>
                <a:lnTo>
                  <a:pt x="35814" y="46482"/>
                </a:lnTo>
                <a:lnTo>
                  <a:pt x="33528" y="48768"/>
                </a:lnTo>
                <a:lnTo>
                  <a:pt x="33528" y="51054"/>
                </a:lnTo>
                <a:lnTo>
                  <a:pt x="35052" y="53340"/>
                </a:lnTo>
                <a:lnTo>
                  <a:pt x="42780" y="63401"/>
                </a:lnTo>
                <a:lnTo>
                  <a:pt x="50174" y="57763"/>
                </a:lnTo>
                <a:close/>
              </a:path>
              <a:path w="662939" h="861060">
                <a:moveTo>
                  <a:pt x="42780" y="63401"/>
                </a:moveTo>
                <a:lnTo>
                  <a:pt x="35052" y="53340"/>
                </a:lnTo>
                <a:lnTo>
                  <a:pt x="33528" y="51054"/>
                </a:lnTo>
                <a:lnTo>
                  <a:pt x="33528" y="70456"/>
                </a:lnTo>
                <a:lnTo>
                  <a:pt x="42780" y="63401"/>
                </a:lnTo>
                <a:close/>
              </a:path>
              <a:path w="662939" h="861060">
                <a:moveTo>
                  <a:pt x="662940" y="854963"/>
                </a:moveTo>
                <a:lnTo>
                  <a:pt x="661416" y="852678"/>
                </a:lnTo>
                <a:lnTo>
                  <a:pt x="50174" y="57763"/>
                </a:lnTo>
                <a:lnTo>
                  <a:pt x="42780" y="63401"/>
                </a:lnTo>
                <a:lnTo>
                  <a:pt x="653796" y="858774"/>
                </a:lnTo>
                <a:lnTo>
                  <a:pt x="655320" y="861060"/>
                </a:lnTo>
                <a:lnTo>
                  <a:pt x="658368" y="861060"/>
                </a:lnTo>
                <a:lnTo>
                  <a:pt x="659892" y="859536"/>
                </a:lnTo>
                <a:lnTo>
                  <a:pt x="662178" y="858012"/>
                </a:lnTo>
                <a:lnTo>
                  <a:pt x="662940" y="854963"/>
                </a:lnTo>
                <a:close/>
              </a:path>
            </a:pathLst>
          </a:custGeom>
          <a:solidFill>
            <a:srgbClr val="018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6704710" y="3042666"/>
            <a:ext cx="720090" cy="549910"/>
          </a:xfrm>
          <a:custGeom>
            <a:avLst/>
            <a:gdLst/>
            <a:ahLst/>
            <a:cxnLst/>
            <a:rect l="l" t="t" r="r" b="b"/>
            <a:pathLst>
              <a:path w="720090" h="549910">
                <a:moveTo>
                  <a:pt x="662418" y="499542"/>
                </a:moveTo>
                <a:lnTo>
                  <a:pt x="8394" y="1523"/>
                </a:lnTo>
                <a:lnTo>
                  <a:pt x="6870" y="0"/>
                </a:lnTo>
                <a:lnTo>
                  <a:pt x="3810" y="0"/>
                </a:lnTo>
                <a:lnTo>
                  <a:pt x="2286" y="2285"/>
                </a:lnTo>
                <a:lnTo>
                  <a:pt x="0" y="4571"/>
                </a:lnTo>
                <a:lnTo>
                  <a:pt x="762" y="7619"/>
                </a:lnTo>
                <a:lnTo>
                  <a:pt x="3060" y="9143"/>
                </a:lnTo>
                <a:lnTo>
                  <a:pt x="656461" y="507259"/>
                </a:lnTo>
                <a:lnTo>
                  <a:pt x="662418" y="499542"/>
                </a:lnTo>
                <a:close/>
              </a:path>
              <a:path w="720090" h="549910">
                <a:moveTo>
                  <a:pt x="675144" y="540820"/>
                </a:moveTo>
                <a:lnTo>
                  <a:pt x="675144" y="512063"/>
                </a:lnTo>
                <a:lnTo>
                  <a:pt x="673620" y="513587"/>
                </a:lnTo>
                <a:lnTo>
                  <a:pt x="672096" y="515873"/>
                </a:lnTo>
                <a:lnTo>
                  <a:pt x="669036" y="516635"/>
                </a:lnTo>
                <a:lnTo>
                  <a:pt x="666762" y="515111"/>
                </a:lnTo>
                <a:lnTo>
                  <a:pt x="656461" y="507259"/>
                </a:lnTo>
                <a:lnTo>
                  <a:pt x="636282" y="533399"/>
                </a:lnTo>
                <a:lnTo>
                  <a:pt x="675144" y="540820"/>
                </a:lnTo>
                <a:close/>
              </a:path>
              <a:path w="720090" h="549910">
                <a:moveTo>
                  <a:pt x="675144" y="512063"/>
                </a:moveTo>
                <a:lnTo>
                  <a:pt x="674382" y="509015"/>
                </a:lnTo>
                <a:lnTo>
                  <a:pt x="672858" y="507491"/>
                </a:lnTo>
                <a:lnTo>
                  <a:pt x="662418" y="499542"/>
                </a:lnTo>
                <a:lnTo>
                  <a:pt x="656461" y="507259"/>
                </a:lnTo>
                <a:lnTo>
                  <a:pt x="666762" y="515111"/>
                </a:lnTo>
                <a:lnTo>
                  <a:pt x="669036" y="516635"/>
                </a:lnTo>
                <a:lnTo>
                  <a:pt x="672096" y="515873"/>
                </a:lnTo>
                <a:lnTo>
                  <a:pt x="673620" y="513587"/>
                </a:lnTo>
                <a:lnTo>
                  <a:pt x="675144" y="512063"/>
                </a:lnTo>
                <a:close/>
              </a:path>
              <a:path w="720090" h="549910">
                <a:moveTo>
                  <a:pt x="720090" y="549401"/>
                </a:moveTo>
                <a:lnTo>
                  <a:pt x="682752" y="473201"/>
                </a:lnTo>
                <a:lnTo>
                  <a:pt x="662418" y="499542"/>
                </a:lnTo>
                <a:lnTo>
                  <a:pt x="672858" y="507491"/>
                </a:lnTo>
                <a:lnTo>
                  <a:pt x="674382" y="509015"/>
                </a:lnTo>
                <a:lnTo>
                  <a:pt x="675144" y="512063"/>
                </a:lnTo>
                <a:lnTo>
                  <a:pt x="675144" y="540820"/>
                </a:lnTo>
                <a:lnTo>
                  <a:pt x="720090" y="549401"/>
                </a:lnTo>
                <a:close/>
              </a:path>
            </a:pathLst>
          </a:custGeom>
          <a:solidFill>
            <a:srgbClr val="343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object 139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33</a:t>
            </a:fld>
            <a:endParaRPr spc="-5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7785" y="976375"/>
            <a:ext cx="54984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IP in IP Encapsulation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993783" y="2736342"/>
            <a:ext cx="1020444" cy="376555"/>
          </a:xfrm>
          <a:prstGeom prst="rect">
            <a:avLst/>
          </a:prstGeom>
          <a:ln w="11048">
            <a:solidFill>
              <a:srgbClr val="010101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330"/>
              </a:spcBef>
            </a:pPr>
            <a:r>
              <a:rPr sz="1800" dirty="0">
                <a:latin typeface="Comic Sans MS"/>
                <a:cs typeface="Comic Sans MS"/>
              </a:rPr>
              <a:t>Header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14101" y="2736342"/>
            <a:ext cx="2814320" cy="376555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latin typeface="Comic Sans MS"/>
                <a:cs typeface="Comic Sans MS"/>
              </a:rPr>
              <a:t>Payload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7425" y="2579624"/>
            <a:ext cx="13074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Original</a:t>
            </a:r>
            <a:r>
              <a:rPr sz="2000" spc="-6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IP  packet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0507" y="2130044"/>
            <a:ext cx="2541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mic Sans MS"/>
                <a:cs typeface="Comic Sans MS"/>
              </a:rPr>
              <a:t>Ipsrc </a:t>
            </a:r>
            <a:r>
              <a:rPr sz="1800" dirty="0">
                <a:latin typeface="Comic Sans MS"/>
                <a:cs typeface="Comic Sans MS"/>
              </a:rPr>
              <a:t>= </a:t>
            </a:r>
            <a:r>
              <a:rPr sz="1800" spc="-5" dirty="0">
                <a:latin typeface="Comic Sans MS"/>
                <a:cs typeface="Comic Sans MS"/>
              </a:rPr>
              <a:t>Original</a:t>
            </a:r>
            <a:r>
              <a:rPr sz="1800" spc="-9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Sender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0507" y="2405113"/>
            <a:ext cx="3902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mic Sans MS"/>
                <a:cs typeface="Comic Sans MS"/>
              </a:rPr>
              <a:t>Ipdes </a:t>
            </a:r>
            <a:r>
              <a:rPr sz="1800" dirty="0">
                <a:latin typeface="Comic Sans MS"/>
                <a:cs typeface="Comic Sans MS"/>
              </a:rPr>
              <a:t>= Destination’s Home</a:t>
            </a:r>
            <a:r>
              <a:rPr sz="1800" spc="-9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Address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24441" y="5373623"/>
            <a:ext cx="4156075" cy="654050"/>
          </a:xfrm>
          <a:custGeom>
            <a:avLst/>
            <a:gdLst/>
            <a:ahLst/>
            <a:cxnLst/>
            <a:rect l="l" t="t" r="r" b="b"/>
            <a:pathLst>
              <a:path w="4156075" h="654050">
                <a:moveTo>
                  <a:pt x="0" y="0"/>
                </a:moveTo>
                <a:lnTo>
                  <a:pt x="0" y="653796"/>
                </a:lnTo>
                <a:lnTo>
                  <a:pt x="4155947" y="653796"/>
                </a:lnTo>
                <a:lnTo>
                  <a:pt x="4155947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98789" y="5372100"/>
            <a:ext cx="1021080" cy="650875"/>
          </a:xfrm>
          <a:custGeom>
            <a:avLst/>
            <a:gdLst/>
            <a:ahLst/>
            <a:cxnLst/>
            <a:rect l="l" t="t" r="r" b="b"/>
            <a:pathLst>
              <a:path w="1021080" h="650875">
                <a:moveTo>
                  <a:pt x="0" y="0"/>
                </a:moveTo>
                <a:lnTo>
                  <a:pt x="0" y="650748"/>
                </a:lnTo>
                <a:lnTo>
                  <a:pt x="1021080" y="650748"/>
                </a:lnTo>
                <a:lnTo>
                  <a:pt x="102108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03552" y="5399023"/>
            <a:ext cx="10115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855" marR="103505" indent="7302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9A00"/>
                </a:solidFill>
                <a:latin typeface="Comic Sans MS"/>
                <a:cs typeface="Comic Sans MS"/>
              </a:rPr>
              <a:t>Outer  </a:t>
            </a:r>
            <a:r>
              <a:rPr sz="1800" dirty="0">
                <a:solidFill>
                  <a:srgbClr val="009A00"/>
                </a:solidFill>
                <a:latin typeface="Comic Sans MS"/>
                <a:cs typeface="Comic Sans MS"/>
              </a:rPr>
              <a:t>Header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34</a:t>
            </a:fld>
            <a:endParaRPr spc="-5" dirty="0"/>
          </a:p>
        </p:txBody>
      </p:sp>
      <p:sp>
        <p:nvSpPr>
          <p:cNvPr id="11" name="object 11"/>
          <p:cNvSpPr txBox="1"/>
          <p:nvPr/>
        </p:nvSpPr>
        <p:spPr>
          <a:xfrm>
            <a:off x="3765930" y="6045212"/>
            <a:ext cx="152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9A00"/>
                </a:solidFill>
                <a:latin typeface="Comic Sans MS"/>
                <a:cs typeface="Comic Sans MS"/>
              </a:rPr>
              <a:t>Outer</a:t>
            </a:r>
            <a:r>
              <a:rPr sz="1800" spc="-8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9A00"/>
                </a:solidFill>
                <a:latin typeface="Comic Sans MS"/>
                <a:cs typeface="Comic Sans MS"/>
              </a:rPr>
              <a:t>Payload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62977" y="5367782"/>
            <a:ext cx="16319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Encapsulating  IP</a:t>
            </a:r>
            <a:r>
              <a:rPr sz="20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packet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65411" y="5501640"/>
            <a:ext cx="1020444" cy="376555"/>
          </a:xfrm>
          <a:prstGeom prst="rect">
            <a:avLst/>
          </a:prstGeom>
          <a:ln w="11049">
            <a:solidFill>
              <a:srgbClr val="010101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330"/>
              </a:spcBef>
            </a:pPr>
            <a:r>
              <a:rPr sz="1800" dirty="0">
                <a:latin typeface="Comic Sans MS"/>
                <a:cs typeface="Comic Sans MS"/>
              </a:rPr>
              <a:t>Header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85729" y="5501640"/>
            <a:ext cx="2813685" cy="376555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15"/>
              </a:spcBef>
            </a:pPr>
            <a:r>
              <a:rPr sz="1800" dirty="0">
                <a:latin typeface="Comic Sans MS"/>
                <a:cs typeface="Comic Sans MS"/>
              </a:rPr>
              <a:t>Payload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59369" y="3505453"/>
            <a:ext cx="7680325" cy="1855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CC009A"/>
                </a:solidFill>
                <a:latin typeface="Comic Sans MS"/>
                <a:cs typeface="Comic Sans MS"/>
              </a:rPr>
              <a:t>The home agent </a:t>
            </a:r>
            <a:r>
              <a:rPr sz="2000" spc="-10" dirty="0">
                <a:solidFill>
                  <a:srgbClr val="CC009A"/>
                </a:solidFill>
                <a:latin typeface="Comic Sans MS"/>
                <a:cs typeface="Comic Sans MS"/>
              </a:rPr>
              <a:t>inserts </a:t>
            </a:r>
            <a:r>
              <a:rPr sz="2000" spc="-5" dirty="0">
                <a:solidFill>
                  <a:srgbClr val="CC009A"/>
                </a:solidFill>
                <a:latin typeface="Comic Sans MS"/>
                <a:cs typeface="Comic Sans MS"/>
              </a:rPr>
              <a:t>a new IP header, or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tunnel header</a:t>
            </a:r>
            <a:r>
              <a:rPr sz="2000" spc="-5" dirty="0">
                <a:solidFill>
                  <a:srgbClr val="CC009A"/>
                </a:solidFill>
                <a:latin typeface="Comic Sans MS"/>
                <a:cs typeface="Comic Sans MS"/>
              </a:rPr>
              <a:t>, </a:t>
            </a:r>
            <a:r>
              <a:rPr sz="2000" spc="-10" dirty="0">
                <a:solidFill>
                  <a:srgbClr val="CC009A"/>
                </a:solidFill>
                <a:latin typeface="Comic Sans MS"/>
                <a:cs typeface="Comic Sans MS"/>
              </a:rPr>
              <a:t>in  </a:t>
            </a:r>
            <a:r>
              <a:rPr sz="2000" spc="-5" dirty="0">
                <a:solidFill>
                  <a:srgbClr val="CC009A"/>
                </a:solidFill>
                <a:latin typeface="Comic Sans MS"/>
                <a:cs typeface="Comic Sans MS"/>
              </a:rPr>
              <a:t>front of the IP header of any datagram addressed to the mobile  </a:t>
            </a:r>
            <a:r>
              <a:rPr sz="2000" spc="-10" dirty="0">
                <a:solidFill>
                  <a:srgbClr val="CC009A"/>
                </a:solidFill>
                <a:latin typeface="Comic Sans MS"/>
                <a:cs typeface="Comic Sans MS"/>
              </a:rPr>
              <a:t>node’s </a:t>
            </a:r>
            <a:r>
              <a:rPr sz="2000" spc="-5" dirty="0">
                <a:solidFill>
                  <a:srgbClr val="CC009A"/>
                </a:solidFill>
                <a:latin typeface="Comic Sans MS"/>
                <a:cs typeface="Comic Sans MS"/>
              </a:rPr>
              <a:t>home</a:t>
            </a:r>
            <a:r>
              <a:rPr sz="2000" spc="5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CC009A"/>
                </a:solidFill>
                <a:latin typeface="Comic Sans MS"/>
                <a:cs typeface="Comic Sans MS"/>
              </a:rPr>
              <a:t>address.</a:t>
            </a:r>
            <a:endParaRPr sz="20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415290">
              <a:lnSpc>
                <a:spcPct val="100000"/>
              </a:lnSpc>
            </a:pPr>
            <a:r>
              <a:rPr sz="1800" spc="-5" dirty="0">
                <a:solidFill>
                  <a:srgbClr val="009A00"/>
                </a:solidFill>
                <a:latin typeface="Comic Sans MS"/>
                <a:cs typeface="Comic Sans MS"/>
              </a:rPr>
              <a:t>Ipsrc </a:t>
            </a:r>
            <a:r>
              <a:rPr sz="1800" dirty="0">
                <a:solidFill>
                  <a:srgbClr val="009A00"/>
                </a:solidFill>
                <a:latin typeface="Comic Sans MS"/>
                <a:cs typeface="Comic Sans MS"/>
              </a:rPr>
              <a:t>= </a:t>
            </a:r>
            <a:r>
              <a:rPr sz="1800" spc="-5" dirty="0">
                <a:solidFill>
                  <a:srgbClr val="009A00"/>
                </a:solidFill>
                <a:latin typeface="Comic Sans MS"/>
                <a:cs typeface="Comic Sans MS"/>
              </a:rPr>
              <a:t>Home Agent</a:t>
            </a:r>
            <a:endParaRPr sz="1800">
              <a:latin typeface="Comic Sans MS"/>
              <a:cs typeface="Comic Sans MS"/>
            </a:endParaRPr>
          </a:p>
          <a:p>
            <a:pPr marL="415290">
              <a:lnSpc>
                <a:spcPct val="100000"/>
              </a:lnSpc>
            </a:pPr>
            <a:r>
              <a:rPr sz="1800" dirty="0">
                <a:solidFill>
                  <a:srgbClr val="009A00"/>
                </a:solidFill>
                <a:latin typeface="Comic Sans MS"/>
                <a:cs typeface="Comic Sans MS"/>
              </a:rPr>
              <a:t>Ipdes = </a:t>
            </a:r>
            <a:r>
              <a:rPr sz="1800" spc="-5" dirty="0">
                <a:solidFill>
                  <a:srgbClr val="009A00"/>
                </a:solidFill>
                <a:latin typeface="Comic Sans MS"/>
                <a:cs typeface="Comic Sans MS"/>
              </a:rPr>
              <a:t>Mobile node’s </a:t>
            </a:r>
            <a:r>
              <a:rPr sz="1800" dirty="0">
                <a:solidFill>
                  <a:srgbClr val="009A00"/>
                </a:solidFill>
                <a:latin typeface="Comic Sans MS"/>
                <a:cs typeface="Comic Sans MS"/>
              </a:rPr>
              <a:t>Care-of</a:t>
            </a:r>
            <a:r>
              <a:rPr sz="1800" spc="-1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009A00"/>
                </a:solidFill>
                <a:latin typeface="Comic Sans MS"/>
                <a:cs typeface="Comic Sans MS"/>
              </a:rPr>
              <a:t>Address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2822" y="1166875"/>
            <a:ext cx="41268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Triangle</a:t>
            </a:r>
            <a:r>
              <a:rPr sz="4400" spc="-45" dirty="0"/>
              <a:t> </a:t>
            </a:r>
            <a:r>
              <a:rPr sz="4400" spc="-5" dirty="0"/>
              <a:t>Routing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725940" y="3376040"/>
            <a:ext cx="169926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46083" y="3426714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380238" y="95250"/>
                </a:move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  <a:lnTo>
                  <a:pt x="0" y="18287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46083" y="3426714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0" y="2286"/>
                </a:moveTo>
                <a:lnTo>
                  <a:pt x="0" y="18287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3189" y="3411473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60960" y="6096"/>
                </a:move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7"/>
                </a:lnTo>
                <a:lnTo>
                  <a:pt x="0" y="39624"/>
                </a:lnTo>
                <a:lnTo>
                  <a:pt x="0" y="44958"/>
                </a:lnTo>
                <a:lnTo>
                  <a:pt x="18287" y="33527"/>
                </a:lnTo>
                <a:lnTo>
                  <a:pt x="22860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60" y="6096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3189" y="3411473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0" y="38862"/>
                </a:moveTo>
                <a:lnTo>
                  <a:pt x="0" y="44958"/>
                </a:lnTo>
                <a:lnTo>
                  <a:pt x="18287" y="33527"/>
                </a:lnTo>
                <a:lnTo>
                  <a:pt x="22860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60" y="6096"/>
                </a:ln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7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27667" y="344500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3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52813" y="342671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52051" y="3430523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685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10903" y="344805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3810" y="11429"/>
                </a:moveTo>
                <a:lnTo>
                  <a:pt x="3810" y="0"/>
                </a:lnTo>
                <a:lnTo>
                  <a:pt x="0" y="762"/>
                </a:lnTo>
                <a:lnTo>
                  <a:pt x="0" y="12191"/>
                </a:lnTo>
                <a:lnTo>
                  <a:pt x="3810" y="11429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10903" y="344805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0" y="762"/>
                </a:moveTo>
                <a:lnTo>
                  <a:pt x="0" y="12191"/>
                </a:lnTo>
                <a:lnTo>
                  <a:pt x="3810" y="11429"/>
                </a:lnTo>
                <a:lnTo>
                  <a:pt x="3810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42095" y="3376421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5" h="66039">
                <a:moveTo>
                  <a:pt x="0" y="0"/>
                </a:moveTo>
                <a:lnTo>
                  <a:pt x="368807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46083" y="335889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549402" y="17525"/>
                </a:moveTo>
                <a:lnTo>
                  <a:pt x="518160" y="12953"/>
                </a:lnTo>
                <a:lnTo>
                  <a:pt x="177546" y="8381"/>
                </a:lnTo>
                <a:lnTo>
                  <a:pt x="132587" y="0"/>
                </a:lnTo>
                <a:lnTo>
                  <a:pt x="96012" y="17525"/>
                </a:lnTo>
                <a:lnTo>
                  <a:pt x="96012" y="22859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6"/>
                </a:lnTo>
                <a:lnTo>
                  <a:pt x="510540" y="41909"/>
                </a:lnTo>
                <a:lnTo>
                  <a:pt x="549402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46083" y="335889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132587" y="0"/>
                </a:moveTo>
                <a:lnTo>
                  <a:pt x="96012" y="17525"/>
                </a:lnTo>
                <a:lnTo>
                  <a:pt x="96012" y="22098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6"/>
                </a:lnTo>
                <a:lnTo>
                  <a:pt x="510540" y="41909"/>
                </a:lnTo>
                <a:lnTo>
                  <a:pt x="549402" y="17525"/>
                </a:lnTo>
                <a:lnTo>
                  <a:pt x="518160" y="12953"/>
                </a:lnTo>
                <a:lnTo>
                  <a:pt x="177546" y="8381"/>
                </a:lnTo>
                <a:lnTo>
                  <a:pt x="132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52001" y="3370326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32766" y="3810"/>
                </a:moveTo>
                <a:lnTo>
                  <a:pt x="12192" y="0"/>
                </a:lnTo>
                <a:lnTo>
                  <a:pt x="0" y="5334"/>
                </a:lnTo>
                <a:lnTo>
                  <a:pt x="20574" y="9906"/>
                </a:lnTo>
                <a:lnTo>
                  <a:pt x="32766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52001" y="3370326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12192" y="0"/>
                </a:moveTo>
                <a:lnTo>
                  <a:pt x="0" y="5334"/>
                </a:lnTo>
                <a:lnTo>
                  <a:pt x="20574" y="9906"/>
                </a:lnTo>
                <a:lnTo>
                  <a:pt x="32766" y="3810"/>
                </a:lnTo>
                <a:lnTo>
                  <a:pt x="121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02471" y="3389376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329184" y="52577"/>
                </a:moveTo>
                <a:lnTo>
                  <a:pt x="320040" y="50291"/>
                </a:lnTo>
                <a:lnTo>
                  <a:pt x="43434" y="0"/>
                </a:lnTo>
                <a:lnTo>
                  <a:pt x="24384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60" y="91439"/>
                </a:lnTo>
                <a:lnTo>
                  <a:pt x="304800" y="80010"/>
                </a:lnTo>
                <a:lnTo>
                  <a:pt x="329184" y="5257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02471" y="3389376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43434" y="0"/>
                </a:moveTo>
                <a:lnTo>
                  <a:pt x="24384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60" y="91439"/>
                </a:lnTo>
                <a:lnTo>
                  <a:pt x="304800" y="80010"/>
                </a:lnTo>
                <a:lnTo>
                  <a:pt x="329184" y="52577"/>
                </a:lnTo>
                <a:lnTo>
                  <a:pt x="320040" y="50291"/>
                </a:lnTo>
                <a:lnTo>
                  <a:pt x="434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39047" y="3399282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5" h="49529">
                <a:moveTo>
                  <a:pt x="0" y="0"/>
                </a:moveTo>
                <a:lnTo>
                  <a:pt x="273558" y="49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29903" y="3406140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20759" y="3415284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60" h="52070">
                <a:moveTo>
                  <a:pt x="0" y="0"/>
                </a:moveTo>
                <a:lnTo>
                  <a:pt x="276606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28760" y="3394328"/>
            <a:ext cx="355092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41333" y="3382517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356616" y="66294"/>
                </a:moveTo>
                <a:lnTo>
                  <a:pt x="353568" y="60960"/>
                </a:lnTo>
                <a:lnTo>
                  <a:pt x="7619" y="0"/>
                </a:lnTo>
                <a:lnTo>
                  <a:pt x="0" y="3810"/>
                </a:lnTo>
                <a:lnTo>
                  <a:pt x="0" y="7620"/>
                </a:lnTo>
                <a:lnTo>
                  <a:pt x="348234" y="71628"/>
                </a:lnTo>
                <a:lnTo>
                  <a:pt x="356616" y="66294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41333" y="3382517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7619" y="0"/>
                </a:moveTo>
                <a:lnTo>
                  <a:pt x="0" y="3810"/>
                </a:lnTo>
                <a:lnTo>
                  <a:pt x="0" y="7620"/>
                </a:lnTo>
                <a:lnTo>
                  <a:pt x="348234" y="71628"/>
                </a:lnTo>
                <a:lnTo>
                  <a:pt x="356616" y="66294"/>
                </a:lnTo>
                <a:lnTo>
                  <a:pt x="353568" y="60960"/>
                </a:ln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54668" y="3384422"/>
            <a:ext cx="339851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42095" y="3386328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8" y="62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68562" y="3395090"/>
            <a:ext cx="371094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10903" y="3448050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68993" y="3392423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27431" y="0"/>
                </a:moveTo>
                <a:lnTo>
                  <a:pt x="12953" y="8381"/>
                </a:lnTo>
                <a:lnTo>
                  <a:pt x="0" y="18287"/>
                </a:lnTo>
                <a:lnTo>
                  <a:pt x="6095" y="24384"/>
                </a:lnTo>
                <a:lnTo>
                  <a:pt x="25907" y="15239"/>
                </a:lnTo>
                <a:lnTo>
                  <a:pt x="27431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68993" y="3391661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39" h="25400">
                <a:moveTo>
                  <a:pt x="12953" y="9143"/>
                </a:moveTo>
                <a:lnTo>
                  <a:pt x="0" y="19050"/>
                </a:lnTo>
                <a:lnTo>
                  <a:pt x="6095" y="25146"/>
                </a:lnTo>
                <a:lnTo>
                  <a:pt x="25907" y="16001"/>
                </a:lnTo>
                <a:lnTo>
                  <a:pt x="27431" y="0"/>
                </a:lnTo>
                <a:lnTo>
                  <a:pt x="12953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74099" y="333832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326136" y="44957"/>
                </a:moveTo>
                <a:lnTo>
                  <a:pt x="53339" y="0"/>
                </a:lnTo>
                <a:lnTo>
                  <a:pt x="40386" y="19812"/>
                </a:lnTo>
                <a:lnTo>
                  <a:pt x="0" y="14477"/>
                </a:lnTo>
                <a:lnTo>
                  <a:pt x="4571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74099" y="333832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0" y="14477"/>
                </a:moveTo>
                <a:lnTo>
                  <a:pt x="4571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7"/>
                </a:lnTo>
                <a:lnTo>
                  <a:pt x="53339" y="0"/>
                </a:lnTo>
                <a:lnTo>
                  <a:pt x="40386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31249" y="3342894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25153" y="3351276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266700" y="44196"/>
                </a:moveTo>
                <a:lnTo>
                  <a:pt x="15240" y="0"/>
                </a:lnTo>
                <a:lnTo>
                  <a:pt x="0" y="6858"/>
                </a:lnTo>
                <a:lnTo>
                  <a:pt x="36576" y="16001"/>
                </a:lnTo>
                <a:lnTo>
                  <a:pt x="252984" y="51815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25153" y="3351276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15240" y="0"/>
                </a:moveTo>
                <a:lnTo>
                  <a:pt x="0" y="6858"/>
                </a:lnTo>
                <a:lnTo>
                  <a:pt x="36576" y="16001"/>
                </a:lnTo>
                <a:lnTo>
                  <a:pt x="252984" y="51815"/>
                </a:lnTo>
                <a:lnTo>
                  <a:pt x="266700" y="44196"/>
                </a:lnTo>
                <a:lnTo>
                  <a:pt x="152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22867" y="335813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57556" y="42671"/>
                </a:moveTo>
                <a:lnTo>
                  <a:pt x="2285" y="0"/>
                </a:lnTo>
                <a:lnTo>
                  <a:pt x="0" y="15239"/>
                </a:lnTo>
                <a:lnTo>
                  <a:pt x="252221" y="58674"/>
                </a:lnTo>
                <a:lnTo>
                  <a:pt x="257556" y="42671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22867" y="335813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285" y="0"/>
                </a:moveTo>
                <a:lnTo>
                  <a:pt x="0" y="15239"/>
                </a:lnTo>
                <a:lnTo>
                  <a:pt x="252221" y="58674"/>
                </a:lnTo>
                <a:lnTo>
                  <a:pt x="257556" y="42671"/>
                </a:lnTo>
                <a:lnTo>
                  <a:pt x="22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45549" y="337489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16001" y="6857"/>
                </a:moveTo>
                <a:lnTo>
                  <a:pt x="16001" y="1524"/>
                </a:lnTo>
                <a:lnTo>
                  <a:pt x="15239" y="762"/>
                </a:lnTo>
                <a:lnTo>
                  <a:pt x="12191" y="762"/>
                </a:lnTo>
                <a:lnTo>
                  <a:pt x="10668" y="0"/>
                </a:lnTo>
                <a:lnTo>
                  <a:pt x="5333" y="0"/>
                </a:lnTo>
                <a:lnTo>
                  <a:pt x="5333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6"/>
                </a:lnTo>
                <a:lnTo>
                  <a:pt x="1524" y="6096"/>
                </a:lnTo>
                <a:lnTo>
                  <a:pt x="3047" y="7619"/>
                </a:lnTo>
                <a:lnTo>
                  <a:pt x="15239" y="7619"/>
                </a:lnTo>
                <a:lnTo>
                  <a:pt x="16001" y="6857"/>
                </a:lnTo>
                <a:close/>
              </a:path>
              <a:path w="17144" h="7620">
                <a:moveTo>
                  <a:pt x="16763" y="5334"/>
                </a:moveTo>
                <a:lnTo>
                  <a:pt x="16763" y="3810"/>
                </a:lnTo>
                <a:lnTo>
                  <a:pt x="16001" y="2286"/>
                </a:lnTo>
                <a:lnTo>
                  <a:pt x="16001" y="6096"/>
                </a:lnTo>
                <a:lnTo>
                  <a:pt x="16763" y="5334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45549" y="337489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0" y="4572"/>
                </a:moveTo>
                <a:lnTo>
                  <a:pt x="0" y="6096"/>
                </a:lnTo>
                <a:lnTo>
                  <a:pt x="1524" y="6096"/>
                </a:lnTo>
                <a:lnTo>
                  <a:pt x="3047" y="7619"/>
                </a:lnTo>
                <a:lnTo>
                  <a:pt x="15239" y="7619"/>
                </a:lnTo>
                <a:lnTo>
                  <a:pt x="16001" y="6096"/>
                </a:lnTo>
                <a:lnTo>
                  <a:pt x="16763" y="5334"/>
                </a:lnTo>
                <a:lnTo>
                  <a:pt x="16763" y="3810"/>
                </a:lnTo>
                <a:lnTo>
                  <a:pt x="16001" y="2286"/>
                </a:lnTo>
                <a:lnTo>
                  <a:pt x="16001" y="1524"/>
                </a:lnTo>
                <a:lnTo>
                  <a:pt x="15239" y="762"/>
                </a:lnTo>
                <a:lnTo>
                  <a:pt x="12191" y="762"/>
                </a:lnTo>
                <a:lnTo>
                  <a:pt x="10668" y="0"/>
                </a:lnTo>
                <a:lnTo>
                  <a:pt x="5333" y="0"/>
                </a:lnTo>
                <a:lnTo>
                  <a:pt x="5333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50299" y="3358134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6857" y="0"/>
                </a:moveTo>
                <a:lnTo>
                  <a:pt x="0" y="4571"/>
                </a:lnTo>
                <a:lnTo>
                  <a:pt x="0" y="9143"/>
                </a:lnTo>
                <a:lnTo>
                  <a:pt x="2286" y="9143"/>
                </a:lnTo>
                <a:lnTo>
                  <a:pt x="2286" y="5333"/>
                </a:lnTo>
                <a:lnTo>
                  <a:pt x="3047" y="5333"/>
                </a:lnTo>
                <a:lnTo>
                  <a:pt x="9906" y="0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65539" y="3361182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1"/>
                </a:moveTo>
                <a:lnTo>
                  <a:pt x="7619" y="0"/>
                </a:lnTo>
                <a:lnTo>
                  <a:pt x="10668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70873" y="3361944"/>
            <a:ext cx="6985" cy="3810"/>
          </a:xfrm>
          <a:custGeom>
            <a:avLst/>
            <a:gdLst/>
            <a:ahLst/>
            <a:cxnLst/>
            <a:rect l="l" t="t" r="r" b="b"/>
            <a:pathLst>
              <a:path w="6985" h="3810">
                <a:moveTo>
                  <a:pt x="6857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06687" y="3367278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2"/>
                </a:moveTo>
                <a:lnTo>
                  <a:pt x="6857" y="0"/>
                </a:lnTo>
                <a:lnTo>
                  <a:pt x="10668" y="762"/>
                </a:lnTo>
                <a:lnTo>
                  <a:pt x="4571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17355" y="3369564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4572"/>
                </a:moveTo>
                <a:lnTo>
                  <a:pt x="6095" y="0"/>
                </a:lnTo>
                <a:lnTo>
                  <a:pt x="9906" y="762"/>
                </a:lnTo>
                <a:lnTo>
                  <a:pt x="3047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76207" y="3363467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4" h="3810">
                <a:moveTo>
                  <a:pt x="0" y="3810"/>
                </a:moveTo>
                <a:lnTo>
                  <a:pt x="8381" y="0"/>
                </a:lnTo>
                <a:lnTo>
                  <a:pt x="10668" y="0"/>
                </a:lnTo>
                <a:lnTo>
                  <a:pt x="5333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84589" y="3364229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30" h="5079">
                <a:moveTo>
                  <a:pt x="0" y="4572"/>
                </a:moveTo>
                <a:lnTo>
                  <a:pt x="7619" y="0"/>
                </a:lnTo>
                <a:lnTo>
                  <a:pt x="11430" y="762"/>
                </a:lnTo>
                <a:lnTo>
                  <a:pt x="5334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96019" y="3365753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4" h="5714">
                <a:moveTo>
                  <a:pt x="0" y="4572"/>
                </a:moveTo>
                <a:lnTo>
                  <a:pt x="6095" y="0"/>
                </a:lnTo>
                <a:lnTo>
                  <a:pt x="10668" y="1524"/>
                </a:lnTo>
                <a:lnTo>
                  <a:pt x="3048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37345" y="3356609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6857" y="0"/>
                </a:moveTo>
                <a:lnTo>
                  <a:pt x="0" y="4572"/>
                </a:lnTo>
                <a:lnTo>
                  <a:pt x="0" y="10667"/>
                </a:lnTo>
                <a:lnTo>
                  <a:pt x="3048" y="10667"/>
                </a:lnTo>
                <a:lnTo>
                  <a:pt x="3048" y="5334"/>
                </a:lnTo>
                <a:lnTo>
                  <a:pt x="9906" y="762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84614" y="3267075"/>
            <a:ext cx="130302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4099" y="3216401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24383" y="140752"/>
                </a:moveTo>
                <a:lnTo>
                  <a:pt x="24383" y="92201"/>
                </a:lnTo>
                <a:lnTo>
                  <a:pt x="0" y="136398"/>
                </a:lnTo>
                <a:lnTo>
                  <a:pt x="24383" y="140752"/>
                </a:lnTo>
                <a:close/>
              </a:path>
              <a:path w="434339" h="196214">
                <a:moveTo>
                  <a:pt x="434339" y="51053"/>
                </a:moveTo>
                <a:lnTo>
                  <a:pt x="393953" y="43434"/>
                </a:lnTo>
                <a:lnTo>
                  <a:pt x="124968" y="6858"/>
                </a:lnTo>
                <a:lnTo>
                  <a:pt x="67056" y="0"/>
                </a:lnTo>
                <a:lnTo>
                  <a:pt x="22097" y="81534"/>
                </a:lnTo>
                <a:lnTo>
                  <a:pt x="24383" y="92201"/>
                </a:lnTo>
                <a:lnTo>
                  <a:pt x="24383" y="140752"/>
                </a:lnTo>
                <a:lnTo>
                  <a:pt x="42671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23850" y="190717"/>
                </a:lnTo>
                <a:lnTo>
                  <a:pt x="359663" y="195834"/>
                </a:lnTo>
                <a:lnTo>
                  <a:pt x="434339" y="51053"/>
                </a:lnTo>
                <a:close/>
              </a:path>
              <a:path w="434339" h="196214">
                <a:moveTo>
                  <a:pt x="323850" y="190717"/>
                </a:moveTo>
                <a:lnTo>
                  <a:pt x="323850" y="169925"/>
                </a:lnTo>
                <a:lnTo>
                  <a:pt x="311657" y="188975"/>
                </a:lnTo>
                <a:lnTo>
                  <a:pt x="323850" y="19071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4099" y="3216401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67056" y="0"/>
                </a:moveTo>
                <a:lnTo>
                  <a:pt x="22097" y="81534"/>
                </a:lnTo>
                <a:lnTo>
                  <a:pt x="24383" y="92201"/>
                </a:lnTo>
                <a:lnTo>
                  <a:pt x="0" y="136398"/>
                </a:lnTo>
                <a:lnTo>
                  <a:pt x="42671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11657" y="188975"/>
                </a:lnTo>
                <a:lnTo>
                  <a:pt x="359663" y="195834"/>
                </a:lnTo>
                <a:lnTo>
                  <a:pt x="434339" y="51053"/>
                </a:lnTo>
                <a:lnTo>
                  <a:pt x="393953" y="43434"/>
                </a:lnTo>
                <a:lnTo>
                  <a:pt x="124968" y="6858"/>
                </a:lnTo>
                <a:lnTo>
                  <a:pt x="67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83243" y="3334511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89" h="7620">
                <a:moveTo>
                  <a:pt x="0" y="0"/>
                </a:moveTo>
                <a:lnTo>
                  <a:pt x="46481" y="7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97949" y="3386328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19" h="8889">
                <a:moveTo>
                  <a:pt x="0" y="0"/>
                </a:moveTo>
                <a:lnTo>
                  <a:pt x="45719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95816" y="3219830"/>
            <a:ext cx="100584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858909" y="3259835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5">
                <a:moveTo>
                  <a:pt x="3048" y="92201"/>
                </a:moveTo>
                <a:lnTo>
                  <a:pt x="3048" y="86105"/>
                </a:lnTo>
                <a:lnTo>
                  <a:pt x="2286" y="86105"/>
                </a:lnTo>
                <a:lnTo>
                  <a:pt x="2286" y="87629"/>
                </a:lnTo>
                <a:lnTo>
                  <a:pt x="1524" y="87629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48" y="92201"/>
                </a:lnTo>
                <a:close/>
              </a:path>
              <a:path w="50800" h="93345">
                <a:moveTo>
                  <a:pt x="6858" y="92963"/>
                </a:moveTo>
                <a:lnTo>
                  <a:pt x="6858" y="78486"/>
                </a:lnTo>
                <a:lnTo>
                  <a:pt x="6096" y="78486"/>
                </a:lnTo>
                <a:lnTo>
                  <a:pt x="6096" y="80772"/>
                </a:lnTo>
                <a:lnTo>
                  <a:pt x="5334" y="80772"/>
                </a:lnTo>
                <a:lnTo>
                  <a:pt x="5334" y="82296"/>
                </a:lnTo>
                <a:lnTo>
                  <a:pt x="3810" y="82296"/>
                </a:lnTo>
                <a:lnTo>
                  <a:pt x="3810" y="83819"/>
                </a:lnTo>
                <a:lnTo>
                  <a:pt x="3048" y="83819"/>
                </a:lnTo>
                <a:lnTo>
                  <a:pt x="3048" y="92963"/>
                </a:lnTo>
                <a:lnTo>
                  <a:pt x="6858" y="92963"/>
                </a:lnTo>
                <a:close/>
              </a:path>
              <a:path w="50800" h="93345">
                <a:moveTo>
                  <a:pt x="36576" y="7619"/>
                </a:moveTo>
                <a:lnTo>
                  <a:pt x="36576" y="4572"/>
                </a:lnTo>
                <a:lnTo>
                  <a:pt x="33528" y="4572"/>
                </a:lnTo>
                <a:lnTo>
                  <a:pt x="33528" y="3810"/>
                </a:lnTo>
                <a:lnTo>
                  <a:pt x="26670" y="3810"/>
                </a:lnTo>
                <a:lnTo>
                  <a:pt x="26670" y="3048"/>
                </a:lnTo>
                <a:lnTo>
                  <a:pt x="23622" y="3048"/>
                </a:lnTo>
                <a:lnTo>
                  <a:pt x="23622" y="2286"/>
                </a:lnTo>
                <a:lnTo>
                  <a:pt x="19812" y="2286"/>
                </a:lnTo>
                <a:lnTo>
                  <a:pt x="19812" y="1524"/>
                </a:lnTo>
                <a:lnTo>
                  <a:pt x="17526" y="1524"/>
                </a:lnTo>
                <a:lnTo>
                  <a:pt x="17526" y="762"/>
                </a:lnTo>
                <a:lnTo>
                  <a:pt x="12954" y="762"/>
                </a:lnTo>
                <a:lnTo>
                  <a:pt x="12954" y="0"/>
                </a:lnTo>
                <a:lnTo>
                  <a:pt x="5334" y="0"/>
                </a:lnTo>
                <a:lnTo>
                  <a:pt x="5334" y="1524"/>
                </a:lnTo>
                <a:lnTo>
                  <a:pt x="3810" y="1524"/>
                </a:lnTo>
                <a:lnTo>
                  <a:pt x="3810" y="2286"/>
                </a:lnTo>
                <a:lnTo>
                  <a:pt x="6858" y="2286"/>
                </a:lnTo>
                <a:lnTo>
                  <a:pt x="6858" y="3048"/>
                </a:lnTo>
                <a:lnTo>
                  <a:pt x="11430" y="3048"/>
                </a:lnTo>
                <a:lnTo>
                  <a:pt x="11430" y="3810"/>
                </a:lnTo>
                <a:lnTo>
                  <a:pt x="18287" y="3810"/>
                </a:lnTo>
                <a:lnTo>
                  <a:pt x="18287" y="4572"/>
                </a:lnTo>
                <a:lnTo>
                  <a:pt x="21336" y="4572"/>
                </a:lnTo>
                <a:lnTo>
                  <a:pt x="21336" y="5334"/>
                </a:lnTo>
                <a:lnTo>
                  <a:pt x="24384" y="5334"/>
                </a:lnTo>
                <a:lnTo>
                  <a:pt x="24384" y="6096"/>
                </a:lnTo>
                <a:lnTo>
                  <a:pt x="27431" y="6096"/>
                </a:lnTo>
                <a:lnTo>
                  <a:pt x="27431" y="6858"/>
                </a:lnTo>
                <a:lnTo>
                  <a:pt x="30480" y="6858"/>
                </a:lnTo>
                <a:lnTo>
                  <a:pt x="30480" y="7619"/>
                </a:lnTo>
                <a:lnTo>
                  <a:pt x="36576" y="7619"/>
                </a:lnTo>
                <a:close/>
              </a:path>
              <a:path w="50800" h="93345">
                <a:moveTo>
                  <a:pt x="9143" y="92201"/>
                </a:moveTo>
                <a:lnTo>
                  <a:pt x="9143" y="76200"/>
                </a:lnTo>
                <a:lnTo>
                  <a:pt x="6858" y="76200"/>
                </a:lnTo>
                <a:lnTo>
                  <a:pt x="6858" y="92201"/>
                </a:lnTo>
                <a:lnTo>
                  <a:pt x="9143" y="92201"/>
                </a:lnTo>
                <a:close/>
              </a:path>
              <a:path w="50800" h="93345">
                <a:moveTo>
                  <a:pt x="10668" y="88391"/>
                </a:moveTo>
                <a:lnTo>
                  <a:pt x="10668" y="73151"/>
                </a:lnTo>
                <a:lnTo>
                  <a:pt x="9143" y="73151"/>
                </a:lnTo>
                <a:lnTo>
                  <a:pt x="9143" y="88391"/>
                </a:lnTo>
                <a:lnTo>
                  <a:pt x="10668" y="88391"/>
                </a:lnTo>
                <a:close/>
              </a:path>
              <a:path w="50800" h="93345">
                <a:moveTo>
                  <a:pt x="11430" y="86105"/>
                </a:moveTo>
                <a:lnTo>
                  <a:pt x="11430" y="71627"/>
                </a:lnTo>
                <a:lnTo>
                  <a:pt x="10668" y="71627"/>
                </a:lnTo>
                <a:lnTo>
                  <a:pt x="10668" y="86105"/>
                </a:lnTo>
                <a:lnTo>
                  <a:pt x="11430" y="86105"/>
                </a:lnTo>
                <a:close/>
              </a:path>
              <a:path w="50800" h="93345">
                <a:moveTo>
                  <a:pt x="12192" y="84581"/>
                </a:moveTo>
                <a:lnTo>
                  <a:pt x="12192" y="70103"/>
                </a:lnTo>
                <a:lnTo>
                  <a:pt x="11430" y="70103"/>
                </a:lnTo>
                <a:lnTo>
                  <a:pt x="11430" y="84581"/>
                </a:lnTo>
                <a:lnTo>
                  <a:pt x="12192" y="84581"/>
                </a:lnTo>
                <a:close/>
              </a:path>
              <a:path w="50800" h="93345">
                <a:moveTo>
                  <a:pt x="12954" y="83058"/>
                </a:moveTo>
                <a:lnTo>
                  <a:pt x="12954" y="67817"/>
                </a:lnTo>
                <a:lnTo>
                  <a:pt x="12192" y="67817"/>
                </a:lnTo>
                <a:lnTo>
                  <a:pt x="12192" y="83058"/>
                </a:lnTo>
                <a:lnTo>
                  <a:pt x="12954" y="83058"/>
                </a:lnTo>
                <a:close/>
              </a:path>
              <a:path w="50800" h="93345">
                <a:moveTo>
                  <a:pt x="14478" y="81534"/>
                </a:moveTo>
                <a:lnTo>
                  <a:pt x="14478" y="66293"/>
                </a:lnTo>
                <a:lnTo>
                  <a:pt x="12954" y="66293"/>
                </a:lnTo>
                <a:lnTo>
                  <a:pt x="12954" y="81534"/>
                </a:lnTo>
                <a:lnTo>
                  <a:pt x="14478" y="81534"/>
                </a:lnTo>
                <a:close/>
              </a:path>
              <a:path w="50800" h="93345">
                <a:moveTo>
                  <a:pt x="15240" y="78486"/>
                </a:moveTo>
                <a:lnTo>
                  <a:pt x="15240" y="64008"/>
                </a:lnTo>
                <a:lnTo>
                  <a:pt x="14478" y="64008"/>
                </a:lnTo>
                <a:lnTo>
                  <a:pt x="14478" y="78486"/>
                </a:lnTo>
                <a:lnTo>
                  <a:pt x="15240" y="78486"/>
                </a:lnTo>
                <a:close/>
              </a:path>
              <a:path w="50800" h="93345">
                <a:moveTo>
                  <a:pt x="16002" y="76962"/>
                </a:moveTo>
                <a:lnTo>
                  <a:pt x="16002" y="63246"/>
                </a:lnTo>
                <a:lnTo>
                  <a:pt x="15240" y="63246"/>
                </a:lnTo>
                <a:lnTo>
                  <a:pt x="15240" y="76962"/>
                </a:lnTo>
                <a:lnTo>
                  <a:pt x="16002" y="76962"/>
                </a:lnTo>
                <a:close/>
              </a:path>
              <a:path w="50800" h="93345">
                <a:moveTo>
                  <a:pt x="17526" y="75437"/>
                </a:moveTo>
                <a:lnTo>
                  <a:pt x="17526" y="60960"/>
                </a:lnTo>
                <a:lnTo>
                  <a:pt x="16002" y="60960"/>
                </a:lnTo>
                <a:lnTo>
                  <a:pt x="16002" y="75437"/>
                </a:lnTo>
                <a:lnTo>
                  <a:pt x="17526" y="75437"/>
                </a:lnTo>
                <a:close/>
              </a:path>
              <a:path w="50800" h="93345">
                <a:moveTo>
                  <a:pt x="18287" y="73151"/>
                </a:moveTo>
                <a:lnTo>
                  <a:pt x="18287" y="58674"/>
                </a:lnTo>
                <a:lnTo>
                  <a:pt x="17526" y="58674"/>
                </a:lnTo>
                <a:lnTo>
                  <a:pt x="17526" y="73151"/>
                </a:lnTo>
                <a:lnTo>
                  <a:pt x="18287" y="73151"/>
                </a:lnTo>
                <a:close/>
              </a:path>
              <a:path w="50800" h="93345">
                <a:moveTo>
                  <a:pt x="19050" y="71627"/>
                </a:moveTo>
                <a:lnTo>
                  <a:pt x="19050" y="57150"/>
                </a:lnTo>
                <a:lnTo>
                  <a:pt x="18287" y="57150"/>
                </a:lnTo>
                <a:lnTo>
                  <a:pt x="18287" y="71627"/>
                </a:lnTo>
                <a:lnTo>
                  <a:pt x="19050" y="71627"/>
                </a:lnTo>
                <a:close/>
              </a:path>
              <a:path w="50800" h="93345">
                <a:moveTo>
                  <a:pt x="19812" y="68579"/>
                </a:moveTo>
                <a:lnTo>
                  <a:pt x="19812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12" y="68579"/>
                </a:lnTo>
                <a:close/>
              </a:path>
              <a:path w="50800" h="93345">
                <a:moveTo>
                  <a:pt x="21336" y="67055"/>
                </a:moveTo>
                <a:lnTo>
                  <a:pt x="21336" y="53339"/>
                </a:lnTo>
                <a:lnTo>
                  <a:pt x="19812" y="53339"/>
                </a:lnTo>
                <a:lnTo>
                  <a:pt x="19812" y="67055"/>
                </a:lnTo>
                <a:lnTo>
                  <a:pt x="21336" y="67055"/>
                </a:lnTo>
                <a:close/>
              </a:path>
              <a:path w="50800" h="93345">
                <a:moveTo>
                  <a:pt x="22098" y="66293"/>
                </a:moveTo>
                <a:lnTo>
                  <a:pt x="22098" y="51815"/>
                </a:lnTo>
                <a:lnTo>
                  <a:pt x="21336" y="51815"/>
                </a:lnTo>
                <a:lnTo>
                  <a:pt x="21336" y="66293"/>
                </a:lnTo>
                <a:lnTo>
                  <a:pt x="22098" y="66293"/>
                </a:lnTo>
                <a:close/>
              </a:path>
              <a:path w="50800" h="93345">
                <a:moveTo>
                  <a:pt x="23622" y="64008"/>
                </a:moveTo>
                <a:lnTo>
                  <a:pt x="23622" y="50291"/>
                </a:lnTo>
                <a:lnTo>
                  <a:pt x="22098" y="50291"/>
                </a:lnTo>
                <a:lnTo>
                  <a:pt x="22098" y="64008"/>
                </a:lnTo>
                <a:lnTo>
                  <a:pt x="23622" y="64008"/>
                </a:lnTo>
                <a:close/>
              </a:path>
              <a:path w="50800" h="93345">
                <a:moveTo>
                  <a:pt x="24384" y="60198"/>
                </a:moveTo>
                <a:lnTo>
                  <a:pt x="24384" y="46481"/>
                </a:lnTo>
                <a:lnTo>
                  <a:pt x="23622" y="46481"/>
                </a:lnTo>
                <a:lnTo>
                  <a:pt x="23622" y="60198"/>
                </a:lnTo>
                <a:lnTo>
                  <a:pt x="24384" y="60198"/>
                </a:lnTo>
                <a:close/>
              </a:path>
              <a:path w="50800" h="93345">
                <a:moveTo>
                  <a:pt x="25146" y="57912"/>
                </a:moveTo>
                <a:lnTo>
                  <a:pt x="25146" y="44196"/>
                </a:lnTo>
                <a:lnTo>
                  <a:pt x="24384" y="44196"/>
                </a:lnTo>
                <a:lnTo>
                  <a:pt x="24384" y="57912"/>
                </a:lnTo>
                <a:lnTo>
                  <a:pt x="25146" y="57912"/>
                </a:lnTo>
                <a:close/>
              </a:path>
              <a:path w="50800" h="93345">
                <a:moveTo>
                  <a:pt x="26670" y="55625"/>
                </a:moveTo>
                <a:lnTo>
                  <a:pt x="26670" y="43434"/>
                </a:lnTo>
                <a:lnTo>
                  <a:pt x="25146" y="43434"/>
                </a:lnTo>
                <a:lnTo>
                  <a:pt x="25146" y="55625"/>
                </a:lnTo>
                <a:lnTo>
                  <a:pt x="26670" y="55625"/>
                </a:lnTo>
                <a:close/>
              </a:path>
              <a:path w="50800" h="93345">
                <a:moveTo>
                  <a:pt x="27431" y="54101"/>
                </a:moveTo>
                <a:lnTo>
                  <a:pt x="27431" y="41148"/>
                </a:lnTo>
                <a:lnTo>
                  <a:pt x="26670" y="41148"/>
                </a:lnTo>
                <a:lnTo>
                  <a:pt x="26670" y="54101"/>
                </a:lnTo>
                <a:lnTo>
                  <a:pt x="27431" y="54101"/>
                </a:lnTo>
                <a:close/>
              </a:path>
              <a:path w="50800" h="93345">
                <a:moveTo>
                  <a:pt x="28193" y="51815"/>
                </a:moveTo>
                <a:lnTo>
                  <a:pt x="28193" y="38862"/>
                </a:lnTo>
                <a:lnTo>
                  <a:pt x="27431" y="38862"/>
                </a:lnTo>
                <a:lnTo>
                  <a:pt x="27431" y="51815"/>
                </a:lnTo>
                <a:lnTo>
                  <a:pt x="28193" y="51815"/>
                </a:lnTo>
                <a:close/>
              </a:path>
              <a:path w="50800" h="93345">
                <a:moveTo>
                  <a:pt x="29718" y="50291"/>
                </a:moveTo>
                <a:lnTo>
                  <a:pt x="29718" y="37337"/>
                </a:lnTo>
                <a:lnTo>
                  <a:pt x="28193" y="37337"/>
                </a:lnTo>
                <a:lnTo>
                  <a:pt x="28193" y="50291"/>
                </a:lnTo>
                <a:lnTo>
                  <a:pt x="29718" y="50291"/>
                </a:lnTo>
                <a:close/>
              </a:path>
              <a:path w="50800" h="93345">
                <a:moveTo>
                  <a:pt x="30480" y="48767"/>
                </a:moveTo>
                <a:lnTo>
                  <a:pt x="30480" y="35813"/>
                </a:lnTo>
                <a:lnTo>
                  <a:pt x="29718" y="35813"/>
                </a:lnTo>
                <a:lnTo>
                  <a:pt x="29718" y="48767"/>
                </a:lnTo>
                <a:lnTo>
                  <a:pt x="30480" y="48767"/>
                </a:lnTo>
                <a:close/>
              </a:path>
              <a:path w="50800" h="93345">
                <a:moveTo>
                  <a:pt x="31242" y="46481"/>
                </a:moveTo>
                <a:lnTo>
                  <a:pt x="31242" y="34289"/>
                </a:lnTo>
                <a:lnTo>
                  <a:pt x="30480" y="34289"/>
                </a:lnTo>
                <a:lnTo>
                  <a:pt x="30480" y="46481"/>
                </a:lnTo>
                <a:lnTo>
                  <a:pt x="31242" y="46481"/>
                </a:lnTo>
                <a:close/>
              </a:path>
              <a:path w="50800" h="93345">
                <a:moveTo>
                  <a:pt x="32766" y="44958"/>
                </a:moveTo>
                <a:lnTo>
                  <a:pt x="32766" y="31241"/>
                </a:lnTo>
                <a:lnTo>
                  <a:pt x="31242" y="31241"/>
                </a:lnTo>
                <a:lnTo>
                  <a:pt x="31242" y="44958"/>
                </a:lnTo>
                <a:lnTo>
                  <a:pt x="32766" y="44958"/>
                </a:lnTo>
                <a:close/>
              </a:path>
              <a:path w="50800" h="93345">
                <a:moveTo>
                  <a:pt x="33528" y="43434"/>
                </a:moveTo>
                <a:lnTo>
                  <a:pt x="33528" y="30479"/>
                </a:lnTo>
                <a:lnTo>
                  <a:pt x="32766" y="30479"/>
                </a:lnTo>
                <a:lnTo>
                  <a:pt x="32766" y="43434"/>
                </a:lnTo>
                <a:lnTo>
                  <a:pt x="33528" y="43434"/>
                </a:lnTo>
                <a:close/>
              </a:path>
              <a:path w="50800" h="93345">
                <a:moveTo>
                  <a:pt x="34290" y="41148"/>
                </a:moveTo>
                <a:lnTo>
                  <a:pt x="34290" y="28955"/>
                </a:lnTo>
                <a:lnTo>
                  <a:pt x="33528" y="28955"/>
                </a:lnTo>
                <a:lnTo>
                  <a:pt x="33528" y="41148"/>
                </a:lnTo>
                <a:lnTo>
                  <a:pt x="34290" y="41148"/>
                </a:lnTo>
                <a:close/>
              </a:path>
              <a:path w="50800" h="93345">
                <a:moveTo>
                  <a:pt x="36576" y="38862"/>
                </a:moveTo>
                <a:lnTo>
                  <a:pt x="36576" y="26669"/>
                </a:lnTo>
                <a:lnTo>
                  <a:pt x="34290" y="26669"/>
                </a:lnTo>
                <a:lnTo>
                  <a:pt x="34290" y="38862"/>
                </a:lnTo>
                <a:lnTo>
                  <a:pt x="36576" y="38862"/>
                </a:lnTo>
                <a:close/>
              </a:path>
              <a:path w="50800" h="93345">
                <a:moveTo>
                  <a:pt x="44196" y="9143"/>
                </a:moveTo>
                <a:lnTo>
                  <a:pt x="44196" y="6096"/>
                </a:lnTo>
                <a:lnTo>
                  <a:pt x="40386" y="6096"/>
                </a:lnTo>
                <a:lnTo>
                  <a:pt x="40386" y="5334"/>
                </a:lnTo>
                <a:lnTo>
                  <a:pt x="36576" y="5334"/>
                </a:lnTo>
                <a:lnTo>
                  <a:pt x="36576" y="8381"/>
                </a:lnTo>
                <a:lnTo>
                  <a:pt x="41910" y="8381"/>
                </a:lnTo>
                <a:lnTo>
                  <a:pt x="41910" y="9143"/>
                </a:lnTo>
                <a:lnTo>
                  <a:pt x="44196" y="9143"/>
                </a:lnTo>
                <a:close/>
              </a:path>
              <a:path w="50800" h="93345">
                <a:moveTo>
                  <a:pt x="38100" y="32765"/>
                </a:moveTo>
                <a:lnTo>
                  <a:pt x="38100" y="21336"/>
                </a:lnTo>
                <a:lnTo>
                  <a:pt x="36576" y="21336"/>
                </a:lnTo>
                <a:lnTo>
                  <a:pt x="36576" y="32765"/>
                </a:lnTo>
                <a:lnTo>
                  <a:pt x="38100" y="32765"/>
                </a:lnTo>
                <a:close/>
              </a:path>
              <a:path w="50800" h="93345">
                <a:moveTo>
                  <a:pt x="39624" y="31241"/>
                </a:moveTo>
                <a:lnTo>
                  <a:pt x="39624" y="19812"/>
                </a:lnTo>
                <a:lnTo>
                  <a:pt x="38100" y="19812"/>
                </a:lnTo>
                <a:lnTo>
                  <a:pt x="38100" y="31241"/>
                </a:lnTo>
                <a:lnTo>
                  <a:pt x="39624" y="31241"/>
                </a:lnTo>
                <a:close/>
              </a:path>
              <a:path w="50800" h="93345">
                <a:moveTo>
                  <a:pt x="40386" y="29717"/>
                </a:moveTo>
                <a:lnTo>
                  <a:pt x="40386" y="18287"/>
                </a:lnTo>
                <a:lnTo>
                  <a:pt x="39624" y="18287"/>
                </a:lnTo>
                <a:lnTo>
                  <a:pt x="39624" y="29717"/>
                </a:lnTo>
                <a:lnTo>
                  <a:pt x="40386" y="29717"/>
                </a:lnTo>
                <a:close/>
              </a:path>
              <a:path w="50800" h="93345">
                <a:moveTo>
                  <a:pt x="41910" y="27431"/>
                </a:moveTo>
                <a:lnTo>
                  <a:pt x="41910" y="16001"/>
                </a:lnTo>
                <a:lnTo>
                  <a:pt x="40386" y="16001"/>
                </a:lnTo>
                <a:lnTo>
                  <a:pt x="40386" y="27431"/>
                </a:lnTo>
                <a:lnTo>
                  <a:pt x="41910" y="27431"/>
                </a:lnTo>
                <a:close/>
              </a:path>
              <a:path w="50800" h="93345">
                <a:moveTo>
                  <a:pt x="42672" y="25908"/>
                </a:moveTo>
                <a:lnTo>
                  <a:pt x="42672" y="14477"/>
                </a:lnTo>
                <a:lnTo>
                  <a:pt x="41910" y="14477"/>
                </a:lnTo>
                <a:lnTo>
                  <a:pt x="41910" y="25908"/>
                </a:lnTo>
                <a:lnTo>
                  <a:pt x="42672" y="25908"/>
                </a:lnTo>
                <a:close/>
              </a:path>
              <a:path w="50800" h="93345">
                <a:moveTo>
                  <a:pt x="43434" y="23622"/>
                </a:moveTo>
                <a:lnTo>
                  <a:pt x="43434" y="12953"/>
                </a:lnTo>
                <a:lnTo>
                  <a:pt x="42672" y="12953"/>
                </a:lnTo>
                <a:lnTo>
                  <a:pt x="42672" y="23622"/>
                </a:lnTo>
                <a:lnTo>
                  <a:pt x="43434" y="23622"/>
                </a:lnTo>
                <a:close/>
              </a:path>
              <a:path w="50800" h="93345">
                <a:moveTo>
                  <a:pt x="44196" y="22098"/>
                </a:moveTo>
                <a:lnTo>
                  <a:pt x="44196" y="10667"/>
                </a:lnTo>
                <a:lnTo>
                  <a:pt x="43434" y="10667"/>
                </a:lnTo>
                <a:lnTo>
                  <a:pt x="43434" y="22098"/>
                </a:lnTo>
                <a:lnTo>
                  <a:pt x="44196" y="22098"/>
                </a:lnTo>
                <a:close/>
              </a:path>
              <a:path w="50800" h="93345">
                <a:moveTo>
                  <a:pt x="47243" y="16001"/>
                </a:moveTo>
                <a:lnTo>
                  <a:pt x="47243" y="6858"/>
                </a:lnTo>
                <a:lnTo>
                  <a:pt x="44196" y="6858"/>
                </a:lnTo>
                <a:lnTo>
                  <a:pt x="44196" y="19812"/>
                </a:lnTo>
                <a:lnTo>
                  <a:pt x="45720" y="19812"/>
                </a:lnTo>
                <a:lnTo>
                  <a:pt x="45720" y="18287"/>
                </a:lnTo>
                <a:lnTo>
                  <a:pt x="46481" y="18287"/>
                </a:lnTo>
                <a:lnTo>
                  <a:pt x="46481" y="16001"/>
                </a:lnTo>
                <a:lnTo>
                  <a:pt x="47243" y="16001"/>
                </a:lnTo>
                <a:close/>
              </a:path>
              <a:path w="50800" h="93345">
                <a:moveTo>
                  <a:pt x="50292" y="8381"/>
                </a:moveTo>
                <a:lnTo>
                  <a:pt x="50292" y="7619"/>
                </a:lnTo>
                <a:lnTo>
                  <a:pt x="47243" y="7619"/>
                </a:lnTo>
                <a:lnTo>
                  <a:pt x="47243" y="14477"/>
                </a:lnTo>
                <a:lnTo>
                  <a:pt x="48006" y="14477"/>
                </a:lnTo>
                <a:lnTo>
                  <a:pt x="48006" y="12953"/>
                </a:lnTo>
                <a:lnTo>
                  <a:pt x="48768" y="12953"/>
                </a:lnTo>
                <a:lnTo>
                  <a:pt x="48768" y="10667"/>
                </a:lnTo>
                <a:lnTo>
                  <a:pt x="49530" y="10667"/>
                </a:lnTo>
                <a:lnTo>
                  <a:pt x="49530" y="8381"/>
                </a:lnTo>
                <a:lnTo>
                  <a:pt x="50292" y="83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58909" y="3258311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96" y="10667"/>
                </a:lnTo>
                <a:lnTo>
                  <a:pt x="3810" y="3048"/>
                </a:lnTo>
                <a:lnTo>
                  <a:pt x="6096" y="0"/>
                </a:lnTo>
                <a:lnTo>
                  <a:pt x="50292" y="9143"/>
                </a:lnTo>
                <a:lnTo>
                  <a:pt x="6858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61957" y="326059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42672" y="6857"/>
                </a:moveTo>
                <a:lnTo>
                  <a:pt x="3048" y="0"/>
                </a:lnTo>
                <a:lnTo>
                  <a:pt x="0" y="6857"/>
                </a:lnTo>
                <a:lnTo>
                  <a:pt x="6095" y="5334"/>
                </a:lnTo>
                <a:lnTo>
                  <a:pt x="40386" y="10667"/>
                </a:lnTo>
                <a:lnTo>
                  <a:pt x="42672" y="6857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861957" y="326059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3048" y="0"/>
                </a:moveTo>
                <a:lnTo>
                  <a:pt x="0" y="6857"/>
                </a:lnTo>
                <a:lnTo>
                  <a:pt x="6095" y="5334"/>
                </a:lnTo>
                <a:lnTo>
                  <a:pt x="40386" y="10667"/>
                </a:lnTo>
                <a:lnTo>
                  <a:pt x="42672" y="6857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65005" y="3260597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4">
                <a:moveTo>
                  <a:pt x="4571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55861" y="334975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143" y="3048"/>
                </a:moveTo>
                <a:lnTo>
                  <a:pt x="3047" y="0"/>
                </a:lnTo>
                <a:lnTo>
                  <a:pt x="0" y="9906"/>
                </a:lnTo>
                <a:lnTo>
                  <a:pt x="3047" y="11430"/>
                </a:lnTo>
                <a:lnTo>
                  <a:pt x="9143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55861" y="334975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3047" y="0"/>
                </a:moveTo>
                <a:lnTo>
                  <a:pt x="0" y="9906"/>
                </a:lnTo>
                <a:lnTo>
                  <a:pt x="3047" y="11430"/>
                </a:lnTo>
                <a:lnTo>
                  <a:pt x="9143" y="3048"/>
                </a:lnTo>
                <a:lnTo>
                  <a:pt x="30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592209" y="3220973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44" y="35813"/>
                </a:moveTo>
                <a:lnTo>
                  <a:pt x="132587" y="12953"/>
                </a:lnTo>
                <a:lnTo>
                  <a:pt x="3810" y="0"/>
                </a:lnTo>
                <a:lnTo>
                  <a:pt x="0" y="8381"/>
                </a:lnTo>
                <a:lnTo>
                  <a:pt x="270510" y="46481"/>
                </a:lnTo>
                <a:lnTo>
                  <a:pt x="275844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92209" y="3220973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10" y="0"/>
                </a:moveTo>
                <a:lnTo>
                  <a:pt x="0" y="8381"/>
                </a:lnTo>
                <a:lnTo>
                  <a:pt x="270510" y="46481"/>
                </a:lnTo>
                <a:lnTo>
                  <a:pt x="275844" y="35813"/>
                </a:lnTo>
                <a:lnTo>
                  <a:pt x="132587" y="12953"/>
                </a:lnTo>
                <a:lnTo>
                  <a:pt x="38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80601" y="3231642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78486" y="10667"/>
                </a:moveTo>
                <a:lnTo>
                  <a:pt x="69342" y="6095"/>
                </a:lnTo>
                <a:lnTo>
                  <a:pt x="0" y="0"/>
                </a:lnTo>
                <a:lnTo>
                  <a:pt x="3048" y="6095"/>
                </a:lnTo>
                <a:lnTo>
                  <a:pt x="73913" y="16001"/>
                </a:lnTo>
                <a:lnTo>
                  <a:pt x="78486" y="1066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680601" y="3231642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0" y="0"/>
                </a:moveTo>
                <a:lnTo>
                  <a:pt x="3048" y="6095"/>
                </a:lnTo>
                <a:lnTo>
                  <a:pt x="73913" y="16001"/>
                </a:lnTo>
                <a:lnTo>
                  <a:pt x="78486" y="10667"/>
                </a:lnTo>
                <a:lnTo>
                  <a:pt x="69342" y="6095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46133" y="3242310"/>
            <a:ext cx="7620" cy="5715"/>
          </a:xfrm>
          <a:custGeom>
            <a:avLst/>
            <a:gdLst/>
            <a:ahLst/>
            <a:cxnLst/>
            <a:rect l="l" t="t" r="r" b="b"/>
            <a:pathLst>
              <a:path w="7619" h="5714">
                <a:moveTo>
                  <a:pt x="0" y="0"/>
                </a:moveTo>
                <a:lnTo>
                  <a:pt x="7619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80601" y="3227070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2" y="10667"/>
                </a:moveTo>
                <a:lnTo>
                  <a:pt x="2286" y="0"/>
                </a:lnTo>
                <a:lnTo>
                  <a:pt x="0" y="5333"/>
                </a:lnTo>
                <a:lnTo>
                  <a:pt x="65531" y="15239"/>
                </a:lnTo>
                <a:lnTo>
                  <a:pt x="69342" y="1066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680601" y="3226307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6"/>
                </a:lnTo>
                <a:lnTo>
                  <a:pt x="65531" y="16002"/>
                </a:lnTo>
                <a:lnTo>
                  <a:pt x="69342" y="10668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3535" y="323773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322325" y="40386"/>
                </a:moveTo>
                <a:lnTo>
                  <a:pt x="56387" y="0"/>
                </a:lnTo>
                <a:lnTo>
                  <a:pt x="0" y="96012"/>
                </a:lnTo>
                <a:lnTo>
                  <a:pt x="268223" y="138684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3535" y="323773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56387" y="0"/>
                </a:moveTo>
                <a:lnTo>
                  <a:pt x="0" y="96012"/>
                </a:lnTo>
                <a:lnTo>
                  <a:pt x="268223" y="138684"/>
                </a:lnTo>
                <a:lnTo>
                  <a:pt x="322325" y="40386"/>
                </a:lnTo>
                <a:lnTo>
                  <a:pt x="563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50160" y="3240023"/>
            <a:ext cx="284480" cy="1341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58110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60014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67000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69539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7081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679700" y="33566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0827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1145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15895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26689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30500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46375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48279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658110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660014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667000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69539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67081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679700" y="33566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0827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1145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715895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726689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730500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746375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748279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647950" y="335203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741929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658110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660014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667000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669539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67081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680970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682239" y="33566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70827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710814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715260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726689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729864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733039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746375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748279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750185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672714" y="335508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679700" y="33566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715895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72732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646679" y="3352038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73050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762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73748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742564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74637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75018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646679" y="3352038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668270" y="335546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672079" y="335584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677160" y="33562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680970" y="3356609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697479" y="33577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703829" y="33577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710179" y="3357753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730500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762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737485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635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742564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746375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750185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646679" y="3352038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660650" y="3353180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726689" y="3353180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734310" y="335318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740660" y="335318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746375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748279" y="335318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550299" y="3240023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80" h="133350">
                <a:moveTo>
                  <a:pt x="50291" y="0"/>
                </a:moveTo>
                <a:lnTo>
                  <a:pt x="0" y="96012"/>
                </a:lnTo>
                <a:lnTo>
                  <a:pt x="231647" y="133350"/>
                </a:lnTo>
                <a:lnTo>
                  <a:pt x="233171" y="131825"/>
                </a:lnTo>
                <a:lnTo>
                  <a:pt x="233171" y="131063"/>
                </a:lnTo>
                <a:lnTo>
                  <a:pt x="233933" y="128777"/>
                </a:lnTo>
                <a:lnTo>
                  <a:pt x="234695" y="127253"/>
                </a:lnTo>
                <a:lnTo>
                  <a:pt x="237744" y="124205"/>
                </a:lnTo>
                <a:lnTo>
                  <a:pt x="237744" y="121920"/>
                </a:lnTo>
                <a:lnTo>
                  <a:pt x="239268" y="118872"/>
                </a:lnTo>
                <a:lnTo>
                  <a:pt x="241553" y="115062"/>
                </a:lnTo>
                <a:lnTo>
                  <a:pt x="243839" y="112013"/>
                </a:lnTo>
                <a:lnTo>
                  <a:pt x="246125" y="108203"/>
                </a:lnTo>
                <a:lnTo>
                  <a:pt x="247650" y="103631"/>
                </a:lnTo>
                <a:lnTo>
                  <a:pt x="249936" y="100584"/>
                </a:lnTo>
                <a:lnTo>
                  <a:pt x="256794" y="86867"/>
                </a:lnTo>
                <a:lnTo>
                  <a:pt x="259080" y="83058"/>
                </a:lnTo>
                <a:lnTo>
                  <a:pt x="261365" y="78486"/>
                </a:lnTo>
                <a:lnTo>
                  <a:pt x="262889" y="73913"/>
                </a:lnTo>
                <a:lnTo>
                  <a:pt x="266700" y="69341"/>
                </a:lnTo>
                <a:lnTo>
                  <a:pt x="268986" y="65531"/>
                </a:lnTo>
                <a:lnTo>
                  <a:pt x="271271" y="60960"/>
                </a:lnTo>
                <a:lnTo>
                  <a:pt x="272795" y="57150"/>
                </a:lnTo>
                <a:lnTo>
                  <a:pt x="274319" y="54101"/>
                </a:lnTo>
                <a:lnTo>
                  <a:pt x="276606" y="50291"/>
                </a:lnTo>
                <a:lnTo>
                  <a:pt x="279653" y="44196"/>
                </a:lnTo>
                <a:lnTo>
                  <a:pt x="281177" y="41910"/>
                </a:lnTo>
                <a:lnTo>
                  <a:pt x="281939" y="39624"/>
                </a:lnTo>
                <a:lnTo>
                  <a:pt x="283463" y="38100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814713" y="332765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47243" y="3810"/>
                </a:moveTo>
                <a:lnTo>
                  <a:pt x="25907" y="0"/>
                </a:lnTo>
                <a:lnTo>
                  <a:pt x="0" y="50292"/>
                </a:lnTo>
                <a:lnTo>
                  <a:pt x="19812" y="54863"/>
                </a:lnTo>
                <a:lnTo>
                  <a:pt x="47243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814713" y="332765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25907" y="0"/>
                </a:moveTo>
                <a:lnTo>
                  <a:pt x="0" y="50292"/>
                </a:lnTo>
                <a:lnTo>
                  <a:pt x="19812" y="54863"/>
                </a:lnTo>
                <a:lnTo>
                  <a:pt x="47243" y="3810"/>
                </a:lnTo>
                <a:lnTo>
                  <a:pt x="259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843669" y="333832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762" y="9143"/>
                </a:moveTo>
                <a:lnTo>
                  <a:pt x="762" y="3810"/>
                </a:lnTo>
                <a:lnTo>
                  <a:pt x="0" y="4572"/>
                </a:lnTo>
                <a:lnTo>
                  <a:pt x="0" y="8381"/>
                </a:lnTo>
                <a:lnTo>
                  <a:pt x="762" y="9143"/>
                </a:lnTo>
                <a:close/>
              </a:path>
              <a:path w="13969" h="13335">
                <a:moveTo>
                  <a:pt x="13716" y="2286"/>
                </a:moveTo>
                <a:lnTo>
                  <a:pt x="13716" y="0"/>
                </a:lnTo>
                <a:lnTo>
                  <a:pt x="6095" y="0"/>
                </a:lnTo>
                <a:lnTo>
                  <a:pt x="5333" y="1524"/>
                </a:lnTo>
                <a:lnTo>
                  <a:pt x="4571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30" y="6095"/>
                </a:lnTo>
                <a:lnTo>
                  <a:pt x="11430" y="5333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843669" y="333832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0" y="5333"/>
                </a:moveTo>
                <a:lnTo>
                  <a:pt x="0" y="8381"/>
                </a:lnTo>
                <a:lnTo>
                  <a:pt x="762" y="9143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30" y="5333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lnTo>
                  <a:pt x="13716" y="0"/>
                </a:lnTo>
                <a:lnTo>
                  <a:pt x="6095" y="0"/>
                </a:lnTo>
                <a:lnTo>
                  <a:pt x="5333" y="1524"/>
                </a:lnTo>
                <a:lnTo>
                  <a:pt x="4571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830715" y="3360420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762" y="8381"/>
                </a:moveTo>
                <a:lnTo>
                  <a:pt x="762" y="3809"/>
                </a:lnTo>
                <a:lnTo>
                  <a:pt x="0" y="4571"/>
                </a:lnTo>
                <a:lnTo>
                  <a:pt x="0" y="7619"/>
                </a:lnTo>
                <a:lnTo>
                  <a:pt x="762" y="8381"/>
                </a:lnTo>
                <a:close/>
              </a:path>
              <a:path w="14605" h="13970">
                <a:moveTo>
                  <a:pt x="9906" y="11429"/>
                </a:moveTo>
                <a:lnTo>
                  <a:pt x="9906" y="762"/>
                </a:lnTo>
                <a:lnTo>
                  <a:pt x="8381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5"/>
                </a:lnTo>
                <a:lnTo>
                  <a:pt x="3810" y="2285"/>
                </a:lnTo>
                <a:lnTo>
                  <a:pt x="1524" y="3047"/>
                </a:lnTo>
                <a:lnTo>
                  <a:pt x="762" y="3047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close/>
              </a:path>
              <a:path w="14605" h="13970">
                <a:moveTo>
                  <a:pt x="14478" y="2285"/>
                </a:moveTo>
                <a:lnTo>
                  <a:pt x="14478" y="0"/>
                </a:lnTo>
                <a:lnTo>
                  <a:pt x="9906" y="0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3"/>
                </a:lnTo>
                <a:lnTo>
                  <a:pt x="12954" y="4571"/>
                </a:lnTo>
                <a:lnTo>
                  <a:pt x="13716" y="3809"/>
                </a:lnTo>
                <a:lnTo>
                  <a:pt x="13716" y="3047"/>
                </a:lnTo>
                <a:lnTo>
                  <a:pt x="14478" y="228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830715" y="3360420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0" y="6857"/>
                </a:moveTo>
                <a:lnTo>
                  <a:pt x="0" y="7619"/>
                </a:lnTo>
                <a:lnTo>
                  <a:pt x="762" y="8381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3"/>
                </a:lnTo>
                <a:lnTo>
                  <a:pt x="12954" y="4571"/>
                </a:lnTo>
                <a:lnTo>
                  <a:pt x="13716" y="3809"/>
                </a:lnTo>
                <a:lnTo>
                  <a:pt x="13716" y="3047"/>
                </a:lnTo>
                <a:lnTo>
                  <a:pt x="14478" y="2285"/>
                </a:lnTo>
                <a:lnTo>
                  <a:pt x="14478" y="0"/>
                </a:lnTo>
                <a:lnTo>
                  <a:pt x="9906" y="0"/>
                </a:lnTo>
                <a:lnTo>
                  <a:pt x="9906" y="762"/>
                </a:lnTo>
                <a:lnTo>
                  <a:pt x="8381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5"/>
                </a:lnTo>
                <a:lnTo>
                  <a:pt x="3810" y="2285"/>
                </a:lnTo>
                <a:lnTo>
                  <a:pt x="1524" y="3047"/>
                </a:lnTo>
                <a:lnTo>
                  <a:pt x="762" y="3047"/>
                </a:lnTo>
                <a:lnTo>
                  <a:pt x="762" y="3809"/>
                </a:lnTo>
                <a:lnTo>
                  <a:pt x="0" y="4571"/>
                </a:lnTo>
                <a:lnTo>
                  <a:pt x="0" y="68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559443" y="3071622"/>
            <a:ext cx="36830" cy="144145"/>
          </a:xfrm>
          <a:custGeom>
            <a:avLst/>
            <a:gdLst/>
            <a:ahLst/>
            <a:cxnLst/>
            <a:rect l="l" t="t" r="r" b="b"/>
            <a:pathLst>
              <a:path w="36830" h="144144">
                <a:moveTo>
                  <a:pt x="36575" y="0"/>
                </a:moveTo>
                <a:lnTo>
                  <a:pt x="0" y="144017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8243951" y="3171444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444246" y="333755"/>
                </a:moveTo>
                <a:lnTo>
                  <a:pt x="444246" y="79248"/>
                </a:lnTo>
                <a:lnTo>
                  <a:pt x="383298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3755"/>
                </a:lnTo>
                <a:lnTo>
                  <a:pt x="444246" y="33375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8284336" y="3352800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16764" y="38862"/>
                </a:moveTo>
                <a:lnTo>
                  <a:pt x="16764" y="0"/>
                </a:lnTo>
                <a:lnTo>
                  <a:pt x="0" y="0"/>
                </a:lnTo>
                <a:lnTo>
                  <a:pt x="0" y="38862"/>
                </a:lnTo>
                <a:lnTo>
                  <a:pt x="16764" y="38862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8319389" y="3352800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355215" y="3352800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0" y="0"/>
                </a:moveTo>
                <a:lnTo>
                  <a:pt x="0" y="38862"/>
                </a:lnTo>
                <a:lnTo>
                  <a:pt x="16764" y="38862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390267" y="3352800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8243951" y="3171444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0" y="79248"/>
                </a:moveTo>
                <a:lnTo>
                  <a:pt x="60198" y="0"/>
                </a:lnTo>
                <a:lnTo>
                  <a:pt x="383298" y="0"/>
                </a:lnTo>
                <a:lnTo>
                  <a:pt x="444246" y="79248"/>
                </a:lnTo>
                <a:lnTo>
                  <a:pt x="444246" y="333755"/>
                </a:lnTo>
                <a:lnTo>
                  <a:pt x="0" y="333755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8243951" y="3252215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8284336" y="335356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8320151" y="335356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8355215" y="335356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8391029" y="335356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735781" y="2784157"/>
            <a:ext cx="4473117" cy="241134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 txBox="1"/>
          <p:nvPr/>
        </p:nvSpPr>
        <p:spPr>
          <a:xfrm>
            <a:off x="1222381" y="2376170"/>
            <a:ext cx="1365250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Mobile</a:t>
            </a:r>
            <a:r>
              <a:rPr sz="1800" spc="-105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Node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“visiting”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a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foreign</a:t>
            </a:r>
            <a:r>
              <a:rPr sz="1800" spc="-4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link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3700398" y="3570211"/>
            <a:ext cx="82359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Foreign  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8317369" y="3574783"/>
            <a:ext cx="665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Home 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28" name="object 428"/>
          <p:cNvSpPr/>
          <p:nvPr/>
        </p:nvSpPr>
        <p:spPr>
          <a:xfrm>
            <a:off x="2996069" y="3266694"/>
            <a:ext cx="630555" cy="76200"/>
          </a:xfrm>
          <a:custGeom>
            <a:avLst/>
            <a:gdLst/>
            <a:ahLst/>
            <a:cxnLst/>
            <a:rect l="l" t="t" r="r" b="b"/>
            <a:pathLst>
              <a:path w="630554" h="76200">
                <a:moveTo>
                  <a:pt x="76200" y="28955"/>
                </a:moveTo>
                <a:lnTo>
                  <a:pt x="76200" y="0"/>
                </a:lnTo>
                <a:lnTo>
                  <a:pt x="0" y="38100"/>
                </a:lnTo>
                <a:lnTo>
                  <a:pt x="63246" y="69723"/>
                </a:lnTo>
                <a:lnTo>
                  <a:pt x="63246" y="28955"/>
                </a:lnTo>
                <a:lnTo>
                  <a:pt x="76200" y="28955"/>
                </a:lnTo>
                <a:close/>
              </a:path>
              <a:path w="630554" h="76200">
                <a:moveTo>
                  <a:pt x="630173" y="48005"/>
                </a:moveTo>
                <a:lnTo>
                  <a:pt x="630173" y="28955"/>
                </a:lnTo>
                <a:lnTo>
                  <a:pt x="63246" y="28955"/>
                </a:lnTo>
                <a:lnTo>
                  <a:pt x="63246" y="48005"/>
                </a:lnTo>
                <a:lnTo>
                  <a:pt x="630173" y="48005"/>
                </a:lnTo>
                <a:close/>
              </a:path>
              <a:path w="630554" h="76200">
                <a:moveTo>
                  <a:pt x="76200" y="76200"/>
                </a:moveTo>
                <a:lnTo>
                  <a:pt x="76200" y="48005"/>
                </a:lnTo>
                <a:lnTo>
                  <a:pt x="63246" y="48005"/>
                </a:lnTo>
                <a:lnTo>
                  <a:pt x="63246" y="69723"/>
                </a:lnTo>
                <a:lnTo>
                  <a:pt x="76200" y="76200"/>
                </a:lnTo>
                <a:close/>
              </a:path>
            </a:pathLst>
          </a:custGeom>
          <a:solidFill>
            <a:srgbClr val="FF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019691" y="3398520"/>
            <a:ext cx="617220" cy="76200"/>
          </a:xfrm>
          <a:custGeom>
            <a:avLst/>
            <a:gdLst/>
            <a:ahLst/>
            <a:cxnLst/>
            <a:rect l="l" t="t" r="r" b="b"/>
            <a:pathLst>
              <a:path w="617220" h="76200">
                <a:moveTo>
                  <a:pt x="553973" y="48005"/>
                </a:moveTo>
                <a:lnTo>
                  <a:pt x="553973" y="28955"/>
                </a:lnTo>
                <a:lnTo>
                  <a:pt x="0" y="28955"/>
                </a:lnTo>
                <a:lnTo>
                  <a:pt x="0" y="48005"/>
                </a:lnTo>
                <a:lnTo>
                  <a:pt x="553973" y="48005"/>
                </a:lnTo>
                <a:close/>
              </a:path>
              <a:path w="617220" h="76200">
                <a:moveTo>
                  <a:pt x="617219" y="38100"/>
                </a:moveTo>
                <a:lnTo>
                  <a:pt x="541019" y="0"/>
                </a:lnTo>
                <a:lnTo>
                  <a:pt x="541019" y="28955"/>
                </a:lnTo>
                <a:lnTo>
                  <a:pt x="553973" y="28955"/>
                </a:lnTo>
                <a:lnTo>
                  <a:pt x="553973" y="69723"/>
                </a:lnTo>
                <a:lnTo>
                  <a:pt x="617219" y="38100"/>
                </a:lnTo>
                <a:close/>
              </a:path>
              <a:path w="617220" h="76200">
                <a:moveTo>
                  <a:pt x="553973" y="69723"/>
                </a:moveTo>
                <a:lnTo>
                  <a:pt x="553973" y="48005"/>
                </a:lnTo>
                <a:lnTo>
                  <a:pt x="541019" y="48005"/>
                </a:lnTo>
                <a:lnTo>
                  <a:pt x="541019" y="76200"/>
                </a:lnTo>
                <a:lnTo>
                  <a:pt x="553973" y="69723"/>
                </a:lnTo>
                <a:close/>
              </a:path>
            </a:pathLst>
          </a:custGeom>
          <a:solidFill>
            <a:srgbClr val="343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 txBox="1"/>
          <p:nvPr/>
        </p:nvSpPr>
        <p:spPr>
          <a:xfrm>
            <a:off x="6840601" y="5014976"/>
            <a:ext cx="1590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Correspondent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32" name="object 4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35</a:t>
            </a:fld>
            <a:endParaRPr spc="-5" dirty="0"/>
          </a:p>
        </p:txBody>
      </p:sp>
      <p:sp>
        <p:nvSpPr>
          <p:cNvPr id="431" name="object 431"/>
          <p:cNvSpPr txBox="1"/>
          <p:nvPr/>
        </p:nvSpPr>
        <p:spPr>
          <a:xfrm>
            <a:off x="1270393" y="4680458"/>
            <a:ext cx="3695700" cy="154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omic Sans MS"/>
                <a:cs typeface="Comic Sans MS"/>
              </a:rPr>
              <a:t>Why </a:t>
            </a:r>
            <a:r>
              <a:rPr sz="2000" spc="-10" dirty="0">
                <a:latin typeface="Comic Sans MS"/>
                <a:cs typeface="Comic Sans MS"/>
              </a:rPr>
              <a:t>doesn’t </a:t>
            </a:r>
            <a:r>
              <a:rPr sz="2000" spc="-5" dirty="0">
                <a:latin typeface="Comic Sans MS"/>
                <a:cs typeface="Comic Sans MS"/>
              </a:rPr>
              <a:t>the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mobile node 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inform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the correspondent of  its care-of address </a:t>
            </a:r>
            <a:r>
              <a:rPr sz="2000" spc="-5" dirty="0">
                <a:latin typeface="Comic Sans MS"/>
                <a:cs typeface="Comic Sans MS"/>
              </a:rPr>
              <a:t>and have it  tunnel </a:t>
            </a:r>
            <a:r>
              <a:rPr sz="2000" spc="-10" dirty="0">
                <a:latin typeface="Comic Sans MS"/>
                <a:cs typeface="Comic Sans MS"/>
              </a:rPr>
              <a:t>directly </a:t>
            </a:r>
            <a:r>
              <a:rPr sz="2000" spc="-5" dirty="0">
                <a:latin typeface="Comic Sans MS"/>
                <a:cs typeface="Comic Sans MS"/>
              </a:rPr>
              <a:t>to the mobile  node?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3648" y="1166875"/>
            <a:ext cx="462407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Optimized</a:t>
            </a:r>
            <a:r>
              <a:rPr sz="4400" spc="-35" dirty="0"/>
              <a:t> </a:t>
            </a:r>
            <a:r>
              <a:rPr sz="4400" spc="-5" dirty="0"/>
              <a:t>Routing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725940" y="3376040"/>
            <a:ext cx="169926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46083" y="3426714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380238" y="95250"/>
                </a:move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  <a:lnTo>
                  <a:pt x="0" y="18287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46083" y="3426714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0" y="2286"/>
                </a:moveTo>
                <a:lnTo>
                  <a:pt x="0" y="18287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3189" y="3411473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60960" y="6096"/>
                </a:move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7"/>
                </a:lnTo>
                <a:lnTo>
                  <a:pt x="0" y="39624"/>
                </a:lnTo>
                <a:lnTo>
                  <a:pt x="0" y="44958"/>
                </a:lnTo>
                <a:lnTo>
                  <a:pt x="18287" y="33527"/>
                </a:lnTo>
                <a:lnTo>
                  <a:pt x="22860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60" y="6096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3189" y="3411473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0" y="38862"/>
                </a:moveTo>
                <a:lnTo>
                  <a:pt x="0" y="44958"/>
                </a:lnTo>
                <a:lnTo>
                  <a:pt x="18287" y="33527"/>
                </a:lnTo>
                <a:lnTo>
                  <a:pt x="22860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60" y="6096"/>
                </a:ln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7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27667" y="344500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3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52813" y="342671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52051" y="3430523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685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10903" y="344805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3810" y="11429"/>
                </a:moveTo>
                <a:lnTo>
                  <a:pt x="3810" y="0"/>
                </a:lnTo>
                <a:lnTo>
                  <a:pt x="0" y="762"/>
                </a:lnTo>
                <a:lnTo>
                  <a:pt x="0" y="12191"/>
                </a:lnTo>
                <a:lnTo>
                  <a:pt x="3810" y="11429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10903" y="344805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0" y="762"/>
                </a:moveTo>
                <a:lnTo>
                  <a:pt x="0" y="12191"/>
                </a:lnTo>
                <a:lnTo>
                  <a:pt x="3810" y="11429"/>
                </a:lnTo>
                <a:lnTo>
                  <a:pt x="3810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42095" y="3376421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5" h="66039">
                <a:moveTo>
                  <a:pt x="0" y="0"/>
                </a:moveTo>
                <a:lnTo>
                  <a:pt x="368807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46083" y="335889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549402" y="17525"/>
                </a:moveTo>
                <a:lnTo>
                  <a:pt x="518160" y="12953"/>
                </a:lnTo>
                <a:lnTo>
                  <a:pt x="177546" y="8381"/>
                </a:lnTo>
                <a:lnTo>
                  <a:pt x="132587" y="0"/>
                </a:lnTo>
                <a:lnTo>
                  <a:pt x="96012" y="17525"/>
                </a:lnTo>
                <a:lnTo>
                  <a:pt x="96012" y="22859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6"/>
                </a:lnTo>
                <a:lnTo>
                  <a:pt x="510540" y="41909"/>
                </a:lnTo>
                <a:lnTo>
                  <a:pt x="549402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46083" y="335889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132587" y="0"/>
                </a:moveTo>
                <a:lnTo>
                  <a:pt x="96012" y="17525"/>
                </a:lnTo>
                <a:lnTo>
                  <a:pt x="96012" y="22098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6"/>
                </a:lnTo>
                <a:lnTo>
                  <a:pt x="510540" y="41909"/>
                </a:lnTo>
                <a:lnTo>
                  <a:pt x="549402" y="17525"/>
                </a:lnTo>
                <a:lnTo>
                  <a:pt x="518160" y="12953"/>
                </a:lnTo>
                <a:lnTo>
                  <a:pt x="177546" y="8381"/>
                </a:lnTo>
                <a:lnTo>
                  <a:pt x="132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52001" y="3370326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32766" y="3810"/>
                </a:moveTo>
                <a:lnTo>
                  <a:pt x="12192" y="0"/>
                </a:lnTo>
                <a:lnTo>
                  <a:pt x="0" y="5334"/>
                </a:lnTo>
                <a:lnTo>
                  <a:pt x="20574" y="9906"/>
                </a:lnTo>
                <a:lnTo>
                  <a:pt x="32766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52001" y="3370326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12192" y="0"/>
                </a:moveTo>
                <a:lnTo>
                  <a:pt x="0" y="5334"/>
                </a:lnTo>
                <a:lnTo>
                  <a:pt x="20574" y="9906"/>
                </a:lnTo>
                <a:lnTo>
                  <a:pt x="32766" y="3810"/>
                </a:lnTo>
                <a:lnTo>
                  <a:pt x="121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02471" y="3389376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329184" y="52577"/>
                </a:moveTo>
                <a:lnTo>
                  <a:pt x="320040" y="50291"/>
                </a:lnTo>
                <a:lnTo>
                  <a:pt x="43434" y="0"/>
                </a:lnTo>
                <a:lnTo>
                  <a:pt x="24384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60" y="91439"/>
                </a:lnTo>
                <a:lnTo>
                  <a:pt x="304800" y="80010"/>
                </a:lnTo>
                <a:lnTo>
                  <a:pt x="329184" y="5257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02471" y="3389376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43434" y="0"/>
                </a:moveTo>
                <a:lnTo>
                  <a:pt x="24384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60" y="91439"/>
                </a:lnTo>
                <a:lnTo>
                  <a:pt x="304800" y="80010"/>
                </a:lnTo>
                <a:lnTo>
                  <a:pt x="329184" y="52577"/>
                </a:lnTo>
                <a:lnTo>
                  <a:pt x="320040" y="50291"/>
                </a:lnTo>
                <a:lnTo>
                  <a:pt x="434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39047" y="3399282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5" h="49529">
                <a:moveTo>
                  <a:pt x="0" y="0"/>
                </a:moveTo>
                <a:lnTo>
                  <a:pt x="273558" y="49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29903" y="3406140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20759" y="3415284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60" h="52070">
                <a:moveTo>
                  <a:pt x="0" y="0"/>
                </a:moveTo>
                <a:lnTo>
                  <a:pt x="276606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28760" y="3394328"/>
            <a:ext cx="355092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41333" y="3382517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356616" y="66294"/>
                </a:moveTo>
                <a:lnTo>
                  <a:pt x="353568" y="60960"/>
                </a:lnTo>
                <a:lnTo>
                  <a:pt x="7619" y="0"/>
                </a:lnTo>
                <a:lnTo>
                  <a:pt x="0" y="3810"/>
                </a:lnTo>
                <a:lnTo>
                  <a:pt x="0" y="7620"/>
                </a:lnTo>
                <a:lnTo>
                  <a:pt x="348234" y="71628"/>
                </a:lnTo>
                <a:lnTo>
                  <a:pt x="356616" y="66294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41333" y="3382517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7619" y="0"/>
                </a:moveTo>
                <a:lnTo>
                  <a:pt x="0" y="3810"/>
                </a:lnTo>
                <a:lnTo>
                  <a:pt x="0" y="7620"/>
                </a:lnTo>
                <a:lnTo>
                  <a:pt x="348234" y="71628"/>
                </a:lnTo>
                <a:lnTo>
                  <a:pt x="356616" y="66294"/>
                </a:lnTo>
                <a:lnTo>
                  <a:pt x="353568" y="60960"/>
                </a:ln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54668" y="3384422"/>
            <a:ext cx="339851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42095" y="3386328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8" y="62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68562" y="3395090"/>
            <a:ext cx="371094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10903" y="3448050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68993" y="3392423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27431" y="0"/>
                </a:moveTo>
                <a:lnTo>
                  <a:pt x="12953" y="8381"/>
                </a:lnTo>
                <a:lnTo>
                  <a:pt x="0" y="18287"/>
                </a:lnTo>
                <a:lnTo>
                  <a:pt x="6095" y="24384"/>
                </a:lnTo>
                <a:lnTo>
                  <a:pt x="25907" y="15239"/>
                </a:lnTo>
                <a:lnTo>
                  <a:pt x="27431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68993" y="3391661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39" h="25400">
                <a:moveTo>
                  <a:pt x="12953" y="9143"/>
                </a:moveTo>
                <a:lnTo>
                  <a:pt x="0" y="19050"/>
                </a:lnTo>
                <a:lnTo>
                  <a:pt x="6095" y="25146"/>
                </a:lnTo>
                <a:lnTo>
                  <a:pt x="25907" y="16001"/>
                </a:lnTo>
                <a:lnTo>
                  <a:pt x="27431" y="0"/>
                </a:lnTo>
                <a:lnTo>
                  <a:pt x="12953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74099" y="333832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326136" y="44957"/>
                </a:moveTo>
                <a:lnTo>
                  <a:pt x="53339" y="0"/>
                </a:lnTo>
                <a:lnTo>
                  <a:pt x="40386" y="19812"/>
                </a:lnTo>
                <a:lnTo>
                  <a:pt x="0" y="14477"/>
                </a:lnTo>
                <a:lnTo>
                  <a:pt x="4571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74099" y="333832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0" y="14477"/>
                </a:moveTo>
                <a:lnTo>
                  <a:pt x="4571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7"/>
                </a:lnTo>
                <a:lnTo>
                  <a:pt x="53339" y="0"/>
                </a:lnTo>
                <a:lnTo>
                  <a:pt x="40386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31249" y="3342894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25153" y="3351276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266700" y="44196"/>
                </a:moveTo>
                <a:lnTo>
                  <a:pt x="15240" y="0"/>
                </a:lnTo>
                <a:lnTo>
                  <a:pt x="0" y="6858"/>
                </a:lnTo>
                <a:lnTo>
                  <a:pt x="36576" y="16001"/>
                </a:lnTo>
                <a:lnTo>
                  <a:pt x="252984" y="51815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25153" y="3351276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15240" y="0"/>
                </a:moveTo>
                <a:lnTo>
                  <a:pt x="0" y="6858"/>
                </a:lnTo>
                <a:lnTo>
                  <a:pt x="36576" y="16001"/>
                </a:lnTo>
                <a:lnTo>
                  <a:pt x="252984" y="51815"/>
                </a:lnTo>
                <a:lnTo>
                  <a:pt x="266700" y="44196"/>
                </a:lnTo>
                <a:lnTo>
                  <a:pt x="152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22867" y="335813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57556" y="42671"/>
                </a:moveTo>
                <a:lnTo>
                  <a:pt x="2285" y="0"/>
                </a:lnTo>
                <a:lnTo>
                  <a:pt x="0" y="15239"/>
                </a:lnTo>
                <a:lnTo>
                  <a:pt x="252221" y="58674"/>
                </a:lnTo>
                <a:lnTo>
                  <a:pt x="257556" y="42671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22867" y="335813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285" y="0"/>
                </a:moveTo>
                <a:lnTo>
                  <a:pt x="0" y="15239"/>
                </a:lnTo>
                <a:lnTo>
                  <a:pt x="252221" y="58674"/>
                </a:lnTo>
                <a:lnTo>
                  <a:pt x="257556" y="42671"/>
                </a:lnTo>
                <a:lnTo>
                  <a:pt x="22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45549" y="337489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16001" y="6857"/>
                </a:moveTo>
                <a:lnTo>
                  <a:pt x="16001" y="1524"/>
                </a:lnTo>
                <a:lnTo>
                  <a:pt x="15239" y="762"/>
                </a:lnTo>
                <a:lnTo>
                  <a:pt x="12191" y="762"/>
                </a:lnTo>
                <a:lnTo>
                  <a:pt x="10668" y="0"/>
                </a:lnTo>
                <a:lnTo>
                  <a:pt x="5333" y="0"/>
                </a:lnTo>
                <a:lnTo>
                  <a:pt x="5333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6"/>
                </a:lnTo>
                <a:lnTo>
                  <a:pt x="1524" y="6096"/>
                </a:lnTo>
                <a:lnTo>
                  <a:pt x="3047" y="7619"/>
                </a:lnTo>
                <a:lnTo>
                  <a:pt x="15239" y="7619"/>
                </a:lnTo>
                <a:lnTo>
                  <a:pt x="16001" y="6857"/>
                </a:lnTo>
                <a:close/>
              </a:path>
              <a:path w="17144" h="7620">
                <a:moveTo>
                  <a:pt x="16763" y="5334"/>
                </a:moveTo>
                <a:lnTo>
                  <a:pt x="16763" y="3810"/>
                </a:lnTo>
                <a:lnTo>
                  <a:pt x="16001" y="2286"/>
                </a:lnTo>
                <a:lnTo>
                  <a:pt x="16001" y="6096"/>
                </a:lnTo>
                <a:lnTo>
                  <a:pt x="16763" y="5334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45549" y="337489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0" y="4572"/>
                </a:moveTo>
                <a:lnTo>
                  <a:pt x="0" y="6096"/>
                </a:lnTo>
                <a:lnTo>
                  <a:pt x="1524" y="6096"/>
                </a:lnTo>
                <a:lnTo>
                  <a:pt x="3047" y="7619"/>
                </a:lnTo>
                <a:lnTo>
                  <a:pt x="15239" y="7619"/>
                </a:lnTo>
                <a:lnTo>
                  <a:pt x="16001" y="6096"/>
                </a:lnTo>
                <a:lnTo>
                  <a:pt x="16763" y="5334"/>
                </a:lnTo>
                <a:lnTo>
                  <a:pt x="16763" y="3810"/>
                </a:lnTo>
                <a:lnTo>
                  <a:pt x="16001" y="2286"/>
                </a:lnTo>
                <a:lnTo>
                  <a:pt x="16001" y="1524"/>
                </a:lnTo>
                <a:lnTo>
                  <a:pt x="15239" y="762"/>
                </a:lnTo>
                <a:lnTo>
                  <a:pt x="12191" y="762"/>
                </a:lnTo>
                <a:lnTo>
                  <a:pt x="10668" y="0"/>
                </a:lnTo>
                <a:lnTo>
                  <a:pt x="5333" y="0"/>
                </a:lnTo>
                <a:lnTo>
                  <a:pt x="5333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50299" y="3358134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6857" y="0"/>
                </a:moveTo>
                <a:lnTo>
                  <a:pt x="0" y="4571"/>
                </a:lnTo>
                <a:lnTo>
                  <a:pt x="0" y="9143"/>
                </a:lnTo>
                <a:lnTo>
                  <a:pt x="2286" y="9143"/>
                </a:lnTo>
                <a:lnTo>
                  <a:pt x="2286" y="5333"/>
                </a:lnTo>
                <a:lnTo>
                  <a:pt x="3047" y="5333"/>
                </a:lnTo>
                <a:lnTo>
                  <a:pt x="9906" y="0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65539" y="3361182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1"/>
                </a:moveTo>
                <a:lnTo>
                  <a:pt x="7619" y="0"/>
                </a:lnTo>
                <a:lnTo>
                  <a:pt x="10668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70873" y="3361944"/>
            <a:ext cx="6985" cy="3810"/>
          </a:xfrm>
          <a:custGeom>
            <a:avLst/>
            <a:gdLst/>
            <a:ahLst/>
            <a:cxnLst/>
            <a:rect l="l" t="t" r="r" b="b"/>
            <a:pathLst>
              <a:path w="6985" h="3810">
                <a:moveTo>
                  <a:pt x="6857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06687" y="3367278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2"/>
                </a:moveTo>
                <a:lnTo>
                  <a:pt x="6857" y="0"/>
                </a:lnTo>
                <a:lnTo>
                  <a:pt x="10668" y="762"/>
                </a:lnTo>
                <a:lnTo>
                  <a:pt x="4571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17355" y="3369564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4572"/>
                </a:moveTo>
                <a:lnTo>
                  <a:pt x="6095" y="0"/>
                </a:lnTo>
                <a:lnTo>
                  <a:pt x="9906" y="762"/>
                </a:lnTo>
                <a:lnTo>
                  <a:pt x="3047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76207" y="3363467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4" h="3810">
                <a:moveTo>
                  <a:pt x="0" y="3810"/>
                </a:moveTo>
                <a:lnTo>
                  <a:pt x="8381" y="0"/>
                </a:lnTo>
                <a:lnTo>
                  <a:pt x="10668" y="0"/>
                </a:lnTo>
                <a:lnTo>
                  <a:pt x="5333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84589" y="3364229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30" h="5079">
                <a:moveTo>
                  <a:pt x="0" y="4572"/>
                </a:moveTo>
                <a:lnTo>
                  <a:pt x="7619" y="0"/>
                </a:lnTo>
                <a:lnTo>
                  <a:pt x="11430" y="762"/>
                </a:lnTo>
                <a:lnTo>
                  <a:pt x="5334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96019" y="3365753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4" h="5714">
                <a:moveTo>
                  <a:pt x="0" y="4572"/>
                </a:moveTo>
                <a:lnTo>
                  <a:pt x="6095" y="0"/>
                </a:lnTo>
                <a:lnTo>
                  <a:pt x="10668" y="1524"/>
                </a:lnTo>
                <a:lnTo>
                  <a:pt x="3048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37345" y="3356609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6857" y="0"/>
                </a:moveTo>
                <a:lnTo>
                  <a:pt x="0" y="4572"/>
                </a:lnTo>
                <a:lnTo>
                  <a:pt x="0" y="10667"/>
                </a:lnTo>
                <a:lnTo>
                  <a:pt x="3048" y="10667"/>
                </a:lnTo>
                <a:lnTo>
                  <a:pt x="3048" y="5334"/>
                </a:lnTo>
                <a:lnTo>
                  <a:pt x="9906" y="762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84614" y="3267075"/>
            <a:ext cx="130302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4099" y="3216401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24383" y="140752"/>
                </a:moveTo>
                <a:lnTo>
                  <a:pt x="24383" y="92201"/>
                </a:lnTo>
                <a:lnTo>
                  <a:pt x="0" y="136398"/>
                </a:lnTo>
                <a:lnTo>
                  <a:pt x="24383" y="140752"/>
                </a:lnTo>
                <a:close/>
              </a:path>
              <a:path w="434339" h="196214">
                <a:moveTo>
                  <a:pt x="434339" y="51053"/>
                </a:moveTo>
                <a:lnTo>
                  <a:pt x="393953" y="43434"/>
                </a:lnTo>
                <a:lnTo>
                  <a:pt x="124968" y="6858"/>
                </a:lnTo>
                <a:lnTo>
                  <a:pt x="67056" y="0"/>
                </a:lnTo>
                <a:lnTo>
                  <a:pt x="22097" y="81534"/>
                </a:lnTo>
                <a:lnTo>
                  <a:pt x="24383" y="92201"/>
                </a:lnTo>
                <a:lnTo>
                  <a:pt x="24383" y="140752"/>
                </a:lnTo>
                <a:lnTo>
                  <a:pt x="42671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23850" y="190717"/>
                </a:lnTo>
                <a:lnTo>
                  <a:pt x="359663" y="195834"/>
                </a:lnTo>
                <a:lnTo>
                  <a:pt x="434339" y="51053"/>
                </a:lnTo>
                <a:close/>
              </a:path>
              <a:path w="434339" h="196214">
                <a:moveTo>
                  <a:pt x="323850" y="190717"/>
                </a:moveTo>
                <a:lnTo>
                  <a:pt x="323850" y="169925"/>
                </a:lnTo>
                <a:lnTo>
                  <a:pt x="311657" y="188975"/>
                </a:lnTo>
                <a:lnTo>
                  <a:pt x="323850" y="19071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4099" y="3216401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67056" y="0"/>
                </a:moveTo>
                <a:lnTo>
                  <a:pt x="22097" y="81534"/>
                </a:lnTo>
                <a:lnTo>
                  <a:pt x="24383" y="92201"/>
                </a:lnTo>
                <a:lnTo>
                  <a:pt x="0" y="136398"/>
                </a:lnTo>
                <a:lnTo>
                  <a:pt x="42671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11657" y="188975"/>
                </a:lnTo>
                <a:lnTo>
                  <a:pt x="359663" y="195834"/>
                </a:lnTo>
                <a:lnTo>
                  <a:pt x="434339" y="51053"/>
                </a:lnTo>
                <a:lnTo>
                  <a:pt x="393953" y="43434"/>
                </a:lnTo>
                <a:lnTo>
                  <a:pt x="124968" y="6858"/>
                </a:lnTo>
                <a:lnTo>
                  <a:pt x="67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83243" y="3334511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89" h="7620">
                <a:moveTo>
                  <a:pt x="0" y="0"/>
                </a:moveTo>
                <a:lnTo>
                  <a:pt x="46481" y="7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97949" y="3386328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19" h="8889">
                <a:moveTo>
                  <a:pt x="0" y="0"/>
                </a:moveTo>
                <a:lnTo>
                  <a:pt x="45719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95816" y="3219830"/>
            <a:ext cx="100584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858909" y="3259835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5">
                <a:moveTo>
                  <a:pt x="3048" y="92201"/>
                </a:moveTo>
                <a:lnTo>
                  <a:pt x="3048" y="86105"/>
                </a:lnTo>
                <a:lnTo>
                  <a:pt x="2286" y="86105"/>
                </a:lnTo>
                <a:lnTo>
                  <a:pt x="2286" y="87629"/>
                </a:lnTo>
                <a:lnTo>
                  <a:pt x="1524" y="87629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48" y="92201"/>
                </a:lnTo>
                <a:close/>
              </a:path>
              <a:path w="50800" h="93345">
                <a:moveTo>
                  <a:pt x="6858" y="92963"/>
                </a:moveTo>
                <a:lnTo>
                  <a:pt x="6858" y="78486"/>
                </a:lnTo>
                <a:lnTo>
                  <a:pt x="6096" y="78486"/>
                </a:lnTo>
                <a:lnTo>
                  <a:pt x="6096" y="80772"/>
                </a:lnTo>
                <a:lnTo>
                  <a:pt x="5334" y="80772"/>
                </a:lnTo>
                <a:lnTo>
                  <a:pt x="5334" y="82296"/>
                </a:lnTo>
                <a:lnTo>
                  <a:pt x="3810" y="82296"/>
                </a:lnTo>
                <a:lnTo>
                  <a:pt x="3810" y="83819"/>
                </a:lnTo>
                <a:lnTo>
                  <a:pt x="3048" y="83819"/>
                </a:lnTo>
                <a:lnTo>
                  <a:pt x="3048" y="92963"/>
                </a:lnTo>
                <a:lnTo>
                  <a:pt x="6858" y="92963"/>
                </a:lnTo>
                <a:close/>
              </a:path>
              <a:path w="50800" h="93345">
                <a:moveTo>
                  <a:pt x="36576" y="7619"/>
                </a:moveTo>
                <a:lnTo>
                  <a:pt x="36576" y="4572"/>
                </a:lnTo>
                <a:lnTo>
                  <a:pt x="33528" y="4572"/>
                </a:lnTo>
                <a:lnTo>
                  <a:pt x="33528" y="3810"/>
                </a:lnTo>
                <a:lnTo>
                  <a:pt x="26670" y="3810"/>
                </a:lnTo>
                <a:lnTo>
                  <a:pt x="26670" y="3048"/>
                </a:lnTo>
                <a:lnTo>
                  <a:pt x="23622" y="3048"/>
                </a:lnTo>
                <a:lnTo>
                  <a:pt x="23622" y="2286"/>
                </a:lnTo>
                <a:lnTo>
                  <a:pt x="19812" y="2286"/>
                </a:lnTo>
                <a:lnTo>
                  <a:pt x="19812" y="1524"/>
                </a:lnTo>
                <a:lnTo>
                  <a:pt x="17526" y="1524"/>
                </a:lnTo>
                <a:lnTo>
                  <a:pt x="17526" y="762"/>
                </a:lnTo>
                <a:lnTo>
                  <a:pt x="12954" y="762"/>
                </a:lnTo>
                <a:lnTo>
                  <a:pt x="12954" y="0"/>
                </a:lnTo>
                <a:lnTo>
                  <a:pt x="5334" y="0"/>
                </a:lnTo>
                <a:lnTo>
                  <a:pt x="5334" y="1524"/>
                </a:lnTo>
                <a:lnTo>
                  <a:pt x="3810" y="1524"/>
                </a:lnTo>
                <a:lnTo>
                  <a:pt x="3810" y="2286"/>
                </a:lnTo>
                <a:lnTo>
                  <a:pt x="6858" y="2286"/>
                </a:lnTo>
                <a:lnTo>
                  <a:pt x="6858" y="3048"/>
                </a:lnTo>
                <a:lnTo>
                  <a:pt x="11430" y="3048"/>
                </a:lnTo>
                <a:lnTo>
                  <a:pt x="11430" y="3810"/>
                </a:lnTo>
                <a:lnTo>
                  <a:pt x="18287" y="3810"/>
                </a:lnTo>
                <a:lnTo>
                  <a:pt x="18287" y="4572"/>
                </a:lnTo>
                <a:lnTo>
                  <a:pt x="21336" y="4572"/>
                </a:lnTo>
                <a:lnTo>
                  <a:pt x="21336" y="5334"/>
                </a:lnTo>
                <a:lnTo>
                  <a:pt x="24384" y="5334"/>
                </a:lnTo>
                <a:lnTo>
                  <a:pt x="24384" y="6096"/>
                </a:lnTo>
                <a:lnTo>
                  <a:pt x="27431" y="6096"/>
                </a:lnTo>
                <a:lnTo>
                  <a:pt x="27431" y="6858"/>
                </a:lnTo>
                <a:lnTo>
                  <a:pt x="30480" y="6858"/>
                </a:lnTo>
                <a:lnTo>
                  <a:pt x="30480" y="7619"/>
                </a:lnTo>
                <a:lnTo>
                  <a:pt x="36576" y="7619"/>
                </a:lnTo>
                <a:close/>
              </a:path>
              <a:path w="50800" h="93345">
                <a:moveTo>
                  <a:pt x="9143" y="92201"/>
                </a:moveTo>
                <a:lnTo>
                  <a:pt x="9143" y="76200"/>
                </a:lnTo>
                <a:lnTo>
                  <a:pt x="6858" y="76200"/>
                </a:lnTo>
                <a:lnTo>
                  <a:pt x="6858" y="92201"/>
                </a:lnTo>
                <a:lnTo>
                  <a:pt x="9143" y="92201"/>
                </a:lnTo>
                <a:close/>
              </a:path>
              <a:path w="50800" h="93345">
                <a:moveTo>
                  <a:pt x="10668" y="88391"/>
                </a:moveTo>
                <a:lnTo>
                  <a:pt x="10668" y="73151"/>
                </a:lnTo>
                <a:lnTo>
                  <a:pt x="9143" y="73151"/>
                </a:lnTo>
                <a:lnTo>
                  <a:pt x="9143" y="88391"/>
                </a:lnTo>
                <a:lnTo>
                  <a:pt x="10668" y="88391"/>
                </a:lnTo>
                <a:close/>
              </a:path>
              <a:path w="50800" h="93345">
                <a:moveTo>
                  <a:pt x="11430" y="86105"/>
                </a:moveTo>
                <a:lnTo>
                  <a:pt x="11430" y="71627"/>
                </a:lnTo>
                <a:lnTo>
                  <a:pt x="10668" y="71627"/>
                </a:lnTo>
                <a:lnTo>
                  <a:pt x="10668" y="86105"/>
                </a:lnTo>
                <a:lnTo>
                  <a:pt x="11430" y="86105"/>
                </a:lnTo>
                <a:close/>
              </a:path>
              <a:path w="50800" h="93345">
                <a:moveTo>
                  <a:pt x="12192" y="84581"/>
                </a:moveTo>
                <a:lnTo>
                  <a:pt x="12192" y="70103"/>
                </a:lnTo>
                <a:lnTo>
                  <a:pt x="11430" y="70103"/>
                </a:lnTo>
                <a:lnTo>
                  <a:pt x="11430" y="84581"/>
                </a:lnTo>
                <a:lnTo>
                  <a:pt x="12192" y="84581"/>
                </a:lnTo>
                <a:close/>
              </a:path>
              <a:path w="50800" h="93345">
                <a:moveTo>
                  <a:pt x="12954" y="83058"/>
                </a:moveTo>
                <a:lnTo>
                  <a:pt x="12954" y="67817"/>
                </a:lnTo>
                <a:lnTo>
                  <a:pt x="12192" y="67817"/>
                </a:lnTo>
                <a:lnTo>
                  <a:pt x="12192" y="83058"/>
                </a:lnTo>
                <a:lnTo>
                  <a:pt x="12954" y="83058"/>
                </a:lnTo>
                <a:close/>
              </a:path>
              <a:path w="50800" h="93345">
                <a:moveTo>
                  <a:pt x="14478" y="81534"/>
                </a:moveTo>
                <a:lnTo>
                  <a:pt x="14478" y="66293"/>
                </a:lnTo>
                <a:lnTo>
                  <a:pt x="12954" y="66293"/>
                </a:lnTo>
                <a:lnTo>
                  <a:pt x="12954" y="81534"/>
                </a:lnTo>
                <a:lnTo>
                  <a:pt x="14478" y="81534"/>
                </a:lnTo>
                <a:close/>
              </a:path>
              <a:path w="50800" h="93345">
                <a:moveTo>
                  <a:pt x="15240" y="78486"/>
                </a:moveTo>
                <a:lnTo>
                  <a:pt x="15240" y="64008"/>
                </a:lnTo>
                <a:lnTo>
                  <a:pt x="14478" y="64008"/>
                </a:lnTo>
                <a:lnTo>
                  <a:pt x="14478" y="78486"/>
                </a:lnTo>
                <a:lnTo>
                  <a:pt x="15240" y="78486"/>
                </a:lnTo>
                <a:close/>
              </a:path>
              <a:path w="50800" h="93345">
                <a:moveTo>
                  <a:pt x="16002" y="76962"/>
                </a:moveTo>
                <a:lnTo>
                  <a:pt x="16002" y="63246"/>
                </a:lnTo>
                <a:lnTo>
                  <a:pt x="15240" y="63246"/>
                </a:lnTo>
                <a:lnTo>
                  <a:pt x="15240" y="76962"/>
                </a:lnTo>
                <a:lnTo>
                  <a:pt x="16002" y="76962"/>
                </a:lnTo>
                <a:close/>
              </a:path>
              <a:path w="50800" h="93345">
                <a:moveTo>
                  <a:pt x="17526" y="75437"/>
                </a:moveTo>
                <a:lnTo>
                  <a:pt x="17526" y="60960"/>
                </a:lnTo>
                <a:lnTo>
                  <a:pt x="16002" y="60960"/>
                </a:lnTo>
                <a:lnTo>
                  <a:pt x="16002" y="75437"/>
                </a:lnTo>
                <a:lnTo>
                  <a:pt x="17526" y="75437"/>
                </a:lnTo>
                <a:close/>
              </a:path>
              <a:path w="50800" h="93345">
                <a:moveTo>
                  <a:pt x="18287" y="73151"/>
                </a:moveTo>
                <a:lnTo>
                  <a:pt x="18287" y="58674"/>
                </a:lnTo>
                <a:lnTo>
                  <a:pt x="17526" y="58674"/>
                </a:lnTo>
                <a:lnTo>
                  <a:pt x="17526" y="73151"/>
                </a:lnTo>
                <a:lnTo>
                  <a:pt x="18287" y="73151"/>
                </a:lnTo>
                <a:close/>
              </a:path>
              <a:path w="50800" h="93345">
                <a:moveTo>
                  <a:pt x="19050" y="71627"/>
                </a:moveTo>
                <a:lnTo>
                  <a:pt x="19050" y="57150"/>
                </a:lnTo>
                <a:lnTo>
                  <a:pt x="18287" y="57150"/>
                </a:lnTo>
                <a:lnTo>
                  <a:pt x="18287" y="71627"/>
                </a:lnTo>
                <a:lnTo>
                  <a:pt x="19050" y="71627"/>
                </a:lnTo>
                <a:close/>
              </a:path>
              <a:path w="50800" h="93345">
                <a:moveTo>
                  <a:pt x="19812" y="68579"/>
                </a:moveTo>
                <a:lnTo>
                  <a:pt x="19812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12" y="68579"/>
                </a:lnTo>
                <a:close/>
              </a:path>
              <a:path w="50800" h="93345">
                <a:moveTo>
                  <a:pt x="21336" y="67055"/>
                </a:moveTo>
                <a:lnTo>
                  <a:pt x="21336" y="53339"/>
                </a:lnTo>
                <a:lnTo>
                  <a:pt x="19812" y="53339"/>
                </a:lnTo>
                <a:lnTo>
                  <a:pt x="19812" y="67055"/>
                </a:lnTo>
                <a:lnTo>
                  <a:pt x="21336" y="67055"/>
                </a:lnTo>
                <a:close/>
              </a:path>
              <a:path w="50800" h="93345">
                <a:moveTo>
                  <a:pt x="22098" y="66293"/>
                </a:moveTo>
                <a:lnTo>
                  <a:pt x="22098" y="51815"/>
                </a:lnTo>
                <a:lnTo>
                  <a:pt x="21336" y="51815"/>
                </a:lnTo>
                <a:lnTo>
                  <a:pt x="21336" y="66293"/>
                </a:lnTo>
                <a:lnTo>
                  <a:pt x="22098" y="66293"/>
                </a:lnTo>
                <a:close/>
              </a:path>
              <a:path w="50800" h="93345">
                <a:moveTo>
                  <a:pt x="23622" y="64008"/>
                </a:moveTo>
                <a:lnTo>
                  <a:pt x="23622" y="50291"/>
                </a:lnTo>
                <a:lnTo>
                  <a:pt x="22098" y="50291"/>
                </a:lnTo>
                <a:lnTo>
                  <a:pt x="22098" y="64008"/>
                </a:lnTo>
                <a:lnTo>
                  <a:pt x="23622" y="64008"/>
                </a:lnTo>
                <a:close/>
              </a:path>
              <a:path w="50800" h="93345">
                <a:moveTo>
                  <a:pt x="24384" y="60198"/>
                </a:moveTo>
                <a:lnTo>
                  <a:pt x="24384" y="46481"/>
                </a:lnTo>
                <a:lnTo>
                  <a:pt x="23622" y="46481"/>
                </a:lnTo>
                <a:lnTo>
                  <a:pt x="23622" y="60198"/>
                </a:lnTo>
                <a:lnTo>
                  <a:pt x="24384" y="60198"/>
                </a:lnTo>
                <a:close/>
              </a:path>
              <a:path w="50800" h="93345">
                <a:moveTo>
                  <a:pt x="25146" y="57912"/>
                </a:moveTo>
                <a:lnTo>
                  <a:pt x="25146" y="44196"/>
                </a:lnTo>
                <a:lnTo>
                  <a:pt x="24384" y="44196"/>
                </a:lnTo>
                <a:lnTo>
                  <a:pt x="24384" y="57912"/>
                </a:lnTo>
                <a:lnTo>
                  <a:pt x="25146" y="57912"/>
                </a:lnTo>
                <a:close/>
              </a:path>
              <a:path w="50800" h="93345">
                <a:moveTo>
                  <a:pt x="26670" y="55625"/>
                </a:moveTo>
                <a:lnTo>
                  <a:pt x="26670" y="43434"/>
                </a:lnTo>
                <a:lnTo>
                  <a:pt x="25146" y="43434"/>
                </a:lnTo>
                <a:lnTo>
                  <a:pt x="25146" y="55625"/>
                </a:lnTo>
                <a:lnTo>
                  <a:pt x="26670" y="55625"/>
                </a:lnTo>
                <a:close/>
              </a:path>
              <a:path w="50800" h="93345">
                <a:moveTo>
                  <a:pt x="27431" y="54101"/>
                </a:moveTo>
                <a:lnTo>
                  <a:pt x="27431" y="41148"/>
                </a:lnTo>
                <a:lnTo>
                  <a:pt x="26670" y="41148"/>
                </a:lnTo>
                <a:lnTo>
                  <a:pt x="26670" y="54101"/>
                </a:lnTo>
                <a:lnTo>
                  <a:pt x="27431" y="54101"/>
                </a:lnTo>
                <a:close/>
              </a:path>
              <a:path w="50800" h="93345">
                <a:moveTo>
                  <a:pt x="28193" y="51815"/>
                </a:moveTo>
                <a:lnTo>
                  <a:pt x="28193" y="38862"/>
                </a:lnTo>
                <a:lnTo>
                  <a:pt x="27431" y="38862"/>
                </a:lnTo>
                <a:lnTo>
                  <a:pt x="27431" y="51815"/>
                </a:lnTo>
                <a:lnTo>
                  <a:pt x="28193" y="51815"/>
                </a:lnTo>
                <a:close/>
              </a:path>
              <a:path w="50800" h="93345">
                <a:moveTo>
                  <a:pt x="29718" y="50291"/>
                </a:moveTo>
                <a:lnTo>
                  <a:pt x="29718" y="37337"/>
                </a:lnTo>
                <a:lnTo>
                  <a:pt x="28193" y="37337"/>
                </a:lnTo>
                <a:lnTo>
                  <a:pt x="28193" y="50291"/>
                </a:lnTo>
                <a:lnTo>
                  <a:pt x="29718" y="50291"/>
                </a:lnTo>
                <a:close/>
              </a:path>
              <a:path w="50800" h="93345">
                <a:moveTo>
                  <a:pt x="30480" y="48767"/>
                </a:moveTo>
                <a:lnTo>
                  <a:pt x="30480" y="35813"/>
                </a:lnTo>
                <a:lnTo>
                  <a:pt x="29718" y="35813"/>
                </a:lnTo>
                <a:lnTo>
                  <a:pt x="29718" y="48767"/>
                </a:lnTo>
                <a:lnTo>
                  <a:pt x="30480" y="48767"/>
                </a:lnTo>
                <a:close/>
              </a:path>
              <a:path w="50800" h="93345">
                <a:moveTo>
                  <a:pt x="31242" y="46481"/>
                </a:moveTo>
                <a:lnTo>
                  <a:pt x="31242" y="34289"/>
                </a:lnTo>
                <a:lnTo>
                  <a:pt x="30480" y="34289"/>
                </a:lnTo>
                <a:lnTo>
                  <a:pt x="30480" y="46481"/>
                </a:lnTo>
                <a:lnTo>
                  <a:pt x="31242" y="46481"/>
                </a:lnTo>
                <a:close/>
              </a:path>
              <a:path w="50800" h="93345">
                <a:moveTo>
                  <a:pt x="32766" y="44958"/>
                </a:moveTo>
                <a:lnTo>
                  <a:pt x="32766" y="31241"/>
                </a:lnTo>
                <a:lnTo>
                  <a:pt x="31242" y="31241"/>
                </a:lnTo>
                <a:lnTo>
                  <a:pt x="31242" y="44958"/>
                </a:lnTo>
                <a:lnTo>
                  <a:pt x="32766" y="44958"/>
                </a:lnTo>
                <a:close/>
              </a:path>
              <a:path w="50800" h="93345">
                <a:moveTo>
                  <a:pt x="33528" y="43434"/>
                </a:moveTo>
                <a:lnTo>
                  <a:pt x="33528" y="30479"/>
                </a:lnTo>
                <a:lnTo>
                  <a:pt x="32766" y="30479"/>
                </a:lnTo>
                <a:lnTo>
                  <a:pt x="32766" y="43434"/>
                </a:lnTo>
                <a:lnTo>
                  <a:pt x="33528" y="43434"/>
                </a:lnTo>
                <a:close/>
              </a:path>
              <a:path w="50800" h="93345">
                <a:moveTo>
                  <a:pt x="34290" y="41148"/>
                </a:moveTo>
                <a:lnTo>
                  <a:pt x="34290" y="28955"/>
                </a:lnTo>
                <a:lnTo>
                  <a:pt x="33528" y="28955"/>
                </a:lnTo>
                <a:lnTo>
                  <a:pt x="33528" y="41148"/>
                </a:lnTo>
                <a:lnTo>
                  <a:pt x="34290" y="41148"/>
                </a:lnTo>
                <a:close/>
              </a:path>
              <a:path w="50800" h="93345">
                <a:moveTo>
                  <a:pt x="36576" y="38862"/>
                </a:moveTo>
                <a:lnTo>
                  <a:pt x="36576" y="26669"/>
                </a:lnTo>
                <a:lnTo>
                  <a:pt x="34290" y="26669"/>
                </a:lnTo>
                <a:lnTo>
                  <a:pt x="34290" y="38862"/>
                </a:lnTo>
                <a:lnTo>
                  <a:pt x="36576" y="38862"/>
                </a:lnTo>
                <a:close/>
              </a:path>
              <a:path w="50800" h="93345">
                <a:moveTo>
                  <a:pt x="44196" y="9143"/>
                </a:moveTo>
                <a:lnTo>
                  <a:pt x="44196" y="6096"/>
                </a:lnTo>
                <a:lnTo>
                  <a:pt x="40386" y="6096"/>
                </a:lnTo>
                <a:lnTo>
                  <a:pt x="40386" y="5334"/>
                </a:lnTo>
                <a:lnTo>
                  <a:pt x="36576" y="5334"/>
                </a:lnTo>
                <a:lnTo>
                  <a:pt x="36576" y="8381"/>
                </a:lnTo>
                <a:lnTo>
                  <a:pt x="41910" y="8381"/>
                </a:lnTo>
                <a:lnTo>
                  <a:pt x="41910" y="9143"/>
                </a:lnTo>
                <a:lnTo>
                  <a:pt x="44196" y="9143"/>
                </a:lnTo>
                <a:close/>
              </a:path>
              <a:path w="50800" h="93345">
                <a:moveTo>
                  <a:pt x="38100" y="32765"/>
                </a:moveTo>
                <a:lnTo>
                  <a:pt x="38100" y="21336"/>
                </a:lnTo>
                <a:lnTo>
                  <a:pt x="36576" y="21336"/>
                </a:lnTo>
                <a:lnTo>
                  <a:pt x="36576" y="32765"/>
                </a:lnTo>
                <a:lnTo>
                  <a:pt x="38100" y="32765"/>
                </a:lnTo>
                <a:close/>
              </a:path>
              <a:path w="50800" h="93345">
                <a:moveTo>
                  <a:pt x="39624" y="31241"/>
                </a:moveTo>
                <a:lnTo>
                  <a:pt x="39624" y="19812"/>
                </a:lnTo>
                <a:lnTo>
                  <a:pt x="38100" y="19812"/>
                </a:lnTo>
                <a:lnTo>
                  <a:pt x="38100" y="31241"/>
                </a:lnTo>
                <a:lnTo>
                  <a:pt x="39624" y="31241"/>
                </a:lnTo>
                <a:close/>
              </a:path>
              <a:path w="50800" h="93345">
                <a:moveTo>
                  <a:pt x="40386" y="29717"/>
                </a:moveTo>
                <a:lnTo>
                  <a:pt x="40386" y="18287"/>
                </a:lnTo>
                <a:lnTo>
                  <a:pt x="39624" y="18287"/>
                </a:lnTo>
                <a:lnTo>
                  <a:pt x="39624" y="29717"/>
                </a:lnTo>
                <a:lnTo>
                  <a:pt x="40386" y="29717"/>
                </a:lnTo>
                <a:close/>
              </a:path>
              <a:path w="50800" h="93345">
                <a:moveTo>
                  <a:pt x="41910" y="27431"/>
                </a:moveTo>
                <a:lnTo>
                  <a:pt x="41910" y="16001"/>
                </a:lnTo>
                <a:lnTo>
                  <a:pt x="40386" y="16001"/>
                </a:lnTo>
                <a:lnTo>
                  <a:pt x="40386" y="27431"/>
                </a:lnTo>
                <a:lnTo>
                  <a:pt x="41910" y="27431"/>
                </a:lnTo>
                <a:close/>
              </a:path>
              <a:path w="50800" h="93345">
                <a:moveTo>
                  <a:pt x="42672" y="25908"/>
                </a:moveTo>
                <a:lnTo>
                  <a:pt x="42672" y="14477"/>
                </a:lnTo>
                <a:lnTo>
                  <a:pt x="41910" y="14477"/>
                </a:lnTo>
                <a:lnTo>
                  <a:pt x="41910" y="25908"/>
                </a:lnTo>
                <a:lnTo>
                  <a:pt x="42672" y="25908"/>
                </a:lnTo>
                <a:close/>
              </a:path>
              <a:path w="50800" h="93345">
                <a:moveTo>
                  <a:pt x="43434" y="23622"/>
                </a:moveTo>
                <a:lnTo>
                  <a:pt x="43434" y="12953"/>
                </a:lnTo>
                <a:lnTo>
                  <a:pt x="42672" y="12953"/>
                </a:lnTo>
                <a:lnTo>
                  <a:pt x="42672" y="23622"/>
                </a:lnTo>
                <a:lnTo>
                  <a:pt x="43434" y="23622"/>
                </a:lnTo>
                <a:close/>
              </a:path>
              <a:path w="50800" h="93345">
                <a:moveTo>
                  <a:pt x="44196" y="22098"/>
                </a:moveTo>
                <a:lnTo>
                  <a:pt x="44196" y="10667"/>
                </a:lnTo>
                <a:lnTo>
                  <a:pt x="43434" y="10667"/>
                </a:lnTo>
                <a:lnTo>
                  <a:pt x="43434" y="22098"/>
                </a:lnTo>
                <a:lnTo>
                  <a:pt x="44196" y="22098"/>
                </a:lnTo>
                <a:close/>
              </a:path>
              <a:path w="50800" h="93345">
                <a:moveTo>
                  <a:pt x="47243" y="16001"/>
                </a:moveTo>
                <a:lnTo>
                  <a:pt x="47243" y="6858"/>
                </a:lnTo>
                <a:lnTo>
                  <a:pt x="44196" y="6858"/>
                </a:lnTo>
                <a:lnTo>
                  <a:pt x="44196" y="19812"/>
                </a:lnTo>
                <a:lnTo>
                  <a:pt x="45720" y="19812"/>
                </a:lnTo>
                <a:lnTo>
                  <a:pt x="45720" y="18287"/>
                </a:lnTo>
                <a:lnTo>
                  <a:pt x="46481" y="18287"/>
                </a:lnTo>
                <a:lnTo>
                  <a:pt x="46481" y="16001"/>
                </a:lnTo>
                <a:lnTo>
                  <a:pt x="47243" y="16001"/>
                </a:lnTo>
                <a:close/>
              </a:path>
              <a:path w="50800" h="93345">
                <a:moveTo>
                  <a:pt x="50292" y="8381"/>
                </a:moveTo>
                <a:lnTo>
                  <a:pt x="50292" y="7619"/>
                </a:lnTo>
                <a:lnTo>
                  <a:pt x="47243" y="7619"/>
                </a:lnTo>
                <a:lnTo>
                  <a:pt x="47243" y="14477"/>
                </a:lnTo>
                <a:lnTo>
                  <a:pt x="48006" y="14477"/>
                </a:lnTo>
                <a:lnTo>
                  <a:pt x="48006" y="12953"/>
                </a:lnTo>
                <a:lnTo>
                  <a:pt x="48768" y="12953"/>
                </a:lnTo>
                <a:lnTo>
                  <a:pt x="48768" y="10667"/>
                </a:lnTo>
                <a:lnTo>
                  <a:pt x="49530" y="10667"/>
                </a:lnTo>
                <a:lnTo>
                  <a:pt x="49530" y="8381"/>
                </a:lnTo>
                <a:lnTo>
                  <a:pt x="50292" y="83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58909" y="3258311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96" y="10667"/>
                </a:lnTo>
                <a:lnTo>
                  <a:pt x="3810" y="3048"/>
                </a:lnTo>
                <a:lnTo>
                  <a:pt x="6096" y="0"/>
                </a:lnTo>
                <a:lnTo>
                  <a:pt x="50292" y="9143"/>
                </a:lnTo>
                <a:lnTo>
                  <a:pt x="6858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61957" y="326059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42672" y="6857"/>
                </a:moveTo>
                <a:lnTo>
                  <a:pt x="3048" y="0"/>
                </a:lnTo>
                <a:lnTo>
                  <a:pt x="0" y="6857"/>
                </a:lnTo>
                <a:lnTo>
                  <a:pt x="6095" y="5334"/>
                </a:lnTo>
                <a:lnTo>
                  <a:pt x="40386" y="10667"/>
                </a:lnTo>
                <a:lnTo>
                  <a:pt x="42672" y="6857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861957" y="326059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3048" y="0"/>
                </a:moveTo>
                <a:lnTo>
                  <a:pt x="0" y="6857"/>
                </a:lnTo>
                <a:lnTo>
                  <a:pt x="6095" y="5334"/>
                </a:lnTo>
                <a:lnTo>
                  <a:pt x="40386" y="10667"/>
                </a:lnTo>
                <a:lnTo>
                  <a:pt x="42672" y="6857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65005" y="3260597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4">
                <a:moveTo>
                  <a:pt x="4571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55861" y="334975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143" y="3048"/>
                </a:moveTo>
                <a:lnTo>
                  <a:pt x="3047" y="0"/>
                </a:lnTo>
                <a:lnTo>
                  <a:pt x="0" y="9906"/>
                </a:lnTo>
                <a:lnTo>
                  <a:pt x="3047" y="11430"/>
                </a:lnTo>
                <a:lnTo>
                  <a:pt x="9143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55861" y="334975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3047" y="0"/>
                </a:moveTo>
                <a:lnTo>
                  <a:pt x="0" y="9906"/>
                </a:lnTo>
                <a:lnTo>
                  <a:pt x="3047" y="11430"/>
                </a:lnTo>
                <a:lnTo>
                  <a:pt x="9143" y="3048"/>
                </a:lnTo>
                <a:lnTo>
                  <a:pt x="30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592209" y="3220973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44" y="35813"/>
                </a:moveTo>
                <a:lnTo>
                  <a:pt x="132587" y="12953"/>
                </a:lnTo>
                <a:lnTo>
                  <a:pt x="3810" y="0"/>
                </a:lnTo>
                <a:lnTo>
                  <a:pt x="0" y="8381"/>
                </a:lnTo>
                <a:lnTo>
                  <a:pt x="270510" y="46481"/>
                </a:lnTo>
                <a:lnTo>
                  <a:pt x="275844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92209" y="3220973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10" y="0"/>
                </a:moveTo>
                <a:lnTo>
                  <a:pt x="0" y="8381"/>
                </a:lnTo>
                <a:lnTo>
                  <a:pt x="270510" y="46481"/>
                </a:lnTo>
                <a:lnTo>
                  <a:pt x="275844" y="35813"/>
                </a:lnTo>
                <a:lnTo>
                  <a:pt x="132587" y="12953"/>
                </a:lnTo>
                <a:lnTo>
                  <a:pt x="38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80601" y="3231642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78486" y="10667"/>
                </a:moveTo>
                <a:lnTo>
                  <a:pt x="69342" y="6095"/>
                </a:lnTo>
                <a:lnTo>
                  <a:pt x="0" y="0"/>
                </a:lnTo>
                <a:lnTo>
                  <a:pt x="3048" y="6095"/>
                </a:lnTo>
                <a:lnTo>
                  <a:pt x="73913" y="16001"/>
                </a:lnTo>
                <a:lnTo>
                  <a:pt x="78486" y="1066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680601" y="3231642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0" y="0"/>
                </a:moveTo>
                <a:lnTo>
                  <a:pt x="3048" y="6095"/>
                </a:lnTo>
                <a:lnTo>
                  <a:pt x="73913" y="16001"/>
                </a:lnTo>
                <a:lnTo>
                  <a:pt x="78486" y="10667"/>
                </a:lnTo>
                <a:lnTo>
                  <a:pt x="69342" y="6095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46133" y="3242310"/>
            <a:ext cx="7620" cy="5715"/>
          </a:xfrm>
          <a:custGeom>
            <a:avLst/>
            <a:gdLst/>
            <a:ahLst/>
            <a:cxnLst/>
            <a:rect l="l" t="t" r="r" b="b"/>
            <a:pathLst>
              <a:path w="7619" h="5714">
                <a:moveTo>
                  <a:pt x="0" y="0"/>
                </a:moveTo>
                <a:lnTo>
                  <a:pt x="7619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80601" y="3227070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2" y="10667"/>
                </a:moveTo>
                <a:lnTo>
                  <a:pt x="2286" y="0"/>
                </a:lnTo>
                <a:lnTo>
                  <a:pt x="0" y="5333"/>
                </a:lnTo>
                <a:lnTo>
                  <a:pt x="65531" y="15239"/>
                </a:lnTo>
                <a:lnTo>
                  <a:pt x="69342" y="1066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680601" y="3226307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6"/>
                </a:lnTo>
                <a:lnTo>
                  <a:pt x="65531" y="16002"/>
                </a:lnTo>
                <a:lnTo>
                  <a:pt x="69342" y="10668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3535" y="323773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322325" y="40386"/>
                </a:moveTo>
                <a:lnTo>
                  <a:pt x="56387" y="0"/>
                </a:lnTo>
                <a:lnTo>
                  <a:pt x="0" y="96012"/>
                </a:lnTo>
                <a:lnTo>
                  <a:pt x="268223" y="138684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3535" y="323773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56387" y="0"/>
                </a:moveTo>
                <a:lnTo>
                  <a:pt x="0" y="96012"/>
                </a:lnTo>
                <a:lnTo>
                  <a:pt x="268223" y="138684"/>
                </a:lnTo>
                <a:lnTo>
                  <a:pt x="322325" y="40386"/>
                </a:lnTo>
                <a:lnTo>
                  <a:pt x="563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50160" y="3240023"/>
            <a:ext cx="284480" cy="1341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58110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60014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67000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69539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7081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679700" y="33566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0827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1145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15895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26689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30500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46375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48279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658110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660014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667000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69539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67081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679700" y="33566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0827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1145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715895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726689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730500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746375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748279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647950" y="335203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741929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658110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660014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667000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669539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67081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680970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682239" y="33566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70827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710814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715260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726689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729864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733039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746375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748279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750185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672714" y="335508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679700" y="33566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715895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72732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646679" y="3352038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73050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762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73748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742564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74637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75018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646679" y="3352038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668270" y="335546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672079" y="335584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677160" y="33562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680970" y="3356609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697479" y="33577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703829" y="33577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710179" y="3357753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730500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762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737485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635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742564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746375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750185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646679" y="3352038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660650" y="3353180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726689" y="3353180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734310" y="335318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740660" y="335318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746375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748279" y="335318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550299" y="3240023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80" h="133350">
                <a:moveTo>
                  <a:pt x="50291" y="0"/>
                </a:moveTo>
                <a:lnTo>
                  <a:pt x="0" y="96012"/>
                </a:lnTo>
                <a:lnTo>
                  <a:pt x="231647" y="133350"/>
                </a:lnTo>
                <a:lnTo>
                  <a:pt x="233171" y="131825"/>
                </a:lnTo>
                <a:lnTo>
                  <a:pt x="233171" y="131063"/>
                </a:lnTo>
                <a:lnTo>
                  <a:pt x="233933" y="128777"/>
                </a:lnTo>
                <a:lnTo>
                  <a:pt x="234695" y="127253"/>
                </a:lnTo>
                <a:lnTo>
                  <a:pt x="237744" y="124205"/>
                </a:lnTo>
                <a:lnTo>
                  <a:pt x="237744" y="121920"/>
                </a:lnTo>
                <a:lnTo>
                  <a:pt x="239268" y="118872"/>
                </a:lnTo>
                <a:lnTo>
                  <a:pt x="241553" y="115062"/>
                </a:lnTo>
                <a:lnTo>
                  <a:pt x="243839" y="112013"/>
                </a:lnTo>
                <a:lnTo>
                  <a:pt x="246125" y="108203"/>
                </a:lnTo>
                <a:lnTo>
                  <a:pt x="247650" y="103631"/>
                </a:lnTo>
                <a:lnTo>
                  <a:pt x="249936" y="100584"/>
                </a:lnTo>
                <a:lnTo>
                  <a:pt x="256794" y="86867"/>
                </a:lnTo>
                <a:lnTo>
                  <a:pt x="259080" y="83058"/>
                </a:lnTo>
                <a:lnTo>
                  <a:pt x="261365" y="78486"/>
                </a:lnTo>
                <a:lnTo>
                  <a:pt x="262889" y="73913"/>
                </a:lnTo>
                <a:lnTo>
                  <a:pt x="266700" y="69341"/>
                </a:lnTo>
                <a:lnTo>
                  <a:pt x="268986" y="65531"/>
                </a:lnTo>
                <a:lnTo>
                  <a:pt x="271271" y="60960"/>
                </a:lnTo>
                <a:lnTo>
                  <a:pt x="272795" y="57150"/>
                </a:lnTo>
                <a:lnTo>
                  <a:pt x="274319" y="54101"/>
                </a:lnTo>
                <a:lnTo>
                  <a:pt x="276606" y="50291"/>
                </a:lnTo>
                <a:lnTo>
                  <a:pt x="279653" y="44196"/>
                </a:lnTo>
                <a:lnTo>
                  <a:pt x="281177" y="41910"/>
                </a:lnTo>
                <a:lnTo>
                  <a:pt x="281939" y="39624"/>
                </a:lnTo>
                <a:lnTo>
                  <a:pt x="283463" y="38100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814713" y="332765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47243" y="3810"/>
                </a:moveTo>
                <a:lnTo>
                  <a:pt x="25907" y="0"/>
                </a:lnTo>
                <a:lnTo>
                  <a:pt x="0" y="50292"/>
                </a:lnTo>
                <a:lnTo>
                  <a:pt x="19812" y="54863"/>
                </a:lnTo>
                <a:lnTo>
                  <a:pt x="47243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814713" y="332765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25907" y="0"/>
                </a:moveTo>
                <a:lnTo>
                  <a:pt x="0" y="50292"/>
                </a:lnTo>
                <a:lnTo>
                  <a:pt x="19812" y="54863"/>
                </a:lnTo>
                <a:lnTo>
                  <a:pt x="47243" y="3810"/>
                </a:lnTo>
                <a:lnTo>
                  <a:pt x="259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843669" y="333832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762" y="9143"/>
                </a:moveTo>
                <a:lnTo>
                  <a:pt x="762" y="3810"/>
                </a:lnTo>
                <a:lnTo>
                  <a:pt x="0" y="4572"/>
                </a:lnTo>
                <a:lnTo>
                  <a:pt x="0" y="8381"/>
                </a:lnTo>
                <a:lnTo>
                  <a:pt x="762" y="9143"/>
                </a:lnTo>
                <a:close/>
              </a:path>
              <a:path w="13969" h="13335">
                <a:moveTo>
                  <a:pt x="13716" y="2286"/>
                </a:moveTo>
                <a:lnTo>
                  <a:pt x="13716" y="0"/>
                </a:lnTo>
                <a:lnTo>
                  <a:pt x="6095" y="0"/>
                </a:lnTo>
                <a:lnTo>
                  <a:pt x="5333" y="1524"/>
                </a:lnTo>
                <a:lnTo>
                  <a:pt x="4571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30" y="6095"/>
                </a:lnTo>
                <a:lnTo>
                  <a:pt x="11430" y="5333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843669" y="333832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0" y="5333"/>
                </a:moveTo>
                <a:lnTo>
                  <a:pt x="0" y="8381"/>
                </a:lnTo>
                <a:lnTo>
                  <a:pt x="762" y="9143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30" y="5333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lnTo>
                  <a:pt x="13716" y="0"/>
                </a:lnTo>
                <a:lnTo>
                  <a:pt x="6095" y="0"/>
                </a:lnTo>
                <a:lnTo>
                  <a:pt x="5333" y="1524"/>
                </a:lnTo>
                <a:lnTo>
                  <a:pt x="4571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830715" y="3360420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762" y="8381"/>
                </a:moveTo>
                <a:lnTo>
                  <a:pt x="762" y="3809"/>
                </a:lnTo>
                <a:lnTo>
                  <a:pt x="0" y="4571"/>
                </a:lnTo>
                <a:lnTo>
                  <a:pt x="0" y="7619"/>
                </a:lnTo>
                <a:lnTo>
                  <a:pt x="762" y="8381"/>
                </a:lnTo>
                <a:close/>
              </a:path>
              <a:path w="14605" h="13970">
                <a:moveTo>
                  <a:pt x="9906" y="11429"/>
                </a:moveTo>
                <a:lnTo>
                  <a:pt x="9906" y="762"/>
                </a:lnTo>
                <a:lnTo>
                  <a:pt x="8381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5"/>
                </a:lnTo>
                <a:lnTo>
                  <a:pt x="3810" y="2285"/>
                </a:lnTo>
                <a:lnTo>
                  <a:pt x="1524" y="3047"/>
                </a:lnTo>
                <a:lnTo>
                  <a:pt x="762" y="3047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close/>
              </a:path>
              <a:path w="14605" h="13970">
                <a:moveTo>
                  <a:pt x="14478" y="2285"/>
                </a:moveTo>
                <a:lnTo>
                  <a:pt x="14478" y="0"/>
                </a:lnTo>
                <a:lnTo>
                  <a:pt x="9906" y="0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3"/>
                </a:lnTo>
                <a:lnTo>
                  <a:pt x="12954" y="4571"/>
                </a:lnTo>
                <a:lnTo>
                  <a:pt x="13716" y="3809"/>
                </a:lnTo>
                <a:lnTo>
                  <a:pt x="13716" y="3047"/>
                </a:lnTo>
                <a:lnTo>
                  <a:pt x="14478" y="228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830715" y="3360420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0" y="6857"/>
                </a:moveTo>
                <a:lnTo>
                  <a:pt x="0" y="7619"/>
                </a:lnTo>
                <a:lnTo>
                  <a:pt x="762" y="8381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3"/>
                </a:lnTo>
                <a:lnTo>
                  <a:pt x="12954" y="4571"/>
                </a:lnTo>
                <a:lnTo>
                  <a:pt x="13716" y="3809"/>
                </a:lnTo>
                <a:lnTo>
                  <a:pt x="13716" y="3047"/>
                </a:lnTo>
                <a:lnTo>
                  <a:pt x="14478" y="2285"/>
                </a:lnTo>
                <a:lnTo>
                  <a:pt x="14478" y="0"/>
                </a:lnTo>
                <a:lnTo>
                  <a:pt x="9906" y="0"/>
                </a:lnTo>
                <a:lnTo>
                  <a:pt x="9906" y="762"/>
                </a:lnTo>
                <a:lnTo>
                  <a:pt x="8381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5"/>
                </a:lnTo>
                <a:lnTo>
                  <a:pt x="3810" y="2285"/>
                </a:lnTo>
                <a:lnTo>
                  <a:pt x="1524" y="3047"/>
                </a:lnTo>
                <a:lnTo>
                  <a:pt x="762" y="3047"/>
                </a:lnTo>
                <a:lnTo>
                  <a:pt x="762" y="3809"/>
                </a:lnTo>
                <a:lnTo>
                  <a:pt x="0" y="4571"/>
                </a:lnTo>
                <a:lnTo>
                  <a:pt x="0" y="68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559443" y="3071622"/>
            <a:ext cx="36830" cy="144145"/>
          </a:xfrm>
          <a:custGeom>
            <a:avLst/>
            <a:gdLst/>
            <a:ahLst/>
            <a:cxnLst/>
            <a:rect l="l" t="t" r="r" b="b"/>
            <a:pathLst>
              <a:path w="36830" h="144144">
                <a:moveTo>
                  <a:pt x="36575" y="0"/>
                </a:moveTo>
                <a:lnTo>
                  <a:pt x="0" y="144017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8243951" y="3171444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444246" y="333755"/>
                </a:moveTo>
                <a:lnTo>
                  <a:pt x="444246" y="79248"/>
                </a:lnTo>
                <a:lnTo>
                  <a:pt x="383298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3755"/>
                </a:lnTo>
                <a:lnTo>
                  <a:pt x="444246" y="33375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8284336" y="3352800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16764" y="38862"/>
                </a:moveTo>
                <a:lnTo>
                  <a:pt x="16764" y="0"/>
                </a:lnTo>
                <a:lnTo>
                  <a:pt x="0" y="0"/>
                </a:lnTo>
                <a:lnTo>
                  <a:pt x="0" y="38862"/>
                </a:lnTo>
                <a:lnTo>
                  <a:pt x="16764" y="38862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8319389" y="3352800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355215" y="3352800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0" y="0"/>
                </a:moveTo>
                <a:lnTo>
                  <a:pt x="0" y="38862"/>
                </a:lnTo>
                <a:lnTo>
                  <a:pt x="16764" y="38862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390267" y="3352800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8243951" y="3171444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0" y="79248"/>
                </a:moveTo>
                <a:lnTo>
                  <a:pt x="60198" y="0"/>
                </a:lnTo>
                <a:lnTo>
                  <a:pt x="383298" y="0"/>
                </a:lnTo>
                <a:lnTo>
                  <a:pt x="444246" y="79248"/>
                </a:lnTo>
                <a:lnTo>
                  <a:pt x="444246" y="333755"/>
                </a:lnTo>
                <a:lnTo>
                  <a:pt x="0" y="333755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8243951" y="3252215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8284336" y="335356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8320151" y="335356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8355215" y="335356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8391029" y="335356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740543" y="3179826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6" y="332994"/>
                </a:moveTo>
                <a:lnTo>
                  <a:pt x="444246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4"/>
                </a:lnTo>
                <a:lnTo>
                  <a:pt x="444246" y="33299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780167" y="336118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815981" y="336118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851033" y="336118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886847" y="336118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740543" y="3179826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6" y="79248"/>
                </a:lnTo>
                <a:lnTo>
                  <a:pt x="444246" y="332994"/>
                </a:lnTo>
                <a:lnTo>
                  <a:pt x="0" y="332994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740543" y="3260597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780929" y="3361182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0" y="0"/>
                </a:moveTo>
                <a:lnTo>
                  <a:pt x="0" y="38862"/>
                </a:lnTo>
                <a:lnTo>
                  <a:pt x="16763" y="38862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815981" y="336118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851795" y="336118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886847" y="336118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5040515" y="2865120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59" y="1511413"/>
                </a:moveTo>
                <a:lnTo>
                  <a:pt x="251459" y="620268"/>
                </a:lnTo>
                <a:lnTo>
                  <a:pt x="249936" y="621030"/>
                </a:lnTo>
                <a:lnTo>
                  <a:pt x="249880" y="620557"/>
                </a:lnTo>
                <a:lnTo>
                  <a:pt x="199524" y="629800"/>
                </a:lnTo>
                <a:lnTo>
                  <a:pt x="151733" y="647521"/>
                </a:lnTo>
                <a:lnTo>
                  <a:pt x="108942" y="672546"/>
                </a:lnTo>
                <a:lnTo>
                  <a:pt x="72009" y="703992"/>
                </a:lnTo>
                <a:lnTo>
                  <a:pt x="41790" y="740975"/>
                </a:lnTo>
                <a:lnTo>
                  <a:pt x="19145" y="782609"/>
                </a:lnTo>
                <a:lnTo>
                  <a:pt x="4929" y="828012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6034" y="1096313"/>
                </a:lnTo>
                <a:lnTo>
                  <a:pt x="137159" y="1094994"/>
                </a:lnTo>
                <a:lnTo>
                  <a:pt x="138683" y="1098042"/>
                </a:lnTo>
                <a:lnTo>
                  <a:pt x="138683" y="1445185"/>
                </a:lnTo>
                <a:lnTo>
                  <a:pt x="160913" y="1465416"/>
                </a:lnTo>
                <a:lnTo>
                  <a:pt x="200151" y="1490641"/>
                </a:lnTo>
                <a:lnTo>
                  <a:pt x="243962" y="1509543"/>
                </a:lnTo>
                <a:lnTo>
                  <a:pt x="251459" y="1511413"/>
                </a:lnTo>
                <a:close/>
              </a:path>
              <a:path w="2784475" h="1866900">
                <a:moveTo>
                  <a:pt x="138683" y="1445185"/>
                </a:moveTo>
                <a:lnTo>
                  <a:pt x="138683" y="1098042"/>
                </a:lnTo>
                <a:lnTo>
                  <a:pt x="136034" y="1096313"/>
                </a:lnTo>
                <a:lnTo>
                  <a:pt x="104679" y="1133082"/>
                </a:lnTo>
                <a:lnTo>
                  <a:pt x="80771" y="1175670"/>
                </a:lnTo>
                <a:lnTo>
                  <a:pt x="66008" y="1221545"/>
                </a:lnTo>
                <a:lnTo>
                  <a:pt x="60959" y="1269492"/>
                </a:lnTo>
                <a:lnTo>
                  <a:pt x="65484" y="1315600"/>
                </a:lnTo>
                <a:lnTo>
                  <a:pt x="78533" y="1358962"/>
                </a:lnTo>
                <a:lnTo>
                  <a:pt x="99313" y="1398862"/>
                </a:lnTo>
                <a:lnTo>
                  <a:pt x="127037" y="1434585"/>
                </a:lnTo>
                <a:lnTo>
                  <a:pt x="138683" y="1445185"/>
                </a:lnTo>
                <a:close/>
              </a:path>
              <a:path w="2784475" h="1866900">
                <a:moveTo>
                  <a:pt x="1447800" y="1865530"/>
                </a:moveTo>
                <a:lnTo>
                  <a:pt x="1447800" y="146304"/>
                </a:lnTo>
                <a:lnTo>
                  <a:pt x="1406433" y="114714"/>
                </a:lnTo>
                <a:lnTo>
                  <a:pt x="1360681" y="89635"/>
                </a:lnTo>
                <a:lnTo>
                  <a:pt x="1311456" y="71359"/>
                </a:lnTo>
                <a:lnTo>
                  <a:pt x="1259669" y="60179"/>
                </a:lnTo>
                <a:lnTo>
                  <a:pt x="1206233" y="56387"/>
                </a:lnTo>
                <a:lnTo>
                  <a:pt x="1152489" y="60231"/>
                </a:lnTo>
                <a:lnTo>
                  <a:pt x="1100863" y="71459"/>
                </a:lnTo>
                <a:lnTo>
                  <a:pt x="1052168" y="89618"/>
                </a:lnTo>
                <a:lnTo>
                  <a:pt x="1007218" y="114255"/>
                </a:lnTo>
                <a:lnTo>
                  <a:pt x="966826" y="144917"/>
                </a:lnTo>
                <a:lnTo>
                  <a:pt x="931805" y="181151"/>
                </a:lnTo>
                <a:lnTo>
                  <a:pt x="902969" y="222504"/>
                </a:lnTo>
                <a:lnTo>
                  <a:pt x="901445" y="224790"/>
                </a:lnTo>
                <a:lnTo>
                  <a:pt x="860547" y="205410"/>
                </a:lnTo>
                <a:lnTo>
                  <a:pt x="817674" y="190274"/>
                </a:lnTo>
                <a:lnTo>
                  <a:pt x="773228" y="179417"/>
                </a:lnTo>
                <a:lnTo>
                  <a:pt x="727612" y="172876"/>
                </a:lnTo>
                <a:lnTo>
                  <a:pt x="681227" y="170687"/>
                </a:lnTo>
                <a:lnTo>
                  <a:pt x="630535" y="173356"/>
                </a:lnTo>
                <a:lnTo>
                  <a:pt x="581548" y="181162"/>
                </a:lnTo>
                <a:lnTo>
                  <a:pt x="534593" y="193811"/>
                </a:lnTo>
                <a:lnTo>
                  <a:pt x="489999" y="211005"/>
                </a:lnTo>
                <a:lnTo>
                  <a:pt x="448094" y="232447"/>
                </a:lnTo>
                <a:lnTo>
                  <a:pt x="409207" y="257842"/>
                </a:lnTo>
                <a:lnTo>
                  <a:pt x="373665" y="286893"/>
                </a:lnTo>
                <a:lnTo>
                  <a:pt x="341798" y="319302"/>
                </a:lnTo>
                <a:lnTo>
                  <a:pt x="313932" y="354774"/>
                </a:lnTo>
                <a:lnTo>
                  <a:pt x="290397" y="393012"/>
                </a:lnTo>
                <a:lnTo>
                  <a:pt x="271521" y="433719"/>
                </a:lnTo>
                <a:lnTo>
                  <a:pt x="257631" y="476598"/>
                </a:lnTo>
                <a:lnTo>
                  <a:pt x="249057" y="521354"/>
                </a:lnTo>
                <a:lnTo>
                  <a:pt x="246125" y="567690"/>
                </a:lnTo>
                <a:lnTo>
                  <a:pt x="246399" y="580953"/>
                </a:lnTo>
                <a:lnTo>
                  <a:pt x="247173" y="594360"/>
                </a:lnTo>
                <a:lnTo>
                  <a:pt x="248376" y="607766"/>
                </a:lnTo>
                <a:lnTo>
                  <a:pt x="249880" y="620557"/>
                </a:lnTo>
                <a:lnTo>
                  <a:pt x="251459" y="620268"/>
                </a:lnTo>
                <a:lnTo>
                  <a:pt x="251459" y="1511413"/>
                </a:lnTo>
                <a:lnTo>
                  <a:pt x="291554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0" y="1525047"/>
                </a:lnTo>
                <a:lnTo>
                  <a:pt x="366783" y="1524559"/>
                </a:lnTo>
                <a:lnTo>
                  <a:pt x="374903" y="1524000"/>
                </a:lnTo>
                <a:lnTo>
                  <a:pt x="374903" y="1527688"/>
                </a:lnTo>
                <a:lnTo>
                  <a:pt x="402142" y="1566365"/>
                </a:lnTo>
                <a:lnTo>
                  <a:pt x="435138" y="1603723"/>
                </a:lnTo>
                <a:lnTo>
                  <a:pt x="471984" y="1637405"/>
                </a:lnTo>
                <a:lnTo>
                  <a:pt x="512295" y="1667219"/>
                </a:lnTo>
                <a:lnTo>
                  <a:pt x="555688" y="1692973"/>
                </a:lnTo>
                <a:lnTo>
                  <a:pt x="601778" y="1714475"/>
                </a:lnTo>
                <a:lnTo>
                  <a:pt x="650182" y="1731533"/>
                </a:lnTo>
                <a:lnTo>
                  <a:pt x="700515" y="1743955"/>
                </a:lnTo>
                <a:lnTo>
                  <a:pt x="752394" y="1751549"/>
                </a:lnTo>
                <a:lnTo>
                  <a:pt x="805433" y="1754124"/>
                </a:lnTo>
                <a:lnTo>
                  <a:pt x="859200" y="1751484"/>
                </a:lnTo>
                <a:lnTo>
                  <a:pt x="912235" y="1743614"/>
                </a:lnTo>
                <a:lnTo>
                  <a:pt x="963990" y="1730587"/>
                </a:lnTo>
                <a:lnTo>
                  <a:pt x="1013917" y="1712476"/>
                </a:lnTo>
                <a:lnTo>
                  <a:pt x="1061465" y="1689353"/>
                </a:lnTo>
                <a:lnTo>
                  <a:pt x="1061465" y="1691043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3" y="1809305"/>
                </a:lnTo>
                <a:lnTo>
                  <a:pt x="1238412" y="1829554"/>
                </a:lnTo>
                <a:lnTo>
                  <a:pt x="1282075" y="1845620"/>
                </a:lnTo>
                <a:lnTo>
                  <a:pt x="1327580" y="1857321"/>
                </a:lnTo>
                <a:lnTo>
                  <a:pt x="1374559" y="1864474"/>
                </a:lnTo>
                <a:lnTo>
                  <a:pt x="1422641" y="1866900"/>
                </a:lnTo>
                <a:lnTo>
                  <a:pt x="1447800" y="1865530"/>
                </a:lnTo>
                <a:close/>
              </a:path>
              <a:path w="2784475" h="1866900">
                <a:moveTo>
                  <a:pt x="374903" y="1527688"/>
                </a:moveTo>
                <a:lnTo>
                  <a:pt x="374903" y="1524000"/>
                </a:lnTo>
                <a:lnTo>
                  <a:pt x="373379" y="1525524"/>
                </a:lnTo>
                <a:lnTo>
                  <a:pt x="374903" y="1527688"/>
                </a:lnTo>
                <a:close/>
              </a:path>
              <a:path w="2784475" h="1866900">
                <a:moveTo>
                  <a:pt x="1061465" y="1691043"/>
                </a:moveTo>
                <a:lnTo>
                  <a:pt x="1061465" y="1689353"/>
                </a:lnTo>
                <a:lnTo>
                  <a:pt x="1060703" y="1690115"/>
                </a:lnTo>
                <a:lnTo>
                  <a:pt x="1061465" y="1691043"/>
                </a:lnTo>
                <a:close/>
              </a:path>
              <a:path w="2784475" h="1866900">
                <a:moveTo>
                  <a:pt x="1921764" y="1620364"/>
                </a:moveTo>
                <a:lnTo>
                  <a:pt x="1921764" y="101346"/>
                </a:lnTo>
                <a:lnTo>
                  <a:pt x="1886469" y="66226"/>
                </a:lnTo>
                <a:lnTo>
                  <a:pt x="1845362" y="38020"/>
                </a:lnTo>
                <a:lnTo>
                  <a:pt x="1799575" y="17239"/>
                </a:lnTo>
                <a:lnTo>
                  <a:pt x="1750239" y="4395"/>
                </a:lnTo>
                <a:lnTo>
                  <a:pt x="1698485" y="0"/>
                </a:lnTo>
                <a:lnTo>
                  <a:pt x="1646094" y="4469"/>
                </a:lnTo>
                <a:lnTo>
                  <a:pt x="1596349" y="17469"/>
                </a:lnTo>
                <a:lnTo>
                  <a:pt x="1550373" y="38385"/>
                </a:lnTo>
                <a:lnTo>
                  <a:pt x="1509287" y="66604"/>
                </a:lnTo>
                <a:lnTo>
                  <a:pt x="1474207" y="101521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47800" y="1865530"/>
                </a:lnTo>
                <a:lnTo>
                  <a:pt x="1524292" y="1855859"/>
                </a:lnTo>
                <a:lnTo>
                  <a:pt x="1572474" y="1842477"/>
                </a:lnTo>
                <a:lnTo>
                  <a:pt x="1618329" y="1824223"/>
                </a:lnTo>
                <a:lnTo>
                  <a:pt x="1661436" y="1801377"/>
                </a:lnTo>
                <a:lnTo>
                  <a:pt x="1701373" y="1774216"/>
                </a:lnTo>
                <a:lnTo>
                  <a:pt x="1737716" y="1743019"/>
                </a:lnTo>
                <a:lnTo>
                  <a:pt x="1770043" y="1708065"/>
                </a:lnTo>
                <a:lnTo>
                  <a:pt x="1797932" y="1669630"/>
                </a:lnTo>
                <a:lnTo>
                  <a:pt x="1820960" y="1627994"/>
                </a:lnTo>
                <a:lnTo>
                  <a:pt x="1838706" y="1583435"/>
                </a:lnTo>
                <a:lnTo>
                  <a:pt x="1839455" y="1585721"/>
                </a:lnTo>
                <a:lnTo>
                  <a:pt x="1885514" y="1608284"/>
                </a:lnTo>
                <a:lnTo>
                  <a:pt x="1921764" y="1620364"/>
                </a:lnTo>
                <a:close/>
              </a:path>
              <a:path w="2784475" h="1866900">
                <a:moveTo>
                  <a:pt x="2468105" y="234696"/>
                </a:moveTo>
                <a:lnTo>
                  <a:pt x="2455516" y="190924"/>
                </a:lnTo>
                <a:lnTo>
                  <a:pt x="2435973" y="150376"/>
                </a:lnTo>
                <a:lnTo>
                  <a:pt x="2410139" y="113566"/>
                </a:lnTo>
                <a:lnTo>
                  <a:pt x="2378680" y="81008"/>
                </a:lnTo>
                <a:lnTo>
                  <a:pt x="2342260" y="53216"/>
                </a:lnTo>
                <a:lnTo>
                  <a:pt x="2301543" y="30705"/>
                </a:lnTo>
                <a:lnTo>
                  <a:pt x="2257194" y="13989"/>
                </a:lnTo>
                <a:lnTo>
                  <a:pt x="2209877" y="3583"/>
                </a:lnTo>
                <a:lnTo>
                  <a:pt x="2160257" y="0"/>
                </a:lnTo>
                <a:lnTo>
                  <a:pt x="2105748" y="4315"/>
                </a:lnTo>
                <a:lnTo>
                  <a:pt x="2053545" y="16971"/>
                </a:lnTo>
                <a:lnTo>
                  <a:pt x="2004671" y="37526"/>
                </a:lnTo>
                <a:lnTo>
                  <a:pt x="1960149" y="65544"/>
                </a:lnTo>
                <a:lnTo>
                  <a:pt x="1921001" y="100584"/>
                </a:lnTo>
                <a:lnTo>
                  <a:pt x="1921764" y="101346"/>
                </a:lnTo>
                <a:lnTo>
                  <a:pt x="1921764" y="1620364"/>
                </a:lnTo>
                <a:lnTo>
                  <a:pt x="1934140" y="1624488"/>
                </a:lnTo>
                <a:lnTo>
                  <a:pt x="1984766" y="1634263"/>
                </a:lnTo>
                <a:lnTo>
                  <a:pt x="2036825" y="1637538"/>
                </a:lnTo>
                <a:lnTo>
                  <a:pt x="2087187" y="1634476"/>
                </a:lnTo>
                <a:lnTo>
                  <a:pt x="2135493" y="1625554"/>
                </a:lnTo>
                <a:lnTo>
                  <a:pt x="2181306" y="1611165"/>
                </a:lnTo>
                <a:lnTo>
                  <a:pt x="2224190" y="1591705"/>
                </a:lnTo>
                <a:lnTo>
                  <a:pt x="2263708" y="1567566"/>
                </a:lnTo>
                <a:lnTo>
                  <a:pt x="2299423" y="1539144"/>
                </a:lnTo>
                <a:lnTo>
                  <a:pt x="2330901" y="1506833"/>
                </a:lnTo>
                <a:lnTo>
                  <a:pt x="2357703" y="1471026"/>
                </a:lnTo>
                <a:lnTo>
                  <a:pt x="2379393" y="1432119"/>
                </a:lnTo>
                <a:lnTo>
                  <a:pt x="2395536" y="1390505"/>
                </a:lnTo>
                <a:lnTo>
                  <a:pt x="2405694" y="1346578"/>
                </a:lnTo>
                <a:lnTo>
                  <a:pt x="2409431" y="1300733"/>
                </a:lnTo>
                <a:lnTo>
                  <a:pt x="2409431" y="1299209"/>
                </a:lnTo>
                <a:lnTo>
                  <a:pt x="2458000" y="1290427"/>
                </a:lnTo>
                <a:lnTo>
                  <a:pt x="2467356" y="1287705"/>
                </a:lnTo>
                <a:lnTo>
                  <a:pt x="2467356" y="234696"/>
                </a:lnTo>
                <a:lnTo>
                  <a:pt x="2468105" y="234696"/>
                </a:lnTo>
                <a:close/>
              </a:path>
              <a:path w="2784475" h="1866900">
                <a:moveTo>
                  <a:pt x="2720340" y="537971"/>
                </a:moveTo>
                <a:lnTo>
                  <a:pt x="2716581" y="491472"/>
                </a:lnTo>
                <a:lnTo>
                  <a:pt x="2705622" y="446841"/>
                </a:lnTo>
                <a:lnTo>
                  <a:pt x="2687940" y="404650"/>
                </a:lnTo>
                <a:lnTo>
                  <a:pt x="2664012" y="365469"/>
                </a:lnTo>
                <a:lnTo>
                  <a:pt x="2634314" y="329869"/>
                </a:lnTo>
                <a:lnTo>
                  <a:pt x="2599323" y="298421"/>
                </a:lnTo>
                <a:lnTo>
                  <a:pt x="2559515" y="271696"/>
                </a:lnTo>
                <a:lnTo>
                  <a:pt x="2515367" y="250264"/>
                </a:lnTo>
                <a:lnTo>
                  <a:pt x="2467356" y="234696"/>
                </a:lnTo>
                <a:lnTo>
                  <a:pt x="2467356" y="1287705"/>
                </a:lnTo>
                <a:lnTo>
                  <a:pt x="2504334" y="1276944"/>
                </a:lnTo>
                <a:lnTo>
                  <a:pt x="2548144" y="1259064"/>
                </a:lnTo>
                <a:lnTo>
                  <a:pt x="2589145" y="1237090"/>
                </a:lnTo>
                <a:lnTo>
                  <a:pt x="2627049" y="1211326"/>
                </a:lnTo>
                <a:lnTo>
                  <a:pt x="2661568" y="1182077"/>
                </a:lnTo>
                <a:lnTo>
                  <a:pt x="2692416" y="1149646"/>
                </a:lnTo>
                <a:lnTo>
                  <a:pt x="2692908" y="662177"/>
                </a:lnTo>
                <a:lnTo>
                  <a:pt x="2704904" y="632376"/>
                </a:lnTo>
                <a:lnTo>
                  <a:pt x="2713477" y="601503"/>
                </a:lnTo>
                <a:lnTo>
                  <a:pt x="2718623" y="569916"/>
                </a:lnTo>
                <a:lnTo>
                  <a:pt x="2720340" y="537971"/>
                </a:lnTo>
                <a:close/>
              </a:path>
              <a:path w="2784475" h="1866900">
                <a:moveTo>
                  <a:pt x="2784335" y="905255"/>
                </a:moveTo>
                <a:lnTo>
                  <a:pt x="2780537" y="853055"/>
                </a:lnTo>
                <a:lnTo>
                  <a:pt x="2769314" y="802026"/>
                </a:lnTo>
                <a:lnTo>
                  <a:pt x="2750923" y="752788"/>
                </a:lnTo>
                <a:lnTo>
                  <a:pt x="2725618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692908" y="1149001"/>
                </a:lnTo>
                <a:lnTo>
                  <a:pt x="2719306" y="1114337"/>
                </a:lnTo>
                <a:lnTo>
                  <a:pt x="2741951" y="1076454"/>
                </a:lnTo>
                <a:lnTo>
                  <a:pt x="2760063" y="1036300"/>
                </a:lnTo>
                <a:lnTo>
                  <a:pt x="2773356" y="994180"/>
                </a:lnTo>
                <a:lnTo>
                  <a:pt x="2781542" y="950397"/>
                </a:lnTo>
                <a:lnTo>
                  <a:pt x="2784335" y="90525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964315" y="2788920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59" y="1511413"/>
                </a:moveTo>
                <a:lnTo>
                  <a:pt x="251459" y="620268"/>
                </a:lnTo>
                <a:lnTo>
                  <a:pt x="249936" y="621030"/>
                </a:lnTo>
                <a:lnTo>
                  <a:pt x="249880" y="620557"/>
                </a:lnTo>
                <a:lnTo>
                  <a:pt x="199524" y="629800"/>
                </a:lnTo>
                <a:lnTo>
                  <a:pt x="151733" y="647521"/>
                </a:lnTo>
                <a:lnTo>
                  <a:pt x="108942" y="672546"/>
                </a:lnTo>
                <a:lnTo>
                  <a:pt x="72009" y="703992"/>
                </a:lnTo>
                <a:lnTo>
                  <a:pt x="41790" y="740975"/>
                </a:lnTo>
                <a:lnTo>
                  <a:pt x="19145" y="782609"/>
                </a:lnTo>
                <a:lnTo>
                  <a:pt x="4929" y="828012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6034" y="1096313"/>
                </a:lnTo>
                <a:lnTo>
                  <a:pt x="137159" y="1094994"/>
                </a:lnTo>
                <a:lnTo>
                  <a:pt x="138683" y="1098042"/>
                </a:lnTo>
                <a:lnTo>
                  <a:pt x="138683" y="1445185"/>
                </a:lnTo>
                <a:lnTo>
                  <a:pt x="160913" y="1465416"/>
                </a:lnTo>
                <a:lnTo>
                  <a:pt x="200151" y="1490641"/>
                </a:lnTo>
                <a:lnTo>
                  <a:pt x="243962" y="1509543"/>
                </a:lnTo>
                <a:lnTo>
                  <a:pt x="251459" y="1511413"/>
                </a:lnTo>
                <a:close/>
              </a:path>
              <a:path w="2784475" h="1866900">
                <a:moveTo>
                  <a:pt x="138683" y="1445185"/>
                </a:moveTo>
                <a:lnTo>
                  <a:pt x="138683" y="1098042"/>
                </a:lnTo>
                <a:lnTo>
                  <a:pt x="136034" y="1096313"/>
                </a:lnTo>
                <a:lnTo>
                  <a:pt x="104679" y="1133082"/>
                </a:lnTo>
                <a:lnTo>
                  <a:pt x="80771" y="1175670"/>
                </a:lnTo>
                <a:lnTo>
                  <a:pt x="66008" y="1221545"/>
                </a:lnTo>
                <a:lnTo>
                  <a:pt x="60959" y="1269492"/>
                </a:lnTo>
                <a:lnTo>
                  <a:pt x="65484" y="1315600"/>
                </a:lnTo>
                <a:lnTo>
                  <a:pt x="78533" y="1358962"/>
                </a:lnTo>
                <a:lnTo>
                  <a:pt x="99313" y="1398862"/>
                </a:lnTo>
                <a:lnTo>
                  <a:pt x="127037" y="1434585"/>
                </a:lnTo>
                <a:lnTo>
                  <a:pt x="138683" y="1445185"/>
                </a:lnTo>
                <a:close/>
              </a:path>
              <a:path w="2784475" h="1866900">
                <a:moveTo>
                  <a:pt x="1447800" y="1865530"/>
                </a:moveTo>
                <a:lnTo>
                  <a:pt x="1447800" y="146304"/>
                </a:lnTo>
                <a:lnTo>
                  <a:pt x="1406433" y="114714"/>
                </a:lnTo>
                <a:lnTo>
                  <a:pt x="1360682" y="89635"/>
                </a:lnTo>
                <a:lnTo>
                  <a:pt x="1311459" y="71359"/>
                </a:lnTo>
                <a:lnTo>
                  <a:pt x="1259676" y="60179"/>
                </a:lnTo>
                <a:lnTo>
                  <a:pt x="1206245" y="56387"/>
                </a:lnTo>
                <a:lnTo>
                  <a:pt x="1152497" y="60231"/>
                </a:lnTo>
                <a:lnTo>
                  <a:pt x="1100867" y="71459"/>
                </a:lnTo>
                <a:lnTo>
                  <a:pt x="1052170" y="89618"/>
                </a:lnTo>
                <a:lnTo>
                  <a:pt x="1007219" y="114255"/>
                </a:lnTo>
                <a:lnTo>
                  <a:pt x="966826" y="144917"/>
                </a:lnTo>
                <a:lnTo>
                  <a:pt x="931806" y="181151"/>
                </a:lnTo>
                <a:lnTo>
                  <a:pt x="902969" y="222504"/>
                </a:lnTo>
                <a:lnTo>
                  <a:pt x="901445" y="224790"/>
                </a:lnTo>
                <a:lnTo>
                  <a:pt x="860547" y="205410"/>
                </a:lnTo>
                <a:lnTo>
                  <a:pt x="817674" y="190274"/>
                </a:lnTo>
                <a:lnTo>
                  <a:pt x="773228" y="179417"/>
                </a:lnTo>
                <a:lnTo>
                  <a:pt x="727612" y="172876"/>
                </a:lnTo>
                <a:lnTo>
                  <a:pt x="681227" y="170687"/>
                </a:lnTo>
                <a:lnTo>
                  <a:pt x="630535" y="173356"/>
                </a:lnTo>
                <a:lnTo>
                  <a:pt x="581548" y="181162"/>
                </a:lnTo>
                <a:lnTo>
                  <a:pt x="534593" y="193811"/>
                </a:lnTo>
                <a:lnTo>
                  <a:pt x="489999" y="211005"/>
                </a:lnTo>
                <a:lnTo>
                  <a:pt x="448094" y="232447"/>
                </a:lnTo>
                <a:lnTo>
                  <a:pt x="409207" y="257842"/>
                </a:lnTo>
                <a:lnTo>
                  <a:pt x="373665" y="286893"/>
                </a:lnTo>
                <a:lnTo>
                  <a:pt x="341798" y="319302"/>
                </a:lnTo>
                <a:lnTo>
                  <a:pt x="313932" y="354774"/>
                </a:lnTo>
                <a:lnTo>
                  <a:pt x="290397" y="393012"/>
                </a:lnTo>
                <a:lnTo>
                  <a:pt x="271521" y="433719"/>
                </a:lnTo>
                <a:lnTo>
                  <a:pt x="257631" y="476598"/>
                </a:lnTo>
                <a:lnTo>
                  <a:pt x="249057" y="521354"/>
                </a:lnTo>
                <a:lnTo>
                  <a:pt x="246125" y="567690"/>
                </a:lnTo>
                <a:lnTo>
                  <a:pt x="246399" y="580953"/>
                </a:lnTo>
                <a:lnTo>
                  <a:pt x="247173" y="594360"/>
                </a:lnTo>
                <a:lnTo>
                  <a:pt x="248376" y="607766"/>
                </a:lnTo>
                <a:lnTo>
                  <a:pt x="249880" y="620557"/>
                </a:lnTo>
                <a:lnTo>
                  <a:pt x="251459" y="620268"/>
                </a:lnTo>
                <a:lnTo>
                  <a:pt x="251459" y="1511413"/>
                </a:lnTo>
                <a:lnTo>
                  <a:pt x="291554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0" y="1525047"/>
                </a:lnTo>
                <a:lnTo>
                  <a:pt x="366783" y="1524559"/>
                </a:lnTo>
                <a:lnTo>
                  <a:pt x="374903" y="1524000"/>
                </a:lnTo>
                <a:lnTo>
                  <a:pt x="374903" y="1527688"/>
                </a:lnTo>
                <a:lnTo>
                  <a:pt x="402142" y="1566365"/>
                </a:lnTo>
                <a:lnTo>
                  <a:pt x="435138" y="1603723"/>
                </a:lnTo>
                <a:lnTo>
                  <a:pt x="471984" y="1637405"/>
                </a:lnTo>
                <a:lnTo>
                  <a:pt x="512295" y="1667219"/>
                </a:lnTo>
                <a:lnTo>
                  <a:pt x="555688" y="1692973"/>
                </a:lnTo>
                <a:lnTo>
                  <a:pt x="601778" y="1714475"/>
                </a:lnTo>
                <a:lnTo>
                  <a:pt x="650182" y="1731533"/>
                </a:lnTo>
                <a:lnTo>
                  <a:pt x="700515" y="1743955"/>
                </a:lnTo>
                <a:lnTo>
                  <a:pt x="752394" y="1751549"/>
                </a:lnTo>
                <a:lnTo>
                  <a:pt x="805433" y="1754124"/>
                </a:lnTo>
                <a:lnTo>
                  <a:pt x="859200" y="1751484"/>
                </a:lnTo>
                <a:lnTo>
                  <a:pt x="912235" y="1743614"/>
                </a:lnTo>
                <a:lnTo>
                  <a:pt x="963990" y="1730587"/>
                </a:lnTo>
                <a:lnTo>
                  <a:pt x="1013917" y="1712476"/>
                </a:lnTo>
                <a:lnTo>
                  <a:pt x="1061465" y="1689353"/>
                </a:lnTo>
                <a:lnTo>
                  <a:pt x="1061465" y="1691043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3" y="1809305"/>
                </a:lnTo>
                <a:lnTo>
                  <a:pt x="1238412" y="1829554"/>
                </a:lnTo>
                <a:lnTo>
                  <a:pt x="1282075" y="1845620"/>
                </a:lnTo>
                <a:lnTo>
                  <a:pt x="1327580" y="1857321"/>
                </a:lnTo>
                <a:lnTo>
                  <a:pt x="1374559" y="1864474"/>
                </a:lnTo>
                <a:lnTo>
                  <a:pt x="1422641" y="1866900"/>
                </a:lnTo>
                <a:lnTo>
                  <a:pt x="1447800" y="1865530"/>
                </a:lnTo>
                <a:close/>
              </a:path>
              <a:path w="2784475" h="1866900">
                <a:moveTo>
                  <a:pt x="374903" y="1527688"/>
                </a:moveTo>
                <a:lnTo>
                  <a:pt x="374903" y="1524000"/>
                </a:lnTo>
                <a:lnTo>
                  <a:pt x="373379" y="1525524"/>
                </a:lnTo>
                <a:lnTo>
                  <a:pt x="374903" y="1527688"/>
                </a:lnTo>
                <a:close/>
              </a:path>
              <a:path w="2784475" h="1866900">
                <a:moveTo>
                  <a:pt x="1061465" y="1691043"/>
                </a:moveTo>
                <a:lnTo>
                  <a:pt x="1061465" y="1689353"/>
                </a:lnTo>
                <a:lnTo>
                  <a:pt x="1060703" y="1690115"/>
                </a:lnTo>
                <a:lnTo>
                  <a:pt x="1061465" y="1691043"/>
                </a:lnTo>
                <a:close/>
              </a:path>
              <a:path w="2784475" h="1866900">
                <a:moveTo>
                  <a:pt x="1921764" y="1620364"/>
                </a:moveTo>
                <a:lnTo>
                  <a:pt x="1921764" y="101346"/>
                </a:lnTo>
                <a:lnTo>
                  <a:pt x="1886469" y="66226"/>
                </a:lnTo>
                <a:lnTo>
                  <a:pt x="1845362" y="38020"/>
                </a:lnTo>
                <a:lnTo>
                  <a:pt x="1799575" y="17239"/>
                </a:lnTo>
                <a:lnTo>
                  <a:pt x="1750239" y="4395"/>
                </a:lnTo>
                <a:lnTo>
                  <a:pt x="1698485" y="0"/>
                </a:lnTo>
                <a:lnTo>
                  <a:pt x="1646095" y="4469"/>
                </a:lnTo>
                <a:lnTo>
                  <a:pt x="1596352" y="17469"/>
                </a:lnTo>
                <a:lnTo>
                  <a:pt x="1550377" y="38385"/>
                </a:lnTo>
                <a:lnTo>
                  <a:pt x="1509292" y="66604"/>
                </a:lnTo>
                <a:lnTo>
                  <a:pt x="1474207" y="101528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47800" y="1865530"/>
                </a:lnTo>
                <a:lnTo>
                  <a:pt x="1524292" y="1855859"/>
                </a:lnTo>
                <a:lnTo>
                  <a:pt x="1572474" y="1842477"/>
                </a:lnTo>
                <a:lnTo>
                  <a:pt x="1618329" y="1824223"/>
                </a:lnTo>
                <a:lnTo>
                  <a:pt x="1661436" y="1801377"/>
                </a:lnTo>
                <a:lnTo>
                  <a:pt x="1701373" y="1774216"/>
                </a:lnTo>
                <a:lnTo>
                  <a:pt x="1737716" y="1743019"/>
                </a:lnTo>
                <a:lnTo>
                  <a:pt x="1770043" y="1708065"/>
                </a:lnTo>
                <a:lnTo>
                  <a:pt x="1797932" y="1669630"/>
                </a:lnTo>
                <a:lnTo>
                  <a:pt x="1820960" y="1627994"/>
                </a:lnTo>
                <a:lnTo>
                  <a:pt x="1838706" y="1583435"/>
                </a:lnTo>
                <a:lnTo>
                  <a:pt x="1839455" y="1585721"/>
                </a:lnTo>
                <a:lnTo>
                  <a:pt x="1885514" y="1608284"/>
                </a:lnTo>
                <a:lnTo>
                  <a:pt x="1921764" y="1620364"/>
                </a:lnTo>
                <a:close/>
              </a:path>
              <a:path w="2784475" h="1866900">
                <a:moveTo>
                  <a:pt x="2468105" y="234696"/>
                </a:moveTo>
                <a:lnTo>
                  <a:pt x="2455516" y="190924"/>
                </a:lnTo>
                <a:lnTo>
                  <a:pt x="2435973" y="150376"/>
                </a:lnTo>
                <a:lnTo>
                  <a:pt x="2410139" y="113566"/>
                </a:lnTo>
                <a:lnTo>
                  <a:pt x="2378680" y="81008"/>
                </a:lnTo>
                <a:lnTo>
                  <a:pt x="2342260" y="53216"/>
                </a:lnTo>
                <a:lnTo>
                  <a:pt x="2301543" y="30705"/>
                </a:lnTo>
                <a:lnTo>
                  <a:pt x="2257194" y="13989"/>
                </a:lnTo>
                <a:lnTo>
                  <a:pt x="2209877" y="3583"/>
                </a:lnTo>
                <a:lnTo>
                  <a:pt x="2160257" y="0"/>
                </a:lnTo>
                <a:lnTo>
                  <a:pt x="2105748" y="4315"/>
                </a:lnTo>
                <a:lnTo>
                  <a:pt x="2053545" y="16971"/>
                </a:lnTo>
                <a:lnTo>
                  <a:pt x="2004671" y="37526"/>
                </a:lnTo>
                <a:lnTo>
                  <a:pt x="1960149" y="65544"/>
                </a:lnTo>
                <a:lnTo>
                  <a:pt x="1921001" y="100584"/>
                </a:lnTo>
                <a:lnTo>
                  <a:pt x="1921764" y="101346"/>
                </a:lnTo>
                <a:lnTo>
                  <a:pt x="1921764" y="1620364"/>
                </a:lnTo>
                <a:lnTo>
                  <a:pt x="1934140" y="1624488"/>
                </a:lnTo>
                <a:lnTo>
                  <a:pt x="1984766" y="1634263"/>
                </a:lnTo>
                <a:lnTo>
                  <a:pt x="2036825" y="1637538"/>
                </a:lnTo>
                <a:lnTo>
                  <a:pt x="2087187" y="1634476"/>
                </a:lnTo>
                <a:lnTo>
                  <a:pt x="2135493" y="1625554"/>
                </a:lnTo>
                <a:lnTo>
                  <a:pt x="2181306" y="1611165"/>
                </a:lnTo>
                <a:lnTo>
                  <a:pt x="2224190" y="1591705"/>
                </a:lnTo>
                <a:lnTo>
                  <a:pt x="2263708" y="1567566"/>
                </a:lnTo>
                <a:lnTo>
                  <a:pt x="2299423" y="1539144"/>
                </a:lnTo>
                <a:lnTo>
                  <a:pt x="2330901" y="1506833"/>
                </a:lnTo>
                <a:lnTo>
                  <a:pt x="2357703" y="1471026"/>
                </a:lnTo>
                <a:lnTo>
                  <a:pt x="2379393" y="1432119"/>
                </a:lnTo>
                <a:lnTo>
                  <a:pt x="2395536" y="1390505"/>
                </a:lnTo>
                <a:lnTo>
                  <a:pt x="2405694" y="1346578"/>
                </a:lnTo>
                <a:lnTo>
                  <a:pt x="2409431" y="1300733"/>
                </a:lnTo>
                <a:lnTo>
                  <a:pt x="2409431" y="1299209"/>
                </a:lnTo>
                <a:lnTo>
                  <a:pt x="2458000" y="1290427"/>
                </a:lnTo>
                <a:lnTo>
                  <a:pt x="2467356" y="1287705"/>
                </a:lnTo>
                <a:lnTo>
                  <a:pt x="2467356" y="234696"/>
                </a:lnTo>
                <a:lnTo>
                  <a:pt x="2468105" y="234696"/>
                </a:lnTo>
                <a:close/>
              </a:path>
              <a:path w="2784475" h="1866900">
                <a:moveTo>
                  <a:pt x="2720340" y="537971"/>
                </a:moveTo>
                <a:lnTo>
                  <a:pt x="2716581" y="491472"/>
                </a:lnTo>
                <a:lnTo>
                  <a:pt x="2705622" y="446841"/>
                </a:lnTo>
                <a:lnTo>
                  <a:pt x="2687940" y="404650"/>
                </a:lnTo>
                <a:lnTo>
                  <a:pt x="2664012" y="365469"/>
                </a:lnTo>
                <a:lnTo>
                  <a:pt x="2634314" y="329869"/>
                </a:lnTo>
                <a:lnTo>
                  <a:pt x="2599323" y="298421"/>
                </a:lnTo>
                <a:lnTo>
                  <a:pt x="2559515" y="271696"/>
                </a:lnTo>
                <a:lnTo>
                  <a:pt x="2515367" y="250264"/>
                </a:lnTo>
                <a:lnTo>
                  <a:pt x="2467356" y="234696"/>
                </a:lnTo>
                <a:lnTo>
                  <a:pt x="2467356" y="1287705"/>
                </a:lnTo>
                <a:lnTo>
                  <a:pt x="2504334" y="1276944"/>
                </a:lnTo>
                <a:lnTo>
                  <a:pt x="2548144" y="1259064"/>
                </a:lnTo>
                <a:lnTo>
                  <a:pt x="2589145" y="1237090"/>
                </a:lnTo>
                <a:lnTo>
                  <a:pt x="2627049" y="1211326"/>
                </a:lnTo>
                <a:lnTo>
                  <a:pt x="2661568" y="1182077"/>
                </a:lnTo>
                <a:lnTo>
                  <a:pt x="2692416" y="1149646"/>
                </a:lnTo>
                <a:lnTo>
                  <a:pt x="2692908" y="662177"/>
                </a:lnTo>
                <a:lnTo>
                  <a:pt x="2704904" y="632376"/>
                </a:lnTo>
                <a:lnTo>
                  <a:pt x="2713477" y="601503"/>
                </a:lnTo>
                <a:lnTo>
                  <a:pt x="2718623" y="569916"/>
                </a:lnTo>
                <a:lnTo>
                  <a:pt x="2720340" y="537971"/>
                </a:lnTo>
                <a:close/>
              </a:path>
              <a:path w="2784475" h="1866900">
                <a:moveTo>
                  <a:pt x="2784335" y="905255"/>
                </a:moveTo>
                <a:lnTo>
                  <a:pt x="2780537" y="853055"/>
                </a:lnTo>
                <a:lnTo>
                  <a:pt x="2769314" y="802026"/>
                </a:lnTo>
                <a:lnTo>
                  <a:pt x="2750923" y="752788"/>
                </a:lnTo>
                <a:lnTo>
                  <a:pt x="2725618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692908" y="1149001"/>
                </a:lnTo>
                <a:lnTo>
                  <a:pt x="2719306" y="1114337"/>
                </a:lnTo>
                <a:lnTo>
                  <a:pt x="2741951" y="1076454"/>
                </a:lnTo>
                <a:lnTo>
                  <a:pt x="2760063" y="1036300"/>
                </a:lnTo>
                <a:lnTo>
                  <a:pt x="2773356" y="994180"/>
                </a:lnTo>
                <a:lnTo>
                  <a:pt x="2781542" y="950397"/>
                </a:lnTo>
                <a:lnTo>
                  <a:pt x="2784335" y="905255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964315" y="2788920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59" y="620268"/>
                </a:moveTo>
                <a:lnTo>
                  <a:pt x="199524" y="629800"/>
                </a:lnTo>
                <a:lnTo>
                  <a:pt x="151733" y="647521"/>
                </a:lnTo>
                <a:lnTo>
                  <a:pt x="108942" y="672546"/>
                </a:lnTo>
                <a:lnTo>
                  <a:pt x="72009" y="703992"/>
                </a:lnTo>
                <a:lnTo>
                  <a:pt x="41790" y="740975"/>
                </a:lnTo>
                <a:lnTo>
                  <a:pt x="19145" y="782609"/>
                </a:lnTo>
                <a:lnTo>
                  <a:pt x="4929" y="828012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8683" y="1098042"/>
                </a:lnTo>
                <a:lnTo>
                  <a:pt x="104679" y="1133082"/>
                </a:lnTo>
                <a:lnTo>
                  <a:pt x="80771" y="1175670"/>
                </a:lnTo>
                <a:lnTo>
                  <a:pt x="66008" y="1221545"/>
                </a:lnTo>
                <a:lnTo>
                  <a:pt x="60959" y="1269492"/>
                </a:lnTo>
                <a:lnTo>
                  <a:pt x="65484" y="1315600"/>
                </a:lnTo>
                <a:lnTo>
                  <a:pt x="78533" y="1358962"/>
                </a:lnTo>
                <a:lnTo>
                  <a:pt x="99313" y="1398862"/>
                </a:lnTo>
                <a:lnTo>
                  <a:pt x="127037" y="1434585"/>
                </a:lnTo>
                <a:lnTo>
                  <a:pt x="160913" y="1465416"/>
                </a:lnTo>
                <a:lnTo>
                  <a:pt x="200151" y="1490641"/>
                </a:lnTo>
                <a:lnTo>
                  <a:pt x="243962" y="1509543"/>
                </a:lnTo>
                <a:lnTo>
                  <a:pt x="291554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0" y="1525047"/>
                </a:lnTo>
                <a:lnTo>
                  <a:pt x="366783" y="1524559"/>
                </a:lnTo>
                <a:lnTo>
                  <a:pt x="374903" y="1524000"/>
                </a:lnTo>
                <a:lnTo>
                  <a:pt x="373379" y="1525524"/>
                </a:lnTo>
                <a:lnTo>
                  <a:pt x="402142" y="1566365"/>
                </a:lnTo>
                <a:lnTo>
                  <a:pt x="435138" y="1603723"/>
                </a:lnTo>
                <a:lnTo>
                  <a:pt x="471984" y="1637405"/>
                </a:lnTo>
                <a:lnTo>
                  <a:pt x="512295" y="1667219"/>
                </a:lnTo>
                <a:lnTo>
                  <a:pt x="555688" y="1692973"/>
                </a:lnTo>
                <a:lnTo>
                  <a:pt x="601778" y="1714475"/>
                </a:lnTo>
                <a:lnTo>
                  <a:pt x="650182" y="1731533"/>
                </a:lnTo>
                <a:lnTo>
                  <a:pt x="700515" y="1743955"/>
                </a:lnTo>
                <a:lnTo>
                  <a:pt x="752394" y="1751549"/>
                </a:lnTo>
                <a:lnTo>
                  <a:pt x="805433" y="1754124"/>
                </a:lnTo>
                <a:lnTo>
                  <a:pt x="859200" y="1751484"/>
                </a:lnTo>
                <a:lnTo>
                  <a:pt x="912235" y="1743614"/>
                </a:lnTo>
                <a:lnTo>
                  <a:pt x="963990" y="1730587"/>
                </a:lnTo>
                <a:lnTo>
                  <a:pt x="1013917" y="1712476"/>
                </a:lnTo>
                <a:lnTo>
                  <a:pt x="1061465" y="1689353"/>
                </a:lnTo>
                <a:lnTo>
                  <a:pt x="1060703" y="1690115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3" y="1809305"/>
                </a:lnTo>
                <a:lnTo>
                  <a:pt x="1238412" y="1829554"/>
                </a:lnTo>
                <a:lnTo>
                  <a:pt x="1282075" y="1845620"/>
                </a:lnTo>
                <a:lnTo>
                  <a:pt x="1327580" y="1857321"/>
                </a:lnTo>
                <a:lnTo>
                  <a:pt x="1374559" y="1864474"/>
                </a:lnTo>
                <a:lnTo>
                  <a:pt x="1422641" y="1866900"/>
                </a:lnTo>
                <a:lnTo>
                  <a:pt x="1474207" y="1864093"/>
                </a:lnTo>
                <a:lnTo>
                  <a:pt x="1524292" y="1855859"/>
                </a:lnTo>
                <a:lnTo>
                  <a:pt x="1572474" y="1842477"/>
                </a:lnTo>
                <a:lnTo>
                  <a:pt x="1618329" y="1824223"/>
                </a:lnTo>
                <a:lnTo>
                  <a:pt x="1661436" y="1801377"/>
                </a:lnTo>
                <a:lnTo>
                  <a:pt x="1701373" y="1774216"/>
                </a:lnTo>
                <a:lnTo>
                  <a:pt x="1737716" y="1743019"/>
                </a:lnTo>
                <a:lnTo>
                  <a:pt x="1770043" y="1708065"/>
                </a:lnTo>
                <a:lnTo>
                  <a:pt x="1797932" y="1669630"/>
                </a:lnTo>
                <a:lnTo>
                  <a:pt x="1820960" y="1627994"/>
                </a:lnTo>
                <a:lnTo>
                  <a:pt x="1838706" y="1583435"/>
                </a:lnTo>
                <a:lnTo>
                  <a:pt x="1839455" y="1585721"/>
                </a:lnTo>
                <a:lnTo>
                  <a:pt x="1885514" y="1608284"/>
                </a:lnTo>
                <a:lnTo>
                  <a:pt x="1934140" y="1624488"/>
                </a:lnTo>
                <a:lnTo>
                  <a:pt x="1984766" y="1634263"/>
                </a:lnTo>
                <a:lnTo>
                  <a:pt x="2036825" y="1637538"/>
                </a:lnTo>
                <a:lnTo>
                  <a:pt x="2087187" y="1634476"/>
                </a:lnTo>
                <a:lnTo>
                  <a:pt x="2135493" y="1625554"/>
                </a:lnTo>
                <a:lnTo>
                  <a:pt x="2181306" y="1611165"/>
                </a:lnTo>
                <a:lnTo>
                  <a:pt x="2224190" y="1591705"/>
                </a:lnTo>
                <a:lnTo>
                  <a:pt x="2263708" y="1567566"/>
                </a:lnTo>
                <a:lnTo>
                  <a:pt x="2299423" y="1539144"/>
                </a:lnTo>
                <a:lnTo>
                  <a:pt x="2330901" y="1506833"/>
                </a:lnTo>
                <a:lnTo>
                  <a:pt x="2357703" y="1471026"/>
                </a:lnTo>
                <a:lnTo>
                  <a:pt x="2379393" y="1432119"/>
                </a:lnTo>
                <a:lnTo>
                  <a:pt x="2395536" y="1390505"/>
                </a:lnTo>
                <a:lnTo>
                  <a:pt x="2405694" y="1346578"/>
                </a:lnTo>
                <a:lnTo>
                  <a:pt x="2409431" y="1300733"/>
                </a:lnTo>
                <a:lnTo>
                  <a:pt x="2409431" y="1299209"/>
                </a:lnTo>
                <a:lnTo>
                  <a:pt x="2458000" y="1290427"/>
                </a:lnTo>
                <a:lnTo>
                  <a:pt x="2504334" y="1276944"/>
                </a:lnTo>
                <a:lnTo>
                  <a:pt x="2548144" y="1259064"/>
                </a:lnTo>
                <a:lnTo>
                  <a:pt x="2589145" y="1237090"/>
                </a:lnTo>
                <a:lnTo>
                  <a:pt x="2627049" y="1211326"/>
                </a:lnTo>
                <a:lnTo>
                  <a:pt x="2661568" y="1182077"/>
                </a:lnTo>
                <a:lnTo>
                  <a:pt x="2692416" y="1149646"/>
                </a:lnTo>
                <a:lnTo>
                  <a:pt x="2719306" y="1114337"/>
                </a:lnTo>
                <a:lnTo>
                  <a:pt x="2741951" y="1076454"/>
                </a:lnTo>
                <a:lnTo>
                  <a:pt x="2760063" y="1036300"/>
                </a:lnTo>
                <a:lnTo>
                  <a:pt x="2773356" y="994180"/>
                </a:lnTo>
                <a:lnTo>
                  <a:pt x="2781542" y="950397"/>
                </a:lnTo>
                <a:lnTo>
                  <a:pt x="2784335" y="905255"/>
                </a:lnTo>
                <a:lnTo>
                  <a:pt x="2780537" y="853055"/>
                </a:lnTo>
                <a:lnTo>
                  <a:pt x="2769314" y="802026"/>
                </a:lnTo>
                <a:lnTo>
                  <a:pt x="2750923" y="752788"/>
                </a:lnTo>
                <a:lnTo>
                  <a:pt x="2725618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704904" y="632376"/>
                </a:lnTo>
                <a:lnTo>
                  <a:pt x="2713477" y="601503"/>
                </a:lnTo>
                <a:lnTo>
                  <a:pt x="2718623" y="569916"/>
                </a:lnTo>
                <a:lnTo>
                  <a:pt x="2720340" y="537971"/>
                </a:lnTo>
                <a:lnTo>
                  <a:pt x="2716581" y="491472"/>
                </a:lnTo>
                <a:lnTo>
                  <a:pt x="2705622" y="446841"/>
                </a:lnTo>
                <a:lnTo>
                  <a:pt x="2687940" y="404650"/>
                </a:lnTo>
                <a:lnTo>
                  <a:pt x="2664012" y="365469"/>
                </a:lnTo>
                <a:lnTo>
                  <a:pt x="2634314" y="329869"/>
                </a:lnTo>
                <a:lnTo>
                  <a:pt x="2599323" y="298421"/>
                </a:lnTo>
                <a:lnTo>
                  <a:pt x="2559515" y="271696"/>
                </a:lnTo>
                <a:lnTo>
                  <a:pt x="2515367" y="250264"/>
                </a:lnTo>
                <a:lnTo>
                  <a:pt x="2467356" y="234696"/>
                </a:lnTo>
                <a:lnTo>
                  <a:pt x="2468105" y="234696"/>
                </a:lnTo>
                <a:lnTo>
                  <a:pt x="2455516" y="190924"/>
                </a:lnTo>
                <a:lnTo>
                  <a:pt x="2435973" y="150376"/>
                </a:lnTo>
                <a:lnTo>
                  <a:pt x="2410139" y="113566"/>
                </a:lnTo>
                <a:lnTo>
                  <a:pt x="2378680" y="81008"/>
                </a:lnTo>
                <a:lnTo>
                  <a:pt x="2342260" y="53216"/>
                </a:lnTo>
                <a:lnTo>
                  <a:pt x="2301543" y="30705"/>
                </a:lnTo>
                <a:lnTo>
                  <a:pt x="2257194" y="13989"/>
                </a:lnTo>
                <a:lnTo>
                  <a:pt x="2209877" y="3583"/>
                </a:lnTo>
                <a:lnTo>
                  <a:pt x="2160257" y="0"/>
                </a:lnTo>
                <a:lnTo>
                  <a:pt x="2105748" y="4315"/>
                </a:lnTo>
                <a:lnTo>
                  <a:pt x="2053545" y="16971"/>
                </a:lnTo>
                <a:lnTo>
                  <a:pt x="2004671" y="37526"/>
                </a:lnTo>
                <a:lnTo>
                  <a:pt x="1960149" y="65544"/>
                </a:lnTo>
                <a:lnTo>
                  <a:pt x="1921001" y="100584"/>
                </a:lnTo>
                <a:lnTo>
                  <a:pt x="1921764" y="101346"/>
                </a:lnTo>
                <a:lnTo>
                  <a:pt x="1886469" y="66226"/>
                </a:lnTo>
                <a:lnTo>
                  <a:pt x="1845362" y="38020"/>
                </a:lnTo>
                <a:lnTo>
                  <a:pt x="1799575" y="17239"/>
                </a:lnTo>
                <a:lnTo>
                  <a:pt x="1750239" y="4395"/>
                </a:lnTo>
                <a:lnTo>
                  <a:pt x="1698485" y="0"/>
                </a:lnTo>
                <a:lnTo>
                  <a:pt x="1646095" y="4469"/>
                </a:lnTo>
                <a:lnTo>
                  <a:pt x="1596352" y="17469"/>
                </a:lnTo>
                <a:lnTo>
                  <a:pt x="1550377" y="38385"/>
                </a:lnTo>
                <a:lnTo>
                  <a:pt x="1509292" y="66604"/>
                </a:lnTo>
                <a:lnTo>
                  <a:pt x="1474218" y="101511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06433" y="114714"/>
                </a:lnTo>
                <a:lnTo>
                  <a:pt x="1360682" y="89635"/>
                </a:lnTo>
                <a:lnTo>
                  <a:pt x="1311459" y="71359"/>
                </a:lnTo>
                <a:lnTo>
                  <a:pt x="1259676" y="60179"/>
                </a:lnTo>
                <a:lnTo>
                  <a:pt x="1206245" y="56387"/>
                </a:lnTo>
                <a:lnTo>
                  <a:pt x="1152497" y="60231"/>
                </a:lnTo>
                <a:lnTo>
                  <a:pt x="1100867" y="71459"/>
                </a:lnTo>
                <a:lnTo>
                  <a:pt x="1052170" y="89618"/>
                </a:lnTo>
                <a:lnTo>
                  <a:pt x="1007219" y="114255"/>
                </a:lnTo>
                <a:lnTo>
                  <a:pt x="966826" y="144917"/>
                </a:lnTo>
                <a:lnTo>
                  <a:pt x="931806" y="181151"/>
                </a:lnTo>
                <a:lnTo>
                  <a:pt x="902969" y="222504"/>
                </a:lnTo>
                <a:lnTo>
                  <a:pt x="901445" y="224790"/>
                </a:lnTo>
                <a:lnTo>
                  <a:pt x="860547" y="205410"/>
                </a:lnTo>
                <a:lnTo>
                  <a:pt x="817674" y="190274"/>
                </a:lnTo>
                <a:lnTo>
                  <a:pt x="773228" y="179417"/>
                </a:lnTo>
                <a:lnTo>
                  <a:pt x="727612" y="172876"/>
                </a:lnTo>
                <a:lnTo>
                  <a:pt x="681227" y="170687"/>
                </a:lnTo>
                <a:lnTo>
                  <a:pt x="630535" y="173356"/>
                </a:lnTo>
                <a:lnTo>
                  <a:pt x="581548" y="181162"/>
                </a:lnTo>
                <a:lnTo>
                  <a:pt x="534593" y="193811"/>
                </a:lnTo>
                <a:lnTo>
                  <a:pt x="489999" y="211005"/>
                </a:lnTo>
                <a:lnTo>
                  <a:pt x="448094" y="232447"/>
                </a:lnTo>
                <a:lnTo>
                  <a:pt x="409207" y="257842"/>
                </a:lnTo>
                <a:lnTo>
                  <a:pt x="373665" y="286893"/>
                </a:lnTo>
                <a:lnTo>
                  <a:pt x="341798" y="319302"/>
                </a:lnTo>
                <a:lnTo>
                  <a:pt x="313932" y="354774"/>
                </a:lnTo>
                <a:lnTo>
                  <a:pt x="290397" y="393012"/>
                </a:lnTo>
                <a:lnTo>
                  <a:pt x="271521" y="433719"/>
                </a:lnTo>
                <a:lnTo>
                  <a:pt x="257631" y="476598"/>
                </a:lnTo>
                <a:lnTo>
                  <a:pt x="249057" y="521354"/>
                </a:lnTo>
                <a:lnTo>
                  <a:pt x="246125" y="567690"/>
                </a:lnTo>
                <a:lnTo>
                  <a:pt x="246399" y="580953"/>
                </a:lnTo>
                <a:lnTo>
                  <a:pt x="247173" y="594360"/>
                </a:lnTo>
                <a:lnTo>
                  <a:pt x="248376" y="607766"/>
                </a:lnTo>
                <a:lnTo>
                  <a:pt x="249936" y="621030"/>
                </a:lnTo>
                <a:lnTo>
                  <a:pt x="251459" y="62026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5102999" y="3886961"/>
            <a:ext cx="163195" cy="35560"/>
          </a:xfrm>
          <a:custGeom>
            <a:avLst/>
            <a:gdLst/>
            <a:ahLst/>
            <a:cxnLst/>
            <a:rect l="l" t="t" r="r" b="b"/>
            <a:pathLst>
              <a:path w="163195" h="35560">
                <a:moveTo>
                  <a:pt x="0" y="0"/>
                </a:moveTo>
                <a:lnTo>
                  <a:pt x="33063" y="15120"/>
                </a:lnTo>
                <a:lnTo>
                  <a:pt x="67913" y="26098"/>
                </a:lnTo>
                <a:lnTo>
                  <a:pt x="104048" y="32789"/>
                </a:lnTo>
                <a:lnTo>
                  <a:pt x="140970" y="35051"/>
                </a:lnTo>
                <a:lnTo>
                  <a:pt x="148590" y="35051"/>
                </a:lnTo>
                <a:lnTo>
                  <a:pt x="155448" y="35051"/>
                </a:lnTo>
                <a:lnTo>
                  <a:pt x="163068" y="34289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339219" y="4296155"/>
            <a:ext cx="71755" cy="17145"/>
          </a:xfrm>
          <a:custGeom>
            <a:avLst/>
            <a:gdLst/>
            <a:ahLst/>
            <a:cxnLst/>
            <a:rect l="l" t="t" r="r" b="b"/>
            <a:pathLst>
              <a:path w="71754" h="17145">
                <a:moveTo>
                  <a:pt x="0" y="16764"/>
                </a:moveTo>
                <a:lnTo>
                  <a:pt x="18264" y="14037"/>
                </a:lnTo>
                <a:lnTo>
                  <a:pt x="36385" y="10382"/>
                </a:lnTo>
                <a:lnTo>
                  <a:pt x="54221" y="5726"/>
                </a:lnTo>
                <a:lnTo>
                  <a:pt x="7162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982347" y="4403597"/>
            <a:ext cx="43180" cy="75565"/>
          </a:xfrm>
          <a:custGeom>
            <a:avLst/>
            <a:gdLst/>
            <a:ahLst/>
            <a:cxnLst/>
            <a:rect l="l" t="t" r="r" b="b"/>
            <a:pathLst>
              <a:path w="43179" h="75564">
                <a:moveTo>
                  <a:pt x="0" y="0"/>
                </a:moveTo>
                <a:lnTo>
                  <a:pt x="8703" y="19395"/>
                </a:lnTo>
                <a:lnTo>
                  <a:pt x="18764" y="38576"/>
                </a:lnTo>
                <a:lnTo>
                  <a:pt x="30110" y="57328"/>
                </a:lnTo>
                <a:lnTo>
                  <a:pt x="42672" y="75437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803021" y="4290059"/>
            <a:ext cx="17780" cy="82550"/>
          </a:xfrm>
          <a:custGeom>
            <a:avLst/>
            <a:gdLst/>
            <a:ahLst/>
            <a:cxnLst/>
            <a:rect l="l" t="t" r="r" b="b"/>
            <a:pathLst>
              <a:path w="17779" h="82550">
                <a:moveTo>
                  <a:pt x="0" y="82295"/>
                </a:moveTo>
                <a:lnTo>
                  <a:pt x="6272" y="62150"/>
                </a:lnTo>
                <a:lnTo>
                  <a:pt x="11328" y="41719"/>
                </a:lnTo>
                <a:lnTo>
                  <a:pt x="15098" y="21002"/>
                </a:lnTo>
                <a:lnTo>
                  <a:pt x="17513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7164971" y="3781044"/>
            <a:ext cx="209550" cy="308610"/>
          </a:xfrm>
          <a:custGeom>
            <a:avLst/>
            <a:gdLst/>
            <a:ahLst/>
            <a:cxnLst/>
            <a:rect l="l" t="t" r="r" b="b"/>
            <a:pathLst>
              <a:path w="209550" h="308610">
                <a:moveTo>
                  <a:pt x="208775" y="308609"/>
                </a:moveTo>
                <a:lnTo>
                  <a:pt x="208775" y="307085"/>
                </a:lnTo>
                <a:lnTo>
                  <a:pt x="209550" y="306323"/>
                </a:lnTo>
                <a:lnTo>
                  <a:pt x="209550" y="305561"/>
                </a:lnTo>
                <a:lnTo>
                  <a:pt x="205796" y="257365"/>
                </a:lnTo>
                <a:lnTo>
                  <a:pt x="194808" y="210883"/>
                </a:lnTo>
                <a:lnTo>
                  <a:pt x="176997" y="166687"/>
                </a:lnTo>
                <a:lnTo>
                  <a:pt x="152776" y="125348"/>
                </a:lnTo>
                <a:lnTo>
                  <a:pt x="122554" y="87439"/>
                </a:lnTo>
                <a:lnTo>
                  <a:pt x="86743" y="53530"/>
                </a:lnTo>
                <a:lnTo>
                  <a:pt x="45755" y="24193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7563498" y="3451097"/>
            <a:ext cx="93980" cy="116205"/>
          </a:xfrm>
          <a:custGeom>
            <a:avLst/>
            <a:gdLst/>
            <a:ahLst/>
            <a:cxnLst/>
            <a:rect l="l" t="t" r="r" b="b"/>
            <a:pathLst>
              <a:path w="93979" h="116204">
                <a:moveTo>
                  <a:pt x="0" y="115824"/>
                </a:moveTo>
                <a:lnTo>
                  <a:pt x="28675" y="90547"/>
                </a:lnTo>
                <a:lnTo>
                  <a:pt x="53997" y="62769"/>
                </a:lnTo>
                <a:lnTo>
                  <a:pt x="75752" y="32563"/>
                </a:lnTo>
                <a:lnTo>
                  <a:pt x="9372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7432420" y="3023616"/>
            <a:ext cx="5715" cy="54610"/>
          </a:xfrm>
          <a:custGeom>
            <a:avLst/>
            <a:gdLst/>
            <a:ahLst/>
            <a:cxnLst/>
            <a:rect l="l" t="t" r="r" b="b"/>
            <a:pathLst>
              <a:path w="5715" h="54610">
                <a:moveTo>
                  <a:pt x="5346" y="54101"/>
                </a:moveTo>
                <a:lnTo>
                  <a:pt x="5346" y="53339"/>
                </a:lnTo>
                <a:lnTo>
                  <a:pt x="5346" y="51815"/>
                </a:lnTo>
                <a:lnTo>
                  <a:pt x="5346" y="50291"/>
                </a:lnTo>
                <a:lnTo>
                  <a:pt x="5048" y="37718"/>
                </a:lnTo>
                <a:lnTo>
                  <a:pt x="4106" y="25145"/>
                </a:lnTo>
                <a:lnTo>
                  <a:pt x="2448" y="12572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838060" y="2889504"/>
            <a:ext cx="47625" cy="70485"/>
          </a:xfrm>
          <a:custGeom>
            <a:avLst/>
            <a:gdLst/>
            <a:ahLst/>
            <a:cxnLst/>
            <a:rect l="l" t="t" r="r" b="b"/>
            <a:pathLst>
              <a:path w="47625" h="70485">
                <a:moveTo>
                  <a:pt x="47256" y="0"/>
                </a:moveTo>
                <a:lnTo>
                  <a:pt x="33552" y="16311"/>
                </a:lnTo>
                <a:lnTo>
                  <a:pt x="21061" y="33337"/>
                </a:lnTo>
                <a:lnTo>
                  <a:pt x="9853" y="51220"/>
                </a:lnTo>
                <a:lnTo>
                  <a:pt x="0" y="70103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387731" y="2931414"/>
            <a:ext cx="22860" cy="59690"/>
          </a:xfrm>
          <a:custGeom>
            <a:avLst/>
            <a:gdLst/>
            <a:ahLst/>
            <a:cxnLst/>
            <a:rect l="l" t="t" r="r" b="b"/>
            <a:pathLst>
              <a:path w="22860" h="59689">
                <a:moveTo>
                  <a:pt x="22860" y="0"/>
                </a:moveTo>
                <a:lnTo>
                  <a:pt x="15430" y="14430"/>
                </a:lnTo>
                <a:lnTo>
                  <a:pt x="9143" y="29146"/>
                </a:lnTo>
                <a:lnTo>
                  <a:pt x="4000" y="44148"/>
                </a:lnTo>
                <a:lnTo>
                  <a:pt x="0" y="59436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865761" y="3013710"/>
            <a:ext cx="83820" cy="59055"/>
          </a:xfrm>
          <a:custGeom>
            <a:avLst/>
            <a:gdLst/>
            <a:ahLst/>
            <a:cxnLst/>
            <a:rect l="l" t="t" r="r" b="b"/>
            <a:pathLst>
              <a:path w="83820" h="59055">
                <a:moveTo>
                  <a:pt x="83820" y="58674"/>
                </a:moveTo>
                <a:lnTo>
                  <a:pt x="64400" y="42219"/>
                </a:lnTo>
                <a:lnTo>
                  <a:pt x="43910" y="27050"/>
                </a:lnTo>
                <a:lnTo>
                  <a:pt x="22419" y="13025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5214251" y="3409950"/>
            <a:ext cx="15240" cy="62230"/>
          </a:xfrm>
          <a:custGeom>
            <a:avLst/>
            <a:gdLst/>
            <a:ahLst/>
            <a:cxnLst/>
            <a:rect l="l" t="t" r="r" b="b"/>
            <a:pathLst>
              <a:path w="15239" h="62229">
                <a:moveTo>
                  <a:pt x="0" y="0"/>
                </a:moveTo>
                <a:lnTo>
                  <a:pt x="2702" y="15430"/>
                </a:lnTo>
                <a:lnTo>
                  <a:pt x="6191" y="30861"/>
                </a:lnTo>
                <a:lnTo>
                  <a:pt x="10394" y="46291"/>
                </a:lnTo>
                <a:lnTo>
                  <a:pt x="15239" y="61722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 txBox="1"/>
          <p:nvPr/>
        </p:nvSpPr>
        <p:spPr>
          <a:xfrm>
            <a:off x="1222381" y="2376170"/>
            <a:ext cx="1365250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Mobile</a:t>
            </a:r>
            <a:r>
              <a:rPr sz="1800" spc="-105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Node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“visiting”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a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foreign</a:t>
            </a:r>
            <a:r>
              <a:rPr sz="1800" spc="-4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link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3700398" y="3570211"/>
            <a:ext cx="82359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Foreign  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8304403" y="3574783"/>
            <a:ext cx="665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Home 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52" name="object 452"/>
          <p:cNvSpPr/>
          <p:nvPr/>
        </p:nvSpPr>
        <p:spPr>
          <a:xfrm>
            <a:off x="4429902" y="3231201"/>
            <a:ext cx="1679575" cy="1279525"/>
          </a:xfrm>
          <a:custGeom>
            <a:avLst/>
            <a:gdLst/>
            <a:ahLst/>
            <a:cxnLst/>
            <a:rect l="l" t="t" r="r" b="b"/>
            <a:pathLst>
              <a:path w="1679575" h="1279525">
                <a:moveTo>
                  <a:pt x="1679440" y="1234368"/>
                </a:moveTo>
                <a:lnTo>
                  <a:pt x="1663777" y="1169336"/>
                </a:lnTo>
                <a:lnTo>
                  <a:pt x="1640837" y="1130105"/>
                </a:lnTo>
                <a:lnTo>
                  <a:pt x="1608896" y="1088016"/>
                </a:lnTo>
                <a:lnTo>
                  <a:pt x="1568757" y="1044285"/>
                </a:lnTo>
                <a:lnTo>
                  <a:pt x="1521224" y="1000125"/>
                </a:lnTo>
                <a:lnTo>
                  <a:pt x="1467101" y="956750"/>
                </a:lnTo>
                <a:lnTo>
                  <a:pt x="356105" y="129980"/>
                </a:lnTo>
                <a:lnTo>
                  <a:pt x="299044" y="90762"/>
                </a:lnTo>
                <a:lnTo>
                  <a:pt x="243091" y="57983"/>
                </a:lnTo>
                <a:lnTo>
                  <a:pt x="189638" y="32079"/>
                </a:lnTo>
                <a:lnTo>
                  <a:pt x="140078" y="13489"/>
                </a:lnTo>
                <a:lnTo>
                  <a:pt x="95805" y="2650"/>
                </a:lnTo>
                <a:lnTo>
                  <a:pt x="58211" y="0"/>
                </a:lnTo>
                <a:lnTo>
                  <a:pt x="28689" y="5975"/>
                </a:lnTo>
                <a:lnTo>
                  <a:pt x="8633" y="21014"/>
                </a:lnTo>
                <a:lnTo>
                  <a:pt x="0" y="44638"/>
                </a:lnTo>
                <a:lnTo>
                  <a:pt x="2716" y="74699"/>
                </a:lnTo>
                <a:lnTo>
                  <a:pt x="39018" y="149316"/>
                </a:lnTo>
                <a:lnTo>
                  <a:pt x="71014" y="191459"/>
                </a:lnTo>
                <a:lnTo>
                  <a:pt x="111182" y="235219"/>
                </a:lnTo>
                <a:lnTo>
                  <a:pt x="158725" y="279390"/>
                </a:lnTo>
                <a:lnTo>
                  <a:pt x="212849" y="322766"/>
                </a:lnTo>
                <a:lnTo>
                  <a:pt x="1323845" y="1148774"/>
                </a:lnTo>
                <a:lnTo>
                  <a:pt x="1380904" y="1188242"/>
                </a:lnTo>
                <a:lnTo>
                  <a:pt x="1436847" y="1221200"/>
                </a:lnTo>
                <a:lnTo>
                  <a:pt x="1490272" y="1247210"/>
                </a:lnTo>
                <a:lnTo>
                  <a:pt x="1539777" y="1265836"/>
                </a:lnTo>
                <a:lnTo>
                  <a:pt x="1583959" y="1276640"/>
                </a:lnTo>
                <a:lnTo>
                  <a:pt x="1621418" y="1279183"/>
                </a:lnTo>
                <a:lnTo>
                  <a:pt x="1650750" y="1273029"/>
                </a:lnTo>
                <a:lnTo>
                  <a:pt x="1670555" y="1257740"/>
                </a:lnTo>
                <a:lnTo>
                  <a:pt x="1679440" y="123436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4429902" y="3231201"/>
            <a:ext cx="1679575" cy="1279525"/>
          </a:xfrm>
          <a:custGeom>
            <a:avLst/>
            <a:gdLst/>
            <a:ahLst/>
            <a:cxnLst/>
            <a:rect l="l" t="t" r="r" b="b"/>
            <a:pathLst>
              <a:path w="1679575" h="1279525">
                <a:moveTo>
                  <a:pt x="1670555" y="1257740"/>
                </a:moveTo>
                <a:lnTo>
                  <a:pt x="1650750" y="1273029"/>
                </a:lnTo>
                <a:lnTo>
                  <a:pt x="1621418" y="1279183"/>
                </a:lnTo>
                <a:lnTo>
                  <a:pt x="1583959" y="1276640"/>
                </a:lnTo>
                <a:lnTo>
                  <a:pt x="1539777" y="1265836"/>
                </a:lnTo>
                <a:lnTo>
                  <a:pt x="1490272" y="1247210"/>
                </a:lnTo>
                <a:lnTo>
                  <a:pt x="1436847" y="1221200"/>
                </a:lnTo>
                <a:lnTo>
                  <a:pt x="1380904" y="1188242"/>
                </a:lnTo>
                <a:lnTo>
                  <a:pt x="1323845" y="1148774"/>
                </a:lnTo>
                <a:lnTo>
                  <a:pt x="212849" y="322766"/>
                </a:lnTo>
                <a:lnTo>
                  <a:pt x="158725" y="279390"/>
                </a:lnTo>
                <a:lnTo>
                  <a:pt x="111182" y="235219"/>
                </a:lnTo>
                <a:lnTo>
                  <a:pt x="71014" y="191459"/>
                </a:lnTo>
                <a:lnTo>
                  <a:pt x="39018" y="149316"/>
                </a:lnTo>
                <a:lnTo>
                  <a:pt x="15987" y="109994"/>
                </a:lnTo>
                <a:lnTo>
                  <a:pt x="0" y="44638"/>
                </a:lnTo>
                <a:lnTo>
                  <a:pt x="8633" y="21014"/>
                </a:lnTo>
                <a:lnTo>
                  <a:pt x="28689" y="5975"/>
                </a:lnTo>
                <a:lnTo>
                  <a:pt x="58211" y="0"/>
                </a:lnTo>
                <a:lnTo>
                  <a:pt x="95805" y="2650"/>
                </a:lnTo>
                <a:lnTo>
                  <a:pt x="140078" y="13489"/>
                </a:lnTo>
                <a:lnTo>
                  <a:pt x="189638" y="32079"/>
                </a:lnTo>
                <a:lnTo>
                  <a:pt x="243091" y="57983"/>
                </a:lnTo>
                <a:lnTo>
                  <a:pt x="299044" y="90762"/>
                </a:lnTo>
                <a:lnTo>
                  <a:pt x="356105" y="129980"/>
                </a:lnTo>
                <a:lnTo>
                  <a:pt x="1467101" y="956750"/>
                </a:lnTo>
                <a:lnTo>
                  <a:pt x="1521224" y="1000125"/>
                </a:lnTo>
                <a:lnTo>
                  <a:pt x="1568757" y="1044285"/>
                </a:lnTo>
                <a:lnTo>
                  <a:pt x="1608896" y="1088016"/>
                </a:lnTo>
                <a:lnTo>
                  <a:pt x="1640837" y="1130105"/>
                </a:lnTo>
                <a:lnTo>
                  <a:pt x="1663777" y="1169336"/>
                </a:lnTo>
                <a:lnTo>
                  <a:pt x="1679440" y="1234368"/>
                </a:lnTo>
                <a:lnTo>
                  <a:pt x="1670555" y="125774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5540679" y="4057864"/>
            <a:ext cx="356870" cy="322580"/>
          </a:xfrm>
          <a:custGeom>
            <a:avLst/>
            <a:gdLst/>
            <a:ahLst/>
            <a:cxnLst/>
            <a:rect l="l" t="t" r="r" b="b"/>
            <a:pathLst>
              <a:path w="356870" h="322579">
                <a:moveTo>
                  <a:pt x="213068" y="322111"/>
                </a:moveTo>
                <a:lnTo>
                  <a:pt x="158912" y="278987"/>
                </a:lnTo>
                <a:lnTo>
                  <a:pt x="111293" y="235005"/>
                </a:lnTo>
                <a:lnTo>
                  <a:pt x="71032" y="191381"/>
                </a:lnTo>
                <a:lnTo>
                  <a:pt x="38951" y="149328"/>
                </a:lnTo>
                <a:lnTo>
                  <a:pt x="15871" y="110061"/>
                </a:lnTo>
                <a:lnTo>
                  <a:pt x="0" y="44743"/>
                </a:lnTo>
                <a:lnTo>
                  <a:pt x="8852" y="21121"/>
                </a:lnTo>
                <a:lnTo>
                  <a:pt x="28908" y="6051"/>
                </a:lnTo>
                <a:lnTo>
                  <a:pt x="58429" y="0"/>
                </a:lnTo>
                <a:lnTo>
                  <a:pt x="96023" y="2556"/>
                </a:lnTo>
                <a:lnTo>
                  <a:pt x="140297" y="13311"/>
                </a:lnTo>
                <a:lnTo>
                  <a:pt x="189857" y="31852"/>
                </a:lnTo>
                <a:lnTo>
                  <a:pt x="243310" y="57769"/>
                </a:lnTo>
                <a:lnTo>
                  <a:pt x="299263" y="90651"/>
                </a:lnTo>
                <a:lnTo>
                  <a:pt x="356324" y="130087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996069" y="3266694"/>
            <a:ext cx="630555" cy="76200"/>
          </a:xfrm>
          <a:custGeom>
            <a:avLst/>
            <a:gdLst/>
            <a:ahLst/>
            <a:cxnLst/>
            <a:rect l="l" t="t" r="r" b="b"/>
            <a:pathLst>
              <a:path w="630554" h="76200">
                <a:moveTo>
                  <a:pt x="76200" y="28955"/>
                </a:moveTo>
                <a:lnTo>
                  <a:pt x="76200" y="0"/>
                </a:lnTo>
                <a:lnTo>
                  <a:pt x="0" y="38100"/>
                </a:lnTo>
                <a:lnTo>
                  <a:pt x="63246" y="69723"/>
                </a:lnTo>
                <a:lnTo>
                  <a:pt x="63246" y="28955"/>
                </a:lnTo>
                <a:lnTo>
                  <a:pt x="76200" y="28955"/>
                </a:lnTo>
                <a:close/>
              </a:path>
              <a:path w="630554" h="76200">
                <a:moveTo>
                  <a:pt x="630173" y="48005"/>
                </a:moveTo>
                <a:lnTo>
                  <a:pt x="630173" y="28955"/>
                </a:lnTo>
                <a:lnTo>
                  <a:pt x="63246" y="28955"/>
                </a:lnTo>
                <a:lnTo>
                  <a:pt x="63246" y="48005"/>
                </a:lnTo>
                <a:lnTo>
                  <a:pt x="630173" y="48005"/>
                </a:lnTo>
                <a:close/>
              </a:path>
              <a:path w="630554" h="76200">
                <a:moveTo>
                  <a:pt x="76200" y="76200"/>
                </a:moveTo>
                <a:lnTo>
                  <a:pt x="76200" y="48005"/>
                </a:lnTo>
                <a:lnTo>
                  <a:pt x="63246" y="48005"/>
                </a:lnTo>
                <a:lnTo>
                  <a:pt x="63246" y="69723"/>
                </a:lnTo>
                <a:lnTo>
                  <a:pt x="76200" y="76200"/>
                </a:lnTo>
                <a:close/>
              </a:path>
            </a:pathLst>
          </a:custGeom>
          <a:solidFill>
            <a:srgbClr val="FF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173609" y="5049773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70">
                <a:moveTo>
                  <a:pt x="96761" y="140970"/>
                </a:moveTo>
                <a:lnTo>
                  <a:pt x="96761" y="0"/>
                </a:lnTo>
                <a:lnTo>
                  <a:pt x="0" y="0"/>
                </a:lnTo>
                <a:lnTo>
                  <a:pt x="0" y="140970"/>
                </a:lnTo>
                <a:lnTo>
                  <a:pt x="96761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243320" y="470001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269990" y="4700015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20" h="51435">
                <a:moveTo>
                  <a:pt x="0" y="51054"/>
                </a:moveTo>
                <a:lnTo>
                  <a:pt x="261620" y="51054"/>
                </a:lnTo>
                <a:lnTo>
                  <a:pt x="261620" y="0"/>
                </a:lnTo>
                <a:lnTo>
                  <a:pt x="0" y="0"/>
                </a:lnTo>
                <a:lnTo>
                  <a:pt x="0" y="5105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269990" y="4956809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4"/>
                </a:moveTo>
                <a:lnTo>
                  <a:pt x="261620" y="233934"/>
                </a:lnTo>
                <a:lnTo>
                  <a:pt x="261620" y="0"/>
                </a:lnTo>
                <a:lnTo>
                  <a:pt x="0" y="0"/>
                </a:lnTo>
                <a:lnTo>
                  <a:pt x="0" y="23393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558915" y="470001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0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531736" y="5049773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70">
                <a:moveTo>
                  <a:pt x="97536" y="140970"/>
                </a:moveTo>
                <a:lnTo>
                  <a:pt x="97536" y="0"/>
                </a:lnTo>
                <a:lnTo>
                  <a:pt x="0" y="0"/>
                </a:lnTo>
                <a:lnTo>
                  <a:pt x="0" y="140970"/>
                </a:lnTo>
                <a:lnTo>
                  <a:pt x="97536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270371" y="500786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261366" y="41910"/>
                </a:lnTo>
                <a:lnTo>
                  <a:pt x="261366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270371" y="4751070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20" h="205739">
                <a:moveTo>
                  <a:pt x="261365" y="205739"/>
                </a:moveTo>
                <a:lnTo>
                  <a:pt x="261365" y="0"/>
                </a:lnTo>
                <a:lnTo>
                  <a:pt x="0" y="0"/>
                </a:lnTo>
                <a:lnTo>
                  <a:pt x="0" y="205739"/>
                </a:lnTo>
                <a:lnTo>
                  <a:pt x="261365" y="20573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468503" y="5071871"/>
            <a:ext cx="130810" cy="16510"/>
          </a:xfrm>
          <a:custGeom>
            <a:avLst/>
            <a:gdLst/>
            <a:ahLst/>
            <a:cxnLst/>
            <a:rect l="l" t="t" r="r" b="b"/>
            <a:pathLst>
              <a:path w="130809" h="16510">
                <a:moveTo>
                  <a:pt x="0" y="16001"/>
                </a:moveTo>
                <a:lnTo>
                  <a:pt x="130301" y="16001"/>
                </a:lnTo>
                <a:lnTo>
                  <a:pt x="13030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173609" y="4700015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29" h="490854">
                <a:moveTo>
                  <a:pt x="358889" y="349758"/>
                </a:moveTo>
                <a:lnTo>
                  <a:pt x="358889" y="307848"/>
                </a:lnTo>
                <a:lnTo>
                  <a:pt x="412229" y="307848"/>
                </a:lnTo>
                <a:lnTo>
                  <a:pt x="412229" y="0"/>
                </a:lnTo>
                <a:lnTo>
                  <a:pt x="44196" y="0"/>
                </a:lnTo>
                <a:lnTo>
                  <a:pt x="44196" y="307848"/>
                </a:lnTo>
                <a:lnTo>
                  <a:pt x="97523" y="307848"/>
                </a:lnTo>
                <a:lnTo>
                  <a:pt x="97523" y="349758"/>
                </a:lnTo>
                <a:lnTo>
                  <a:pt x="0" y="349758"/>
                </a:lnTo>
                <a:lnTo>
                  <a:pt x="0" y="490728"/>
                </a:lnTo>
                <a:lnTo>
                  <a:pt x="455663" y="490728"/>
                </a:lnTo>
                <a:lnTo>
                  <a:pt x="455663" y="349758"/>
                </a:lnTo>
                <a:lnTo>
                  <a:pt x="358889" y="34975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271133" y="500786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0" y="0"/>
                </a:lnTo>
                <a:lnTo>
                  <a:pt x="261365" y="0"/>
                </a:lnTo>
                <a:lnTo>
                  <a:pt x="261365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271133" y="4751832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4">
                <a:moveTo>
                  <a:pt x="0" y="204977"/>
                </a:moveTo>
                <a:lnTo>
                  <a:pt x="0" y="0"/>
                </a:lnTo>
                <a:lnTo>
                  <a:pt x="261365" y="0"/>
                </a:lnTo>
                <a:lnTo>
                  <a:pt x="261365" y="204977"/>
                </a:lnTo>
                <a:lnTo>
                  <a:pt x="0" y="204977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463741" y="5067109"/>
            <a:ext cx="140970" cy="26034"/>
          </a:xfrm>
          <a:custGeom>
            <a:avLst/>
            <a:gdLst/>
            <a:ahLst/>
            <a:cxnLst/>
            <a:rect l="l" t="t" r="r" b="b"/>
            <a:pathLst>
              <a:path w="140970" h="26035">
                <a:moveTo>
                  <a:pt x="0" y="25526"/>
                </a:moveTo>
                <a:lnTo>
                  <a:pt x="140589" y="25526"/>
                </a:lnTo>
                <a:lnTo>
                  <a:pt x="140589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019691" y="3398520"/>
            <a:ext cx="617220" cy="76200"/>
          </a:xfrm>
          <a:custGeom>
            <a:avLst/>
            <a:gdLst/>
            <a:ahLst/>
            <a:cxnLst/>
            <a:rect l="l" t="t" r="r" b="b"/>
            <a:pathLst>
              <a:path w="617220" h="76200">
                <a:moveTo>
                  <a:pt x="553973" y="48005"/>
                </a:moveTo>
                <a:lnTo>
                  <a:pt x="553973" y="28955"/>
                </a:lnTo>
                <a:lnTo>
                  <a:pt x="0" y="28955"/>
                </a:lnTo>
                <a:lnTo>
                  <a:pt x="0" y="48005"/>
                </a:lnTo>
                <a:lnTo>
                  <a:pt x="553973" y="48005"/>
                </a:lnTo>
                <a:close/>
              </a:path>
              <a:path w="617220" h="76200">
                <a:moveTo>
                  <a:pt x="617219" y="38100"/>
                </a:moveTo>
                <a:lnTo>
                  <a:pt x="541019" y="0"/>
                </a:lnTo>
                <a:lnTo>
                  <a:pt x="541019" y="28955"/>
                </a:lnTo>
                <a:lnTo>
                  <a:pt x="553973" y="28955"/>
                </a:lnTo>
                <a:lnTo>
                  <a:pt x="553973" y="69723"/>
                </a:lnTo>
                <a:lnTo>
                  <a:pt x="617219" y="38100"/>
                </a:lnTo>
                <a:close/>
              </a:path>
              <a:path w="617220" h="76200">
                <a:moveTo>
                  <a:pt x="553973" y="69723"/>
                </a:moveTo>
                <a:lnTo>
                  <a:pt x="553973" y="48005"/>
                </a:lnTo>
                <a:lnTo>
                  <a:pt x="541019" y="48005"/>
                </a:lnTo>
                <a:lnTo>
                  <a:pt x="541019" y="76200"/>
                </a:lnTo>
                <a:lnTo>
                  <a:pt x="553973" y="69723"/>
                </a:lnTo>
                <a:close/>
              </a:path>
            </a:pathLst>
          </a:custGeom>
          <a:solidFill>
            <a:srgbClr val="343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4285373" y="3416808"/>
            <a:ext cx="1835150" cy="1443990"/>
          </a:xfrm>
          <a:custGeom>
            <a:avLst/>
            <a:gdLst/>
            <a:ahLst/>
            <a:cxnLst/>
            <a:rect l="l" t="t" r="r" b="b"/>
            <a:pathLst>
              <a:path w="1835150" h="1443989">
                <a:moveTo>
                  <a:pt x="1780846" y="1389010"/>
                </a:moveTo>
                <a:lnTo>
                  <a:pt x="11430" y="0"/>
                </a:lnTo>
                <a:lnTo>
                  <a:pt x="0" y="14477"/>
                </a:lnTo>
                <a:lnTo>
                  <a:pt x="1768706" y="1404284"/>
                </a:lnTo>
                <a:lnTo>
                  <a:pt x="1780846" y="1389010"/>
                </a:lnTo>
                <a:close/>
              </a:path>
              <a:path w="1835150" h="1443989">
                <a:moveTo>
                  <a:pt x="1790700" y="1434749"/>
                </a:moveTo>
                <a:lnTo>
                  <a:pt x="1790700" y="1396745"/>
                </a:lnTo>
                <a:lnTo>
                  <a:pt x="1778508" y="1411985"/>
                </a:lnTo>
                <a:lnTo>
                  <a:pt x="1768706" y="1404284"/>
                </a:lnTo>
                <a:lnTo>
                  <a:pt x="1751076" y="1426463"/>
                </a:lnTo>
                <a:lnTo>
                  <a:pt x="1790700" y="1434749"/>
                </a:lnTo>
                <a:close/>
              </a:path>
              <a:path w="1835150" h="1443989">
                <a:moveTo>
                  <a:pt x="1790700" y="1396745"/>
                </a:moveTo>
                <a:lnTo>
                  <a:pt x="1780846" y="1389010"/>
                </a:lnTo>
                <a:lnTo>
                  <a:pt x="1768706" y="1404284"/>
                </a:lnTo>
                <a:lnTo>
                  <a:pt x="1778508" y="1411985"/>
                </a:lnTo>
                <a:lnTo>
                  <a:pt x="1790700" y="1396745"/>
                </a:lnTo>
                <a:close/>
              </a:path>
              <a:path w="1835150" h="1443989">
                <a:moveTo>
                  <a:pt x="1834896" y="1443989"/>
                </a:moveTo>
                <a:lnTo>
                  <a:pt x="1798320" y="1367027"/>
                </a:lnTo>
                <a:lnTo>
                  <a:pt x="1780846" y="1389010"/>
                </a:lnTo>
                <a:lnTo>
                  <a:pt x="1790700" y="1396745"/>
                </a:lnTo>
                <a:lnTo>
                  <a:pt x="1790700" y="1434749"/>
                </a:lnTo>
                <a:lnTo>
                  <a:pt x="1834896" y="1443989"/>
                </a:lnTo>
                <a:close/>
              </a:path>
            </a:pathLst>
          </a:custGeom>
          <a:solidFill>
            <a:srgbClr val="343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 txBox="1"/>
          <p:nvPr/>
        </p:nvSpPr>
        <p:spPr>
          <a:xfrm>
            <a:off x="6840601" y="5014976"/>
            <a:ext cx="1590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Correspondent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72" name="object 472"/>
          <p:cNvSpPr/>
          <p:nvPr/>
        </p:nvSpPr>
        <p:spPr>
          <a:xfrm>
            <a:off x="5702693" y="4173473"/>
            <a:ext cx="506730" cy="492759"/>
          </a:xfrm>
          <a:custGeom>
            <a:avLst/>
            <a:gdLst/>
            <a:ahLst/>
            <a:cxnLst/>
            <a:rect l="l" t="t" r="r" b="b"/>
            <a:pathLst>
              <a:path w="506729" h="492760">
                <a:moveTo>
                  <a:pt x="80772" y="25908"/>
                </a:moveTo>
                <a:lnTo>
                  <a:pt x="0" y="0"/>
                </a:lnTo>
                <a:lnTo>
                  <a:pt x="28193" y="80010"/>
                </a:lnTo>
                <a:lnTo>
                  <a:pt x="38862" y="69032"/>
                </a:lnTo>
                <a:lnTo>
                  <a:pt x="38862" y="51053"/>
                </a:lnTo>
                <a:lnTo>
                  <a:pt x="51815" y="37337"/>
                </a:lnTo>
                <a:lnTo>
                  <a:pt x="61004" y="46248"/>
                </a:lnTo>
                <a:lnTo>
                  <a:pt x="80772" y="25908"/>
                </a:lnTo>
                <a:close/>
              </a:path>
              <a:path w="506729" h="492760">
                <a:moveTo>
                  <a:pt x="61004" y="46248"/>
                </a:moveTo>
                <a:lnTo>
                  <a:pt x="51815" y="37337"/>
                </a:lnTo>
                <a:lnTo>
                  <a:pt x="38862" y="51053"/>
                </a:lnTo>
                <a:lnTo>
                  <a:pt x="47849" y="59784"/>
                </a:lnTo>
                <a:lnTo>
                  <a:pt x="61004" y="46248"/>
                </a:lnTo>
                <a:close/>
              </a:path>
              <a:path w="506729" h="492760">
                <a:moveTo>
                  <a:pt x="47849" y="59784"/>
                </a:moveTo>
                <a:lnTo>
                  <a:pt x="38862" y="51053"/>
                </a:lnTo>
                <a:lnTo>
                  <a:pt x="38862" y="69032"/>
                </a:lnTo>
                <a:lnTo>
                  <a:pt x="47849" y="59784"/>
                </a:lnTo>
                <a:close/>
              </a:path>
              <a:path w="506729" h="492760">
                <a:moveTo>
                  <a:pt x="506729" y="478535"/>
                </a:moveTo>
                <a:lnTo>
                  <a:pt x="61004" y="46248"/>
                </a:lnTo>
                <a:lnTo>
                  <a:pt x="47849" y="59784"/>
                </a:lnTo>
                <a:lnTo>
                  <a:pt x="493013" y="492251"/>
                </a:lnTo>
                <a:lnTo>
                  <a:pt x="506729" y="478535"/>
                </a:lnTo>
                <a:close/>
              </a:path>
            </a:pathLst>
          </a:custGeom>
          <a:solidFill>
            <a:srgbClr val="FF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4218317" y="3249167"/>
            <a:ext cx="214884" cy="76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 txBox="1"/>
          <p:nvPr/>
        </p:nvSpPr>
        <p:spPr>
          <a:xfrm>
            <a:off x="1447939" y="4799329"/>
            <a:ext cx="3670935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omic Sans MS"/>
                <a:cs typeface="Comic Sans MS"/>
              </a:rPr>
              <a:t>This is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potentially more  efficient </a:t>
            </a:r>
            <a:r>
              <a:rPr sz="2000" spc="-5" dirty="0">
                <a:latin typeface="Comic Sans MS"/>
                <a:cs typeface="Comic Sans MS"/>
              </a:rPr>
              <a:t>in </a:t>
            </a:r>
            <a:r>
              <a:rPr sz="2000" spc="-10" dirty="0">
                <a:latin typeface="Comic Sans MS"/>
                <a:cs typeface="Comic Sans MS"/>
              </a:rPr>
              <a:t>terms </a:t>
            </a:r>
            <a:r>
              <a:rPr sz="2000" spc="-5" dirty="0">
                <a:latin typeface="Comic Sans MS"/>
                <a:cs typeface="Comic Sans MS"/>
              </a:rPr>
              <a:t>of </a:t>
            </a:r>
            <a:r>
              <a:rPr sz="2000" spc="-5" dirty="0">
                <a:solidFill>
                  <a:srgbClr val="9A0000"/>
                </a:solidFill>
                <a:latin typeface="Comic Sans MS"/>
                <a:cs typeface="Comic Sans MS"/>
              </a:rPr>
              <a:t>delay </a:t>
            </a:r>
            <a:r>
              <a:rPr sz="2000" spc="-5" dirty="0">
                <a:latin typeface="Comic Sans MS"/>
                <a:cs typeface="Comic Sans MS"/>
              </a:rPr>
              <a:t>and  </a:t>
            </a:r>
            <a:r>
              <a:rPr sz="2000" spc="-10" dirty="0">
                <a:solidFill>
                  <a:srgbClr val="9A0000"/>
                </a:solidFill>
                <a:latin typeface="Comic Sans MS"/>
                <a:cs typeface="Comic Sans MS"/>
              </a:rPr>
              <a:t>resource</a:t>
            </a:r>
            <a:r>
              <a:rPr sz="2000" spc="-5" dirty="0">
                <a:solidFill>
                  <a:srgbClr val="9A0000"/>
                </a:solidFill>
                <a:latin typeface="Comic Sans MS"/>
                <a:cs typeface="Comic Sans MS"/>
              </a:rPr>
              <a:t> consumption.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Why is it not</a:t>
            </a:r>
            <a:r>
              <a:rPr sz="2000" spc="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used?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75" name="object 475"/>
          <p:cNvSpPr/>
          <p:nvPr/>
        </p:nvSpPr>
        <p:spPr>
          <a:xfrm>
            <a:off x="7710551" y="3364991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36</a:t>
            </a:fld>
            <a:endParaRPr spc="-5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0363" y="1198117"/>
            <a:ext cx="539178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Main Obstacle:</a:t>
            </a:r>
            <a:r>
              <a:rPr spc="-90" dirty="0"/>
              <a:t> </a:t>
            </a:r>
            <a:r>
              <a:rPr dirty="0"/>
              <a:t>Security</a:t>
            </a:r>
          </a:p>
        </p:txBody>
      </p:sp>
      <p:sp>
        <p:nvSpPr>
          <p:cNvPr id="3" name="object 3"/>
          <p:cNvSpPr/>
          <p:nvPr/>
        </p:nvSpPr>
        <p:spPr>
          <a:xfrm>
            <a:off x="2725940" y="3376040"/>
            <a:ext cx="169926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46083" y="3426714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380238" y="95250"/>
                </a:move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  <a:lnTo>
                  <a:pt x="0" y="18287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46083" y="3426714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0" y="2286"/>
                </a:moveTo>
                <a:lnTo>
                  <a:pt x="0" y="18287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80" y="74675"/>
                </a:lnTo>
                <a:lnTo>
                  <a:pt x="9906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3189" y="3411473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60960" y="6096"/>
                </a:move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7"/>
                </a:lnTo>
                <a:lnTo>
                  <a:pt x="0" y="39624"/>
                </a:lnTo>
                <a:lnTo>
                  <a:pt x="0" y="44958"/>
                </a:lnTo>
                <a:lnTo>
                  <a:pt x="18287" y="33527"/>
                </a:lnTo>
                <a:lnTo>
                  <a:pt x="22860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60" y="6096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3189" y="3411473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0" y="38862"/>
                </a:moveTo>
                <a:lnTo>
                  <a:pt x="0" y="44958"/>
                </a:lnTo>
                <a:lnTo>
                  <a:pt x="18287" y="33527"/>
                </a:lnTo>
                <a:lnTo>
                  <a:pt x="22860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60" y="6096"/>
                </a:lnTo>
                <a:lnTo>
                  <a:pt x="60960" y="0"/>
                </a:lnTo>
                <a:lnTo>
                  <a:pt x="40386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7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27667" y="344500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3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52813" y="342671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52051" y="3430523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685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10903" y="344805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3810" y="11429"/>
                </a:moveTo>
                <a:lnTo>
                  <a:pt x="3810" y="0"/>
                </a:lnTo>
                <a:lnTo>
                  <a:pt x="0" y="762"/>
                </a:lnTo>
                <a:lnTo>
                  <a:pt x="0" y="12191"/>
                </a:lnTo>
                <a:lnTo>
                  <a:pt x="3810" y="11429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10903" y="344805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0" y="762"/>
                </a:moveTo>
                <a:lnTo>
                  <a:pt x="0" y="12191"/>
                </a:lnTo>
                <a:lnTo>
                  <a:pt x="3810" y="11429"/>
                </a:lnTo>
                <a:lnTo>
                  <a:pt x="3810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42095" y="3376421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5" h="66039">
                <a:moveTo>
                  <a:pt x="0" y="0"/>
                </a:moveTo>
                <a:lnTo>
                  <a:pt x="368807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46083" y="335889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549402" y="17525"/>
                </a:moveTo>
                <a:lnTo>
                  <a:pt x="518160" y="12953"/>
                </a:lnTo>
                <a:lnTo>
                  <a:pt x="177546" y="8381"/>
                </a:lnTo>
                <a:lnTo>
                  <a:pt x="132587" y="0"/>
                </a:lnTo>
                <a:lnTo>
                  <a:pt x="96012" y="17525"/>
                </a:lnTo>
                <a:lnTo>
                  <a:pt x="96012" y="22859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6"/>
                </a:lnTo>
                <a:lnTo>
                  <a:pt x="510540" y="41909"/>
                </a:lnTo>
                <a:lnTo>
                  <a:pt x="549402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46083" y="335889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132587" y="0"/>
                </a:moveTo>
                <a:lnTo>
                  <a:pt x="96012" y="17525"/>
                </a:lnTo>
                <a:lnTo>
                  <a:pt x="96012" y="22098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6"/>
                </a:lnTo>
                <a:lnTo>
                  <a:pt x="510540" y="41909"/>
                </a:lnTo>
                <a:lnTo>
                  <a:pt x="549402" y="17525"/>
                </a:lnTo>
                <a:lnTo>
                  <a:pt x="518160" y="12953"/>
                </a:lnTo>
                <a:lnTo>
                  <a:pt x="177546" y="8381"/>
                </a:lnTo>
                <a:lnTo>
                  <a:pt x="132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52001" y="3370326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32766" y="3810"/>
                </a:moveTo>
                <a:lnTo>
                  <a:pt x="12192" y="0"/>
                </a:lnTo>
                <a:lnTo>
                  <a:pt x="0" y="5334"/>
                </a:lnTo>
                <a:lnTo>
                  <a:pt x="20574" y="9906"/>
                </a:lnTo>
                <a:lnTo>
                  <a:pt x="32766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52001" y="3370326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12192" y="0"/>
                </a:moveTo>
                <a:lnTo>
                  <a:pt x="0" y="5334"/>
                </a:lnTo>
                <a:lnTo>
                  <a:pt x="20574" y="9906"/>
                </a:lnTo>
                <a:lnTo>
                  <a:pt x="32766" y="3810"/>
                </a:lnTo>
                <a:lnTo>
                  <a:pt x="121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02471" y="3389376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329184" y="52577"/>
                </a:moveTo>
                <a:lnTo>
                  <a:pt x="320040" y="50291"/>
                </a:lnTo>
                <a:lnTo>
                  <a:pt x="43434" y="0"/>
                </a:lnTo>
                <a:lnTo>
                  <a:pt x="24384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60" y="91439"/>
                </a:lnTo>
                <a:lnTo>
                  <a:pt x="304800" y="80010"/>
                </a:lnTo>
                <a:lnTo>
                  <a:pt x="329184" y="5257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02471" y="3389376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43434" y="0"/>
                </a:moveTo>
                <a:lnTo>
                  <a:pt x="24384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60" y="91439"/>
                </a:lnTo>
                <a:lnTo>
                  <a:pt x="304800" y="80010"/>
                </a:lnTo>
                <a:lnTo>
                  <a:pt x="329184" y="52577"/>
                </a:lnTo>
                <a:lnTo>
                  <a:pt x="320040" y="50291"/>
                </a:lnTo>
                <a:lnTo>
                  <a:pt x="434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39047" y="3399282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5" h="49529">
                <a:moveTo>
                  <a:pt x="0" y="0"/>
                </a:moveTo>
                <a:lnTo>
                  <a:pt x="273558" y="49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29903" y="3406140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20759" y="3415284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60" h="52070">
                <a:moveTo>
                  <a:pt x="0" y="0"/>
                </a:moveTo>
                <a:lnTo>
                  <a:pt x="276606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28760" y="3394328"/>
            <a:ext cx="355092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41333" y="3382517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356616" y="66294"/>
                </a:moveTo>
                <a:lnTo>
                  <a:pt x="353568" y="60960"/>
                </a:lnTo>
                <a:lnTo>
                  <a:pt x="7619" y="0"/>
                </a:lnTo>
                <a:lnTo>
                  <a:pt x="0" y="3810"/>
                </a:lnTo>
                <a:lnTo>
                  <a:pt x="0" y="7620"/>
                </a:lnTo>
                <a:lnTo>
                  <a:pt x="348234" y="71628"/>
                </a:lnTo>
                <a:lnTo>
                  <a:pt x="356616" y="66294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41333" y="3382517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7619" y="0"/>
                </a:moveTo>
                <a:lnTo>
                  <a:pt x="0" y="3810"/>
                </a:lnTo>
                <a:lnTo>
                  <a:pt x="0" y="7620"/>
                </a:lnTo>
                <a:lnTo>
                  <a:pt x="348234" y="71628"/>
                </a:lnTo>
                <a:lnTo>
                  <a:pt x="356616" y="66294"/>
                </a:lnTo>
                <a:lnTo>
                  <a:pt x="353568" y="60960"/>
                </a:ln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54668" y="3384422"/>
            <a:ext cx="339851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42095" y="3386328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8" y="62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68562" y="3395090"/>
            <a:ext cx="371094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10903" y="3448050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68993" y="3392423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27431" y="0"/>
                </a:moveTo>
                <a:lnTo>
                  <a:pt x="12953" y="8381"/>
                </a:lnTo>
                <a:lnTo>
                  <a:pt x="0" y="18287"/>
                </a:lnTo>
                <a:lnTo>
                  <a:pt x="6095" y="24384"/>
                </a:lnTo>
                <a:lnTo>
                  <a:pt x="25907" y="15239"/>
                </a:lnTo>
                <a:lnTo>
                  <a:pt x="27431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68993" y="3391661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39" h="25400">
                <a:moveTo>
                  <a:pt x="12953" y="9143"/>
                </a:moveTo>
                <a:lnTo>
                  <a:pt x="0" y="19050"/>
                </a:lnTo>
                <a:lnTo>
                  <a:pt x="6095" y="25146"/>
                </a:lnTo>
                <a:lnTo>
                  <a:pt x="25907" y="16001"/>
                </a:lnTo>
                <a:lnTo>
                  <a:pt x="27431" y="0"/>
                </a:lnTo>
                <a:lnTo>
                  <a:pt x="12953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74099" y="333832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326136" y="44957"/>
                </a:moveTo>
                <a:lnTo>
                  <a:pt x="53339" y="0"/>
                </a:lnTo>
                <a:lnTo>
                  <a:pt x="40386" y="19812"/>
                </a:lnTo>
                <a:lnTo>
                  <a:pt x="0" y="14477"/>
                </a:lnTo>
                <a:lnTo>
                  <a:pt x="4571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74099" y="333832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0" y="14477"/>
                </a:moveTo>
                <a:lnTo>
                  <a:pt x="4571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7"/>
                </a:lnTo>
                <a:lnTo>
                  <a:pt x="53339" y="0"/>
                </a:lnTo>
                <a:lnTo>
                  <a:pt x="40386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31249" y="3342894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25153" y="3351276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266700" y="44196"/>
                </a:moveTo>
                <a:lnTo>
                  <a:pt x="15240" y="0"/>
                </a:lnTo>
                <a:lnTo>
                  <a:pt x="0" y="6858"/>
                </a:lnTo>
                <a:lnTo>
                  <a:pt x="36576" y="16001"/>
                </a:lnTo>
                <a:lnTo>
                  <a:pt x="252984" y="51815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25153" y="3351276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15240" y="0"/>
                </a:moveTo>
                <a:lnTo>
                  <a:pt x="0" y="6858"/>
                </a:lnTo>
                <a:lnTo>
                  <a:pt x="36576" y="16001"/>
                </a:lnTo>
                <a:lnTo>
                  <a:pt x="252984" y="51815"/>
                </a:lnTo>
                <a:lnTo>
                  <a:pt x="266700" y="44196"/>
                </a:lnTo>
                <a:lnTo>
                  <a:pt x="152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22867" y="335813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57556" y="42671"/>
                </a:moveTo>
                <a:lnTo>
                  <a:pt x="2285" y="0"/>
                </a:lnTo>
                <a:lnTo>
                  <a:pt x="0" y="15239"/>
                </a:lnTo>
                <a:lnTo>
                  <a:pt x="252221" y="58674"/>
                </a:lnTo>
                <a:lnTo>
                  <a:pt x="257556" y="42671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22867" y="335813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285" y="0"/>
                </a:moveTo>
                <a:lnTo>
                  <a:pt x="0" y="15239"/>
                </a:lnTo>
                <a:lnTo>
                  <a:pt x="252221" y="58674"/>
                </a:lnTo>
                <a:lnTo>
                  <a:pt x="257556" y="42671"/>
                </a:lnTo>
                <a:lnTo>
                  <a:pt x="22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45549" y="337489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16001" y="6857"/>
                </a:moveTo>
                <a:lnTo>
                  <a:pt x="16001" y="1524"/>
                </a:lnTo>
                <a:lnTo>
                  <a:pt x="15239" y="762"/>
                </a:lnTo>
                <a:lnTo>
                  <a:pt x="12191" y="762"/>
                </a:lnTo>
                <a:lnTo>
                  <a:pt x="10668" y="0"/>
                </a:lnTo>
                <a:lnTo>
                  <a:pt x="5333" y="0"/>
                </a:lnTo>
                <a:lnTo>
                  <a:pt x="5333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6"/>
                </a:lnTo>
                <a:lnTo>
                  <a:pt x="1524" y="6096"/>
                </a:lnTo>
                <a:lnTo>
                  <a:pt x="3047" y="7619"/>
                </a:lnTo>
                <a:lnTo>
                  <a:pt x="15239" y="7619"/>
                </a:lnTo>
                <a:lnTo>
                  <a:pt x="16001" y="6857"/>
                </a:lnTo>
                <a:close/>
              </a:path>
              <a:path w="17144" h="7620">
                <a:moveTo>
                  <a:pt x="16763" y="5334"/>
                </a:moveTo>
                <a:lnTo>
                  <a:pt x="16763" y="3810"/>
                </a:lnTo>
                <a:lnTo>
                  <a:pt x="16001" y="2286"/>
                </a:lnTo>
                <a:lnTo>
                  <a:pt x="16001" y="6096"/>
                </a:lnTo>
                <a:lnTo>
                  <a:pt x="16763" y="5334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45549" y="337489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0" y="4572"/>
                </a:moveTo>
                <a:lnTo>
                  <a:pt x="0" y="6096"/>
                </a:lnTo>
                <a:lnTo>
                  <a:pt x="1524" y="6096"/>
                </a:lnTo>
                <a:lnTo>
                  <a:pt x="3047" y="7619"/>
                </a:lnTo>
                <a:lnTo>
                  <a:pt x="15239" y="7619"/>
                </a:lnTo>
                <a:lnTo>
                  <a:pt x="16001" y="6096"/>
                </a:lnTo>
                <a:lnTo>
                  <a:pt x="16763" y="5334"/>
                </a:lnTo>
                <a:lnTo>
                  <a:pt x="16763" y="3810"/>
                </a:lnTo>
                <a:lnTo>
                  <a:pt x="16001" y="2286"/>
                </a:lnTo>
                <a:lnTo>
                  <a:pt x="16001" y="1524"/>
                </a:lnTo>
                <a:lnTo>
                  <a:pt x="15239" y="762"/>
                </a:lnTo>
                <a:lnTo>
                  <a:pt x="12191" y="762"/>
                </a:lnTo>
                <a:lnTo>
                  <a:pt x="10668" y="0"/>
                </a:lnTo>
                <a:lnTo>
                  <a:pt x="5333" y="0"/>
                </a:lnTo>
                <a:lnTo>
                  <a:pt x="5333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50299" y="3358134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6857" y="0"/>
                </a:moveTo>
                <a:lnTo>
                  <a:pt x="0" y="4571"/>
                </a:lnTo>
                <a:lnTo>
                  <a:pt x="0" y="9143"/>
                </a:lnTo>
                <a:lnTo>
                  <a:pt x="2286" y="9143"/>
                </a:lnTo>
                <a:lnTo>
                  <a:pt x="2286" y="5333"/>
                </a:lnTo>
                <a:lnTo>
                  <a:pt x="3047" y="5333"/>
                </a:lnTo>
                <a:lnTo>
                  <a:pt x="9906" y="0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65539" y="3361182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1"/>
                </a:moveTo>
                <a:lnTo>
                  <a:pt x="7619" y="0"/>
                </a:lnTo>
                <a:lnTo>
                  <a:pt x="10668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70873" y="3361944"/>
            <a:ext cx="6985" cy="3810"/>
          </a:xfrm>
          <a:custGeom>
            <a:avLst/>
            <a:gdLst/>
            <a:ahLst/>
            <a:cxnLst/>
            <a:rect l="l" t="t" r="r" b="b"/>
            <a:pathLst>
              <a:path w="6985" h="3810">
                <a:moveTo>
                  <a:pt x="6857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06687" y="3367278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2"/>
                </a:moveTo>
                <a:lnTo>
                  <a:pt x="6857" y="0"/>
                </a:lnTo>
                <a:lnTo>
                  <a:pt x="10668" y="762"/>
                </a:lnTo>
                <a:lnTo>
                  <a:pt x="4571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17355" y="3369564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4572"/>
                </a:moveTo>
                <a:lnTo>
                  <a:pt x="6095" y="0"/>
                </a:lnTo>
                <a:lnTo>
                  <a:pt x="9906" y="762"/>
                </a:lnTo>
                <a:lnTo>
                  <a:pt x="3047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76207" y="3363467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4" h="3810">
                <a:moveTo>
                  <a:pt x="0" y="3810"/>
                </a:moveTo>
                <a:lnTo>
                  <a:pt x="8381" y="0"/>
                </a:lnTo>
                <a:lnTo>
                  <a:pt x="10668" y="0"/>
                </a:lnTo>
                <a:lnTo>
                  <a:pt x="5333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84589" y="3364229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30" h="5079">
                <a:moveTo>
                  <a:pt x="0" y="4572"/>
                </a:moveTo>
                <a:lnTo>
                  <a:pt x="7619" y="0"/>
                </a:lnTo>
                <a:lnTo>
                  <a:pt x="11430" y="762"/>
                </a:lnTo>
                <a:lnTo>
                  <a:pt x="5334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96019" y="3365753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4" h="5714">
                <a:moveTo>
                  <a:pt x="0" y="4572"/>
                </a:moveTo>
                <a:lnTo>
                  <a:pt x="6095" y="0"/>
                </a:lnTo>
                <a:lnTo>
                  <a:pt x="10668" y="1524"/>
                </a:lnTo>
                <a:lnTo>
                  <a:pt x="3048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37345" y="3356609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6857" y="0"/>
                </a:moveTo>
                <a:lnTo>
                  <a:pt x="0" y="4572"/>
                </a:lnTo>
                <a:lnTo>
                  <a:pt x="0" y="10667"/>
                </a:lnTo>
                <a:lnTo>
                  <a:pt x="3048" y="10667"/>
                </a:lnTo>
                <a:lnTo>
                  <a:pt x="3048" y="5334"/>
                </a:lnTo>
                <a:lnTo>
                  <a:pt x="9906" y="762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84614" y="3267075"/>
            <a:ext cx="130302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4099" y="3216401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24383" y="140752"/>
                </a:moveTo>
                <a:lnTo>
                  <a:pt x="24383" y="92201"/>
                </a:lnTo>
                <a:lnTo>
                  <a:pt x="0" y="136398"/>
                </a:lnTo>
                <a:lnTo>
                  <a:pt x="24383" y="140752"/>
                </a:lnTo>
                <a:close/>
              </a:path>
              <a:path w="434339" h="196214">
                <a:moveTo>
                  <a:pt x="434339" y="51053"/>
                </a:moveTo>
                <a:lnTo>
                  <a:pt x="393953" y="43434"/>
                </a:lnTo>
                <a:lnTo>
                  <a:pt x="124968" y="6858"/>
                </a:lnTo>
                <a:lnTo>
                  <a:pt x="67056" y="0"/>
                </a:lnTo>
                <a:lnTo>
                  <a:pt x="22097" y="81534"/>
                </a:lnTo>
                <a:lnTo>
                  <a:pt x="24383" y="92201"/>
                </a:lnTo>
                <a:lnTo>
                  <a:pt x="24383" y="140752"/>
                </a:lnTo>
                <a:lnTo>
                  <a:pt x="42671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23850" y="190717"/>
                </a:lnTo>
                <a:lnTo>
                  <a:pt x="359663" y="195834"/>
                </a:lnTo>
                <a:lnTo>
                  <a:pt x="434339" y="51053"/>
                </a:lnTo>
                <a:close/>
              </a:path>
              <a:path w="434339" h="196214">
                <a:moveTo>
                  <a:pt x="323850" y="190717"/>
                </a:moveTo>
                <a:lnTo>
                  <a:pt x="323850" y="169925"/>
                </a:lnTo>
                <a:lnTo>
                  <a:pt x="311657" y="188975"/>
                </a:lnTo>
                <a:lnTo>
                  <a:pt x="323850" y="19071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74099" y="3216401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67056" y="0"/>
                </a:moveTo>
                <a:lnTo>
                  <a:pt x="22097" y="81534"/>
                </a:lnTo>
                <a:lnTo>
                  <a:pt x="24383" y="92201"/>
                </a:lnTo>
                <a:lnTo>
                  <a:pt x="0" y="136398"/>
                </a:lnTo>
                <a:lnTo>
                  <a:pt x="42671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11657" y="188975"/>
                </a:lnTo>
                <a:lnTo>
                  <a:pt x="359663" y="195834"/>
                </a:lnTo>
                <a:lnTo>
                  <a:pt x="434339" y="51053"/>
                </a:lnTo>
                <a:lnTo>
                  <a:pt x="393953" y="43434"/>
                </a:lnTo>
                <a:lnTo>
                  <a:pt x="124968" y="6858"/>
                </a:lnTo>
                <a:lnTo>
                  <a:pt x="67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83243" y="3334511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89" h="7620">
                <a:moveTo>
                  <a:pt x="0" y="0"/>
                </a:moveTo>
                <a:lnTo>
                  <a:pt x="46481" y="7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97949" y="3386328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19" h="8889">
                <a:moveTo>
                  <a:pt x="0" y="0"/>
                </a:moveTo>
                <a:lnTo>
                  <a:pt x="45719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95816" y="3219830"/>
            <a:ext cx="100584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858909" y="3259835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5">
                <a:moveTo>
                  <a:pt x="3048" y="92201"/>
                </a:moveTo>
                <a:lnTo>
                  <a:pt x="3048" y="86105"/>
                </a:lnTo>
                <a:lnTo>
                  <a:pt x="2286" y="86105"/>
                </a:lnTo>
                <a:lnTo>
                  <a:pt x="2286" y="87629"/>
                </a:lnTo>
                <a:lnTo>
                  <a:pt x="1524" y="87629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48" y="92201"/>
                </a:lnTo>
                <a:close/>
              </a:path>
              <a:path w="50800" h="93345">
                <a:moveTo>
                  <a:pt x="6858" y="92963"/>
                </a:moveTo>
                <a:lnTo>
                  <a:pt x="6858" y="78486"/>
                </a:lnTo>
                <a:lnTo>
                  <a:pt x="6096" y="78486"/>
                </a:lnTo>
                <a:lnTo>
                  <a:pt x="6096" y="80772"/>
                </a:lnTo>
                <a:lnTo>
                  <a:pt x="5334" y="80772"/>
                </a:lnTo>
                <a:lnTo>
                  <a:pt x="5334" y="82296"/>
                </a:lnTo>
                <a:lnTo>
                  <a:pt x="3810" y="82296"/>
                </a:lnTo>
                <a:lnTo>
                  <a:pt x="3810" y="83819"/>
                </a:lnTo>
                <a:lnTo>
                  <a:pt x="3048" y="83819"/>
                </a:lnTo>
                <a:lnTo>
                  <a:pt x="3048" y="92963"/>
                </a:lnTo>
                <a:lnTo>
                  <a:pt x="6858" y="92963"/>
                </a:lnTo>
                <a:close/>
              </a:path>
              <a:path w="50800" h="93345">
                <a:moveTo>
                  <a:pt x="36576" y="7619"/>
                </a:moveTo>
                <a:lnTo>
                  <a:pt x="36576" y="4572"/>
                </a:lnTo>
                <a:lnTo>
                  <a:pt x="33528" y="4572"/>
                </a:lnTo>
                <a:lnTo>
                  <a:pt x="33528" y="3810"/>
                </a:lnTo>
                <a:lnTo>
                  <a:pt x="26670" y="3810"/>
                </a:lnTo>
                <a:lnTo>
                  <a:pt x="26670" y="3048"/>
                </a:lnTo>
                <a:lnTo>
                  <a:pt x="23622" y="3048"/>
                </a:lnTo>
                <a:lnTo>
                  <a:pt x="23622" y="2286"/>
                </a:lnTo>
                <a:lnTo>
                  <a:pt x="19812" y="2286"/>
                </a:lnTo>
                <a:lnTo>
                  <a:pt x="19812" y="1524"/>
                </a:lnTo>
                <a:lnTo>
                  <a:pt x="17526" y="1524"/>
                </a:lnTo>
                <a:lnTo>
                  <a:pt x="17526" y="762"/>
                </a:lnTo>
                <a:lnTo>
                  <a:pt x="12954" y="762"/>
                </a:lnTo>
                <a:lnTo>
                  <a:pt x="12954" y="0"/>
                </a:lnTo>
                <a:lnTo>
                  <a:pt x="5334" y="0"/>
                </a:lnTo>
                <a:lnTo>
                  <a:pt x="5334" y="1524"/>
                </a:lnTo>
                <a:lnTo>
                  <a:pt x="3810" y="1524"/>
                </a:lnTo>
                <a:lnTo>
                  <a:pt x="3810" y="2286"/>
                </a:lnTo>
                <a:lnTo>
                  <a:pt x="6858" y="2286"/>
                </a:lnTo>
                <a:lnTo>
                  <a:pt x="6858" y="3048"/>
                </a:lnTo>
                <a:lnTo>
                  <a:pt x="11430" y="3048"/>
                </a:lnTo>
                <a:lnTo>
                  <a:pt x="11430" y="3810"/>
                </a:lnTo>
                <a:lnTo>
                  <a:pt x="18287" y="3810"/>
                </a:lnTo>
                <a:lnTo>
                  <a:pt x="18287" y="4572"/>
                </a:lnTo>
                <a:lnTo>
                  <a:pt x="21336" y="4572"/>
                </a:lnTo>
                <a:lnTo>
                  <a:pt x="21336" y="5334"/>
                </a:lnTo>
                <a:lnTo>
                  <a:pt x="24384" y="5334"/>
                </a:lnTo>
                <a:lnTo>
                  <a:pt x="24384" y="6096"/>
                </a:lnTo>
                <a:lnTo>
                  <a:pt x="27431" y="6096"/>
                </a:lnTo>
                <a:lnTo>
                  <a:pt x="27431" y="6858"/>
                </a:lnTo>
                <a:lnTo>
                  <a:pt x="30480" y="6858"/>
                </a:lnTo>
                <a:lnTo>
                  <a:pt x="30480" y="7619"/>
                </a:lnTo>
                <a:lnTo>
                  <a:pt x="36576" y="7619"/>
                </a:lnTo>
                <a:close/>
              </a:path>
              <a:path w="50800" h="93345">
                <a:moveTo>
                  <a:pt x="9143" y="92201"/>
                </a:moveTo>
                <a:lnTo>
                  <a:pt x="9143" y="76200"/>
                </a:lnTo>
                <a:lnTo>
                  <a:pt x="6858" y="76200"/>
                </a:lnTo>
                <a:lnTo>
                  <a:pt x="6858" y="92201"/>
                </a:lnTo>
                <a:lnTo>
                  <a:pt x="9143" y="92201"/>
                </a:lnTo>
                <a:close/>
              </a:path>
              <a:path w="50800" h="93345">
                <a:moveTo>
                  <a:pt x="10668" y="88391"/>
                </a:moveTo>
                <a:lnTo>
                  <a:pt x="10668" y="73151"/>
                </a:lnTo>
                <a:lnTo>
                  <a:pt x="9143" y="73151"/>
                </a:lnTo>
                <a:lnTo>
                  <a:pt x="9143" y="88391"/>
                </a:lnTo>
                <a:lnTo>
                  <a:pt x="10668" y="88391"/>
                </a:lnTo>
                <a:close/>
              </a:path>
              <a:path w="50800" h="93345">
                <a:moveTo>
                  <a:pt x="11430" y="86105"/>
                </a:moveTo>
                <a:lnTo>
                  <a:pt x="11430" y="71627"/>
                </a:lnTo>
                <a:lnTo>
                  <a:pt x="10668" y="71627"/>
                </a:lnTo>
                <a:lnTo>
                  <a:pt x="10668" y="86105"/>
                </a:lnTo>
                <a:lnTo>
                  <a:pt x="11430" y="86105"/>
                </a:lnTo>
                <a:close/>
              </a:path>
              <a:path w="50800" h="93345">
                <a:moveTo>
                  <a:pt x="12192" y="84581"/>
                </a:moveTo>
                <a:lnTo>
                  <a:pt x="12192" y="70103"/>
                </a:lnTo>
                <a:lnTo>
                  <a:pt x="11430" y="70103"/>
                </a:lnTo>
                <a:lnTo>
                  <a:pt x="11430" y="84581"/>
                </a:lnTo>
                <a:lnTo>
                  <a:pt x="12192" y="84581"/>
                </a:lnTo>
                <a:close/>
              </a:path>
              <a:path w="50800" h="93345">
                <a:moveTo>
                  <a:pt x="12954" y="83058"/>
                </a:moveTo>
                <a:lnTo>
                  <a:pt x="12954" y="67817"/>
                </a:lnTo>
                <a:lnTo>
                  <a:pt x="12192" y="67817"/>
                </a:lnTo>
                <a:lnTo>
                  <a:pt x="12192" y="83058"/>
                </a:lnTo>
                <a:lnTo>
                  <a:pt x="12954" y="83058"/>
                </a:lnTo>
                <a:close/>
              </a:path>
              <a:path w="50800" h="93345">
                <a:moveTo>
                  <a:pt x="14478" y="81534"/>
                </a:moveTo>
                <a:lnTo>
                  <a:pt x="14478" y="66293"/>
                </a:lnTo>
                <a:lnTo>
                  <a:pt x="12954" y="66293"/>
                </a:lnTo>
                <a:lnTo>
                  <a:pt x="12954" y="81534"/>
                </a:lnTo>
                <a:lnTo>
                  <a:pt x="14478" y="81534"/>
                </a:lnTo>
                <a:close/>
              </a:path>
              <a:path w="50800" h="93345">
                <a:moveTo>
                  <a:pt x="15240" y="78486"/>
                </a:moveTo>
                <a:lnTo>
                  <a:pt x="15240" y="64008"/>
                </a:lnTo>
                <a:lnTo>
                  <a:pt x="14478" y="64008"/>
                </a:lnTo>
                <a:lnTo>
                  <a:pt x="14478" y="78486"/>
                </a:lnTo>
                <a:lnTo>
                  <a:pt x="15240" y="78486"/>
                </a:lnTo>
                <a:close/>
              </a:path>
              <a:path w="50800" h="93345">
                <a:moveTo>
                  <a:pt x="16002" y="76962"/>
                </a:moveTo>
                <a:lnTo>
                  <a:pt x="16002" y="63246"/>
                </a:lnTo>
                <a:lnTo>
                  <a:pt x="15240" y="63246"/>
                </a:lnTo>
                <a:lnTo>
                  <a:pt x="15240" y="76962"/>
                </a:lnTo>
                <a:lnTo>
                  <a:pt x="16002" y="76962"/>
                </a:lnTo>
                <a:close/>
              </a:path>
              <a:path w="50800" h="93345">
                <a:moveTo>
                  <a:pt x="17526" y="75437"/>
                </a:moveTo>
                <a:lnTo>
                  <a:pt x="17526" y="60960"/>
                </a:lnTo>
                <a:lnTo>
                  <a:pt x="16002" y="60960"/>
                </a:lnTo>
                <a:lnTo>
                  <a:pt x="16002" y="75437"/>
                </a:lnTo>
                <a:lnTo>
                  <a:pt x="17526" y="75437"/>
                </a:lnTo>
                <a:close/>
              </a:path>
              <a:path w="50800" h="93345">
                <a:moveTo>
                  <a:pt x="18287" y="73151"/>
                </a:moveTo>
                <a:lnTo>
                  <a:pt x="18287" y="58674"/>
                </a:lnTo>
                <a:lnTo>
                  <a:pt x="17526" y="58674"/>
                </a:lnTo>
                <a:lnTo>
                  <a:pt x="17526" y="73151"/>
                </a:lnTo>
                <a:lnTo>
                  <a:pt x="18287" y="73151"/>
                </a:lnTo>
                <a:close/>
              </a:path>
              <a:path w="50800" h="93345">
                <a:moveTo>
                  <a:pt x="19050" y="71627"/>
                </a:moveTo>
                <a:lnTo>
                  <a:pt x="19050" y="57150"/>
                </a:lnTo>
                <a:lnTo>
                  <a:pt x="18287" y="57150"/>
                </a:lnTo>
                <a:lnTo>
                  <a:pt x="18287" y="71627"/>
                </a:lnTo>
                <a:lnTo>
                  <a:pt x="19050" y="71627"/>
                </a:lnTo>
                <a:close/>
              </a:path>
              <a:path w="50800" h="93345">
                <a:moveTo>
                  <a:pt x="19812" y="68579"/>
                </a:moveTo>
                <a:lnTo>
                  <a:pt x="19812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12" y="68579"/>
                </a:lnTo>
                <a:close/>
              </a:path>
              <a:path w="50800" h="93345">
                <a:moveTo>
                  <a:pt x="21336" y="67055"/>
                </a:moveTo>
                <a:lnTo>
                  <a:pt x="21336" y="53339"/>
                </a:lnTo>
                <a:lnTo>
                  <a:pt x="19812" y="53339"/>
                </a:lnTo>
                <a:lnTo>
                  <a:pt x="19812" y="67055"/>
                </a:lnTo>
                <a:lnTo>
                  <a:pt x="21336" y="67055"/>
                </a:lnTo>
                <a:close/>
              </a:path>
              <a:path w="50800" h="93345">
                <a:moveTo>
                  <a:pt x="22098" y="66293"/>
                </a:moveTo>
                <a:lnTo>
                  <a:pt x="22098" y="51815"/>
                </a:lnTo>
                <a:lnTo>
                  <a:pt x="21336" y="51815"/>
                </a:lnTo>
                <a:lnTo>
                  <a:pt x="21336" y="66293"/>
                </a:lnTo>
                <a:lnTo>
                  <a:pt x="22098" y="66293"/>
                </a:lnTo>
                <a:close/>
              </a:path>
              <a:path w="50800" h="93345">
                <a:moveTo>
                  <a:pt x="23622" y="64008"/>
                </a:moveTo>
                <a:lnTo>
                  <a:pt x="23622" y="50291"/>
                </a:lnTo>
                <a:lnTo>
                  <a:pt x="22098" y="50291"/>
                </a:lnTo>
                <a:lnTo>
                  <a:pt x="22098" y="64008"/>
                </a:lnTo>
                <a:lnTo>
                  <a:pt x="23622" y="64008"/>
                </a:lnTo>
                <a:close/>
              </a:path>
              <a:path w="50800" h="93345">
                <a:moveTo>
                  <a:pt x="24384" y="60198"/>
                </a:moveTo>
                <a:lnTo>
                  <a:pt x="24384" y="46481"/>
                </a:lnTo>
                <a:lnTo>
                  <a:pt x="23622" y="46481"/>
                </a:lnTo>
                <a:lnTo>
                  <a:pt x="23622" y="60198"/>
                </a:lnTo>
                <a:lnTo>
                  <a:pt x="24384" y="60198"/>
                </a:lnTo>
                <a:close/>
              </a:path>
              <a:path w="50800" h="93345">
                <a:moveTo>
                  <a:pt x="25146" y="57912"/>
                </a:moveTo>
                <a:lnTo>
                  <a:pt x="25146" y="44196"/>
                </a:lnTo>
                <a:lnTo>
                  <a:pt x="24384" y="44196"/>
                </a:lnTo>
                <a:lnTo>
                  <a:pt x="24384" y="57912"/>
                </a:lnTo>
                <a:lnTo>
                  <a:pt x="25146" y="57912"/>
                </a:lnTo>
                <a:close/>
              </a:path>
              <a:path w="50800" h="93345">
                <a:moveTo>
                  <a:pt x="26670" y="55625"/>
                </a:moveTo>
                <a:lnTo>
                  <a:pt x="26670" y="43434"/>
                </a:lnTo>
                <a:lnTo>
                  <a:pt x="25146" y="43434"/>
                </a:lnTo>
                <a:lnTo>
                  <a:pt x="25146" y="55625"/>
                </a:lnTo>
                <a:lnTo>
                  <a:pt x="26670" y="55625"/>
                </a:lnTo>
                <a:close/>
              </a:path>
              <a:path w="50800" h="93345">
                <a:moveTo>
                  <a:pt x="27431" y="54101"/>
                </a:moveTo>
                <a:lnTo>
                  <a:pt x="27431" y="41148"/>
                </a:lnTo>
                <a:lnTo>
                  <a:pt x="26670" y="41148"/>
                </a:lnTo>
                <a:lnTo>
                  <a:pt x="26670" y="54101"/>
                </a:lnTo>
                <a:lnTo>
                  <a:pt x="27431" y="54101"/>
                </a:lnTo>
                <a:close/>
              </a:path>
              <a:path w="50800" h="93345">
                <a:moveTo>
                  <a:pt x="28193" y="51815"/>
                </a:moveTo>
                <a:lnTo>
                  <a:pt x="28193" y="38862"/>
                </a:lnTo>
                <a:lnTo>
                  <a:pt x="27431" y="38862"/>
                </a:lnTo>
                <a:lnTo>
                  <a:pt x="27431" y="51815"/>
                </a:lnTo>
                <a:lnTo>
                  <a:pt x="28193" y="51815"/>
                </a:lnTo>
                <a:close/>
              </a:path>
              <a:path w="50800" h="93345">
                <a:moveTo>
                  <a:pt x="29718" y="50291"/>
                </a:moveTo>
                <a:lnTo>
                  <a:pt x="29718" y="37337"/>
                </a:lnTo>
                <a:lnTo>
                  <a:pt x="28193" y="37337"/>
                </a:lnTo>
                <a:lnTo>
                  <a:pt x="28193" y="50291"/>
                </a:lnTo>
                <a:lnTo>
                  <a:pt x="29718" y="50291"/>
                </a:lnTo>
                <a:close/>
              </a:path>
              <a:path w="50800" h="93345">
                <a:moveTo>
                  <a:pt x="30480" y="48767"/>
                </a:moveTo>
                <a:lnTo>
                  <a:pt x="30480" y="35813"/>
                </a:lnTo>
                <a:lnTo>
                  <a:pt x="29718" y="35813"/>
                </a:lnTo>
                <a:lnTo>
                  <a:pt x="29718" y="48767"/>
                </a:lnTo>
                <a:lnTo>
                  <a:pt x="30480" y="48767"/>
                </a:lnTo>
                <a:close/>
              </a:path>
              <a:path w="50800" h="93345">
                <a:moveTo>
                  <a:pt x="31242" y="46481"/>
                </a:moveTo>
                <a:lnTo>
                  <a:pt x="31242" y="34289"/>
                </a:lnTo>
                <a:lnTo>
                  <a:pt x="30480" y="34289"/>
                </a:lnTo>
                <a:lnTo>
                  <a:pt x="30480" y="46481"/>
                </a:lnTo>
                <a:lnTo>
                  <a:pt x="31242" y="46481"/>
                </a:lnTo>
                <a:close/>
              </a:path>
              <a:path w="50800" h="93345">
                <a:moveTo>
                  <a:pt x="32766" y="44958"/>
                </a:moveTo>
                <a:lnTo>
                  <a:pt x="32766" y="31241"/>
                </a:lnTo>
                <a:lnTo>
                  <a:pt x="31242" y="31241"/>
                </a:lnTo>
                <a:lnTo>
                  <a:pt x="31242" y="44958"/>
                </a:lnTo>
                <a:lnTo>
                  <a:pt x="32766" y="44958"/>
                </a:lnTo>
                <a:close/>
              </a:path>
              <a:path w="50800" h="93345">
                <a:moveTo>
                  <a:pt x="33528" y="43434"/>
                </a:moveTo>
                <a:lnTo>
                  <a:pt x="33528" y="30479"/>
                </a:lnTo>
                <a:lnTo>
                  <a:pt x="32766" y="30479"/>
                </a:lnTo>
                <a:lnTo>
                  <a:pt x="32766" y="43434"/>
                </a:lnTo>
                <a:lnTo>
                  <a:pt x="33528" y="43434"/>
                </a:lnTo>
                <a:close/>
              </a:path>
              <a:path w="50800" h="93345">
                <a:moveTo>
                  <a:pt x="34290" y="41148"/>
                </a:moveTo>
                <a:lnTo>
                  <a:pt x="34290" y="28955"/>
                </a:lnTo>
                <a:lnTo>
                  <a:pt x="33528" y="28955"/>
                </a:lnTo>
                <a:lnTo>
                  <a:pt x="33528" y="41148"/>
                </a:lnTo>
                <a:lnTo>
                  <a:pt x="34290" y="41148"/>
                </a:lnTo>
                <a:close/>
              </a:path>
              <a:path w="50800" h="93345">
                <a:moveTo>
                  <a:pt x="36576" y="38862"/>
                </a:moveTo>
                <a:lnTo>
                  <a:pt x="36576" y="26669"/>
                </a:lnTo>
                <a:lnTo>
                  <a:pt x="34290" y="26669"/>
                </a:lnTo>
                <a:lnTo>
                  <a:pt x="34290" y="38862"/>
                </a:lnTo>
                <a:lnTo>
                  <a:pt x="36576" y="38862"/>
                </a:lnTo>
                <a:close/>
              </a:path>
              <a:path w="50800" h="93345">
                <a:moveTo>
                  <a:pt x="44196" y="9143"/>
                </a:moveTo>
                <a:lnTo>
                  <a:pt x="44196" y="6096"/>
                </a:lnTo>
                <a:lnTo>
                  <a:pt x="40386" y="6096"/>
                </a:lnTo>
                <a:lnTo>
                  <a:pt x="40386" y="5334"/>
                </a:lnTo>
                <a:lnTo>
                  <a:pt x="36576" y="5334"/>
                </a:lnTo>
                <a:lnTo>
                  <a:pt x="36576" y="8381"/>
                </a:lnTo>
                <a:lnTo>
                  <a:pt x="41910" y="8381"/>
                </a:lnTo>
                <a:lnTo>
                  <a:pt x="41910" y="9143"/>
                </a:lnTo>
                <a:lnTo>
                  <a:pt x="44196" y="9143"/>
                </a:lnTo>
                <a:close/>
              </a:path>
              <a:path w="50800" h="93345">
                <a:moveTo>
                  <a:pt x="38100" y="32765"/>
                </a:moveTo>
                <a:lnTo>
                  <a:pt x="38100" y="21336"/>
                </a:lnTo>
                <a:lnTo>
                  <a:pt x="36576" y="21336"/>
                </a:lnTo>
                <a:lnTo>
                  <a:pt x="36576" y="32765"/>
                </a:lnTo>
                <a:lnTo>
                  <a:pt x="38100" y="32765"/>
                </a:lnTo>
                <a:close/>
              </a:path>
              <a:path w="50800" h="93345">
                <a:moveTo>
                  <a:pt x="39624" y="31241"/>
                </a:moveTo>
                <a:lnTo>
                  <a:pt x="39624" y="19812"/>
                </a:lnTo>
                <a:lnTo>
                  <a:pt x="38100" y="19812"/>
                </a:lnTo>
                <a:lnTo>
                  <a:pt x="38100" y="31241"/>
                </a:lnTo>
                <a:lnTo>
                  <a:pt x="39624" y="31241"/>
                </a:lnTo>
                <a:close/>
              </a:path>
              <a:path w="50800" h="93345">
                <a:moveTo>
                  <a:pt x="40386" y="29717"/>
                </a:moveTo>
                <a:lnTo>
                  <a:pt x="40386" y="18287"/>
                </a:lnTo>
                <a:lnTo>
                  <a:pt x="39624" y="18287"/>
                </a:lnTo>
                <a:lnTo>
                  <a:pt x="39624" y="29717"/>
                </a:lnTo>
                <a:lnTo>
                  <a:pt x="40386" y="29717"/>
                </a:lnTo>
                <a:close/>
              </a:path>
              <a:path w="50800" h="93345">
                <a:moveTo>
                  <a:pt x="41910" y="27431"/>
                </a:moveTo>
                <a:lnTo>
                  <a:pt x="41910" y="16001"/>
                </a:lnTo>
                <a:lnTo>
                  <a:pt x="40386" y="16001"/>
                </a:lnTo>
                <a:lnTo>
                  <a:pt x="40386" y="27431"/>
                </a:lnTo>
                <a:lnTo>
                  <a:pt x="41910" y="27431"/>
                </a:lnTo>
                <a:close/>
              </a:path>
              <a:path w="50800" h="93345">
                <a:moveTo>
                  <a:pt x="42672" y="25908"/>
                </a:moveTo>
                <a:lnTo>
                  <a:pt x="42672" y="14477"/>
                </a:lnTo>
                <a:lnTo>
                  <a:pt x="41910" y="14477"/>
                </a:lnTo>
                <a:lnTo>
                  <a:pt x="41910" y="25908"/>
                </a:lnTo>
                <a:lnTo>
                  <a:pt x="42672" y="25908"/>
                </a:lnTo>
                <a:close/>
              </a:path>
              <a:path w="50800" h="93345">
                <a:moveTo>
                  <a:pt x="43434" y="23622"/>
                </a:moveTo>
                <a:lnTo>
                  <a:pt x="43434" y="12953"/>
                </a:lnTo>
                <a:lnTo>
                  <a:pt x="42672" y="12953"/>
                </a:lnTo>
                <a:lnTo>
                  <a:pt x="42672" y="23622"/>
                </a:lnTo>
                <a:lnTo>
                  <a:pt x="43434" y="23622"/>
                </a:lnTo>
                <a:close/>
              </a:path>
              <a:path w="50800" h="93345">
                <a:moveTo>
                  <a:pt x="44196" y="22098"/>
                </a:moveTo>
                <a:lnTo>
                  <a:pt x="44196" y="10667"/>
                </a:lnTo>
                <a:lnTo>
                  <a:pt x="43434" y="10667"/>
                </a:lnTo>
                <a:lnTo>
                  <a:pt x="43434" y="22098"/>
                </a:lnTo>
                <a:lnTo>
                  <a:pt x="44196" y="22098"/>
                </a:lnTo>
                <a:close/>
              </a:path>
              <a:path w="50800" h="93345">
                <a:moveTo>
                  <a:pt x="47243" y="16001"/>
                </a:moveTo>
                <a:lnTo>
                  <a:pt x="47243" y="6858"/>
                </a:lnTo>
                <a:lnTo>
                  <a:pt x="44196" y="6858"/>
                </a:lnTo>
                <a:lnTo>
                  <a:pt x="44196" y="19812"/>
                </a:lnTo>
                <a:lnTo>
                  <a:pt x="45720" y="19812"/>
                </a:lnTo>
                <a:lnTo>
                  <a:pt x="45720" y="18287"/>
                </a:lnTo>
                <a:lnTo>
                  <a:pt x="46481" y="18287"/>
                </a:lnTo>
                <a:lnTo>
                  <a:pt x="46481" y="16001"/>
                </a:lnTo>
                <a:lnTo>
                  <a:pt x="47243" y="16001"/>
                </a:lnTo>
                <a:close/>
              </a:path>
              <a:path w="50800" h="93345">
                <a:moveTo>
                  <a:pt x="50292" y="8381"/>
                </a:moveTo>
                <a:lnTo>
                  <a:pt x="50292" y="7619"/>
                </a:lnTo>
                <a:lnTo>
                  <a:pt x="47243" y="7619"/>
                </a:lnTo>
                <a:lnTo>
                  <a:pt x="47243" y="14477"/>
                </a:lnTo>
                <a:lnTo>
                  <a:pt x="48006" y="14477"/>
                </a:lnTo>
                <a:lnTo>
                  <a:pt x="48006" y="12953"/>
                </a:lnTo>
                <a:lnTo>
                  <a:pt x="48768" y="12953"/>
                </a:lnTo>
                <a:lnTo>
                  <a:pt x="48768" y="10667"/>
                </a:lnTo>
                <a:lnTo>
                  <a:pt x="49530" y="10667"/>
                </a:lnTo>
                <a:lnTo>
                  <a:pt x="49530" y="8381"/>
                </a:lnTo>
                <a:lnTo>
                  <a:pt x="50292" y="83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58909" y="3258311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96" y="10667"/>
                </a:lnTo>
                <a:lnTo>
                  <a:pt x="3810" y="3048"/>
                </a:lnTo>
                <a:lnTo>
                  <a:pt x="6096" y="0"/>
                </a:lnTo>
                <a:lnTo>
                  <a:pt x="50292" y="9143"/>
                </a:lnTo>
                <a:lnTo>
                  <a:pt x="6858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61957" y="326059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42672" y="6857"/>
                </a:moveTo>
                <a:lnTo>
                  <a:pt x="3048" y="0"/>
                </a:lnTo>
                <a:lnTo>
                  <a:pt x="0" y="6857"/>
                </a:lnTo>
                <a:lnTo>
                  <a:pt x="6095" y="5334"/>
                </a:lnTo>
                <a:lnTo>
                  <a:pt x="40386" y="10667"/>
                </a:lnTo>
                <a:lnTo>
                  <a:pt x="42672" y="6857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861957" y="326059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3048" y="0"/>
                </a:moveTo>
                <a:lnTo>
                  <a:pt x="0" y="6857"/>
                </a:lnTo>
                <a:lnTo>
                  <a:pt x="6095" y="5334"/>
                </a:lnTo>
                <a:lnTo>
                  <a:pt x="40386" y="10667"/>
                </a:lnTo>
                <a:lnTo>
                  <a:pt x="42672" y="6857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65005" y="3260597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4">
                <a:moveTo>
                  <a:pt x="4571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55861" y="334975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143" y="3048"/>
                </a:moveTo>
                <a:lnTo>
                  <a:pt x="3047" y="0"/>
                </a:lnTo>
                <a:lnTo>
                  <a:pt x="0" y="9906"/>
                </a:lnTo>
                <a:lnTo>
                  <a:pt x="3047" y="11430"/>
                </a:lnTo>
                <a:lnTo>
                  <a:pt x="9143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55861" y="334975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3047" y="0"/>
                </a:moveTo>
                <a:lnTo>
                  <a:pt x="0" y="9906"/>
                </a:lnTo>
                <a:lnTo>
                  <a:pt x="3047" y="11430"/>
                </a:lnTo>
                <a:lnTo>
                  <a:pt x="9143" y="3048"/>
                </a:lnTo>
                <a:lnTo>
                  <a:pt x="30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592209" y="3220973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44" y="35813"/>
                </a:moveTo>
                <a:lnTo>
                  <a:pt x="132587" y="12953"/>
                </a:lnTo>
                <a:lnTo>
                  <a:pt x="3810" y="0"/>
                </a:lnTo>
                <a:lnTo>
                  <a:pt x="0" y="8381"/>
                </a:lnTo>
                <a:lnTo>
                  <a:pt x="270510" y="46481"/>
                </a:lnTo>
                <a:lnTo>
                  <a:pt x="275844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92209" y="3220973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10" y="0"/>
                </a:moveTo>
                <a:lnTo>
                  <a:pt x="0" y="8381"/>
                </a:lnTo>
                <a:lnTo>
                  <a:pt x="270510" y="46481"/>
                </a:lnTo>
                <a:lnTo>
                  <a:pt x="275844" y="35813"/>
                </a:lnTo>
                <a:lnTo>
                  <a:pt x="132587" y="12953"/>
                </a:lnTo>
                <a:lnTo>
                  <a:pt x="38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80601" y="3231642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78486" y="10667"/>
                </a:moveTo>
                <a:lnTo>
                  <a:pt x="69342" y="6095"/>
                </a:lnTo>
                <a:lnTo>
                  <a:pt x="0" y="0"/>
                </a:lnTo>
                <a:lnTo>
                  <a:pt x="3048" y="6095"/>
                </a:lnTo>
                <a:lnTo>
                  <a:pt x="73913" y="16001"/>
                </a:lnTo>
                <a:lnTo>
                  <a:pt x="78486" y="1066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680601" y="3231642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0" y="0"/>
                </a:moveTo>
                <a:lnTo>
                  <a:pt x="3048" y="6095"/>
                </a:lnTo>
                <a:lnTo>
                  <a:pt x="73913" y="16001"/>
                </a:lnTo>
                <a:lnTo>
                  <a:pt x="78486" y="10667"/>
                </a:lnTo>
                <a:lnTo>
                  <a:pt x="69342" y="6095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46133" y="3242310"/>
            <a:ext cx="7620" cy="5715"/>
          </a:xfrm>
          <a:custGeom>
            <a:avLst/>
            <a:gdLst/>
            <a:ahLst/>
            <a:cxnLst/>
            <a:rect l="l" t="t" r="r" b="b"/>
            <a:pathLst>
              <a:path w="7619" h="5714">
                <a:moveTo>
                  <a:pt x="0" y="0"/>
                </a:moveTo>
                <a:lnTo>
                  <a:pt x="7619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80601" y="3227070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2" y="10667"/>
                </a:moveTo>
                <a:lnTo>
                  <a:pt x="2286" y="0"/>
                </a:lnTo>
                <a:lnTo>
                  <a:pt x="0" y="5333"/>
                </a:lnTo>
                <a:lnTo>
                  <a:pt x="65531" y="15239"/>
                </a:lnTo>
                <a:lnTo>
                  <a:pt x="69342" y="1066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680601" y="3226307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6"/>
                </a:lnTo>
                <a:lnTo>
                  <a:pt x="65531" y="16002"/>
                </a:lnTo>
                <a:lnTo>
                  <a:pt x="69342" y="10668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3535" y="323773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322325" y="40386"/>
                </a:moveTo>
                <a:lnTo>
                  <a:pt x="56387" y="0"/>
                </a:lnTo>
                <a:lnTo>
                  <a:pt x="0" y="96012"/>
                </a:lnTo>
                <a:lnTo>
                  <a:pt x="268223" y="138684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3535" y="323773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56387" y="0"/>
                </a:moveTo>
                <a:lnTo>
                  <a:pt x="0" y="96012"/>
                </a:lnTo>
                <a:lnTo>
                  <a:pt x="268223" y="138684"/>
                </a:lnTo>
                <a:lnTo>
                  <a:pt x="322325" y="40386"/>
                </a:lnTo>
                <a:lnTo>
                  <a:pt x="563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50160" y="3240023"/>
            <a:ext cx="284480" cy="1341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58110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60014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67000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69539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7081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679700" y="33566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0827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1145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15895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26689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30500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46375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48279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658110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660014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667000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69539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67081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679700" y="33566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0827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1145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715895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726689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730500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746375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748279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647950" y="335203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741929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658110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660014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667000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669539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67081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680970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682239" y="33566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70827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710814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715260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726689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729864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733039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746375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748279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750185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647314" y="335127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64795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656204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672714" y="335508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67335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67652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677160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679700" y="335660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689860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69303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69557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698114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701925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715895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72732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73685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74129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744470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646679" y="33520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649220" y="3352038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657475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659379" y="33512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72796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731135" y="335127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73367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737485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74256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745104" y="335127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747010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748914" y="335127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750820" y="335127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646679" y="3352038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668270" y="335546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669539" y="335546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672079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674620" y="33558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677795" y="335508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678429" y="33562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682239" y="335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683510" y="335660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699385" y="335508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702560" y="335508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705735" y="335508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708910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712085" y="33550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716529" y="335508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730500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762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73748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742564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74637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750185" y="335127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646679" y="3352038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668270" y="3355466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672079" y="335584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677160" y="335622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680970" y="3356609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690495" y="335508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694304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696845" y="335508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697479" y="33577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703829" y="33577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710179" y="3357753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730500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762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737485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635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742564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746375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750185" y="335127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642870" y="335165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646679" y="3352038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656839" y="33528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660650" y="3353180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726689" y="3353180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734310" y="335318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740660" y="335318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746375" y="335127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748279" y="335318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550299" y="3240023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80" h="133350">
                <a:moveTo>
                  <a:pt x="50291" y="0"/>
                </a:moveTo>
                <a:lnTo>
                  <a:pt x="0" y="96012"/>
                </a:lnTo>
                <a:lnTo>
                  <a:pt x="231647" y="133350"/>
                </a:lnTo>
                <a:lnTo>
                  <a:pt x="233171" y="131825"/>
                </a:lnTo>
                <a:lnTo>
                  <a:pt x="233171" y="131063"/>
                </a:lnTo>
                <a:lnTo>
                  <a:pt x="233933" y="128777"/>
                </a:lnTo>
                <a:lnTo>
                  <a:pt x="234695" y="127253"/>
                </a:lnTo>
                <a:lnTo>
                  <a:pt x="237744" y="124205"/>
                </a:lnTo>
                <a:lnTo>
                  <a:pt x="237744" y="121920"/>
                </a:lnTo>
                <a:lnTo>
                  <a:pt x="239268" y="118872"/>
                </a:lnTo>
                <a:lnTo>
                  <a:pt x="241553" y="115062"/>
                </a:lnTo>
                <a:lnTo>
                  <a:pt x="243839" y="112013"/>
                </a:lnTo>
                <a:lnTo>
                  <a:pt x="246125" y="108203"/>
                </a:lnTo>
                <a:lnTo>
                  <a:pt x="247650" y="103631"/>
                </a:lnTo>
                <a:lnTo>
                  <a:pt x="249936" y="100584"/>
                </a:lnTo>
                <a:lnTo>
                  <a:pt x="256794" y="86867"/>
                </a:lnTo>
                <a:lnTo>
                  <a:pt x="259080" y="83058"/>
                </a:lnTo>
                <a:lnTo>
                  <a:pt x="261365" y="78486"/>
                </a:lnTo>
                <a:lnTo>
                  <a:pt x="262889" y="73913"/>
                </a:lnTo>
                <a:lnTo>
                  <a:pt x="266700" y="69341"/>
                </a:lnTo>
                <a:lnTo>
                  <a:pt x="268986" y="65531"/>
                </a:lnTo>
                <a:lnTo>
                  <a:pt x="271271" y="60960"/>
                </a:lnTo>
                <a:lnTo>
                  <a:pt x="272795" y="57150"/>
                </a:lnTo>
                <a:lnTo>
                  <a:pt x="274319" y="54101"/>
                </a:lnTo>
                <a:lnTo>
                  <a:pt x="276606" y="50291"/>
                </a:lnTo>
                <a:lnTo>
                  <a:pt x="279653" y="44196"/>
                </a:lnTo>
                <a:lnTo>
                  <a:pt x="281177" y="41910"/>
                </a:lnTo>
                <a:lnTo>
                  <a:pt x="281939" y="39624"/>
                </a:lnTo>
                <a:lnTo>
                  <a:pt x="283463" y="38100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814713" y="332765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47243" y="3810"/>
                </a:moveTo>
                <a:lnTo>
                  <a:pt x="25907" y="0"/>
                </a:lnTo>
                <a:lnTo>
                  <a:pt x="0" y="50292"/>
                </a:lnTo>
                <a:lnTo>
                  <a:pt x="19812" y="54863"/>
                </a:lnTo>
                <a:lnTo>
                  <a:pt x="47243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814713" y="332765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25907" y="0"/>
                </a:moveTo>
                <a:lnTo>
                  <a:pt x="0" y="50292"/>
                </a:lnTo>
                <a:lnTo>
                  <a:pt x="19812" y="54863"/>
                </a:lnTo>
                <a:lnTo>
                  <a:pt x="47243" y="3810"/>
                </a:lnTo>
                <a:lnTo>
                  <a:pt x="259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843669" y="333832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762" y="9143"/>
                </a:moveTo>
                <a:lnTo>
                  <a:pt x="762" y="3810"/>
                </a:lnTo>
                <a:lnTo>
                  <a:pt x="0" y="4572"/>
                </a:lnTo>
                <a:lnTo>
                  <a:pt x="0" y="8381"/>
                </a:lnTo>
                <a:lnTo>
                  <a:pt x="762" y="9143"/>
                </a:lnTo>
                <a:close/>
              </a:path>
              <a:path w="13969" h="13335">
                <a:moveTo>
                  <a:pt x="13716" y="2286"/>
                </a:moveTo>
                <a:lnTo>
                  <a:pt x="13716" y="0"/>
                </a:lnTo>
                <a:lnTo>
                  <a:pt x="6095" y="0"/>
                </a:lnTo>
                <a:lnTo>
                  <a:pt x="5333" y="1524"/>
                </a:lnTo>
                <a:lnTo>
                  <a:pt x="4571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30" y="6095"/>
                </a:lnTo>
                <a:lnTo>
                  <a:pt x="11430" y="5333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843669" y="333832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0" y="5333"/>
                </a:moveTo>
                <a:lnTo>
                  <a:pt x="0" y="8381"/>
                </a:lnTo>
                <a:lnTo>
                  <a:pt x="762" y="9143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7" y="12953"/>
                </a:lnTo>
                <a:lnTo>
                  <a:pt x="8381" y="11429"/>
                </a:lnTo>
                <a:lnTo>
                  <a:pt x="8381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5"/>
                </a:lnTo>
                <a:lnTo>
                  <a:pt x="11430" y="5333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lnTo>
                  <a:pt x="13716" y="0"/>
                </a:lnTo>
                <a:lnTo>
                  <a:pt x="6095" y="0"/>
                </a:lnTo>
                <a:lnTo>
                  <a:pt x="5333" y="1524"/>
                </a:lnTo>
                <a:lnTo>
                  <a:pt x="4571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830715" y="3360420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762" y="8381"/>
                </a:moveTo>
                <a:lnTo>
                  <a:pt x="762" y="3809"/>
                </a:lnTo>
                <a:lnTo>
                  <a:pt x="0" y="4571"/>
                </a:lnTo>
                <a:lnTo>
                  <a:pt x="0" y="7619"/>
                </a:lnTo>
                <a:lnTo>
                  <a:pt x="762" y="8381"/>
                </a:lnTo>
                <a:close/>
              </a:path>
              <a:path w="14605" h="13970">
                <a:moveTo>
                  <a:pt x="9906" y="11429"/>
                </a:moveTo>
                <a:lnTo>
                  <a:pt x="9906" y="762"/>
                </a:lnTo>
                <a:lnTo>
                  <a:pt x="8381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5"/>
                </a:lnTo>
                <a:lnTo>
                  <a:pt x="3810" y="2285"/>
                </a:lnTo>
                <a:lnTo>
                  <a:pt x="1524" y="3047"/>
                </a:lnTo>
                <a:lnTo>
                  <a:pt x="762" y="3047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close/>
              </a:path>
              <a:path w="14605" h="13970">
                <a:moveTo>
                  <a:pt x="14478" y="2285"/>
                </a:moveTo>
                <a:lnTo>
                  <a:pt x="14478" y="0"/>
                </a:lnTo>
                <a:lnTo>
                  <a:pt x="9906" y="0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3"/>
                </a:lnTo>
                <a:lnTo>
                  <a:pt x="12954" y="4571"/>
                </a:lnTo>
                <a:lnTo>
                  <a:pt x="13716" y="3809"/>
                </a:lnTo>
                <a:lnTo>
                  <a:pt x="13716" y="3047"/>
                </a:lnTo>
                <a:lnTo>
                  <a:pt x="14478" y="228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830715" y="3360420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0" y="6857"/>
                </a:moveTo>
                <a:lnTo>
                  <a:pt x="0" y="7619"/>
                </a:lnTo>
                <a:lnTo>
                  <a:pt x="762" y="8381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8" y="11429"/>
                </a:lnTo>
                <a:lnTo>
                  <a:pt x="3810" y="12953"/>
                </a:lnTo>
                <a:lnTo>
                  <a:pt x="4572" y="12953"/>
                </a:lnTo>
                <a:lnTo>
                  <a:pt x="5334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lnTo>
                  <a:pt x="9906" y="7619"/>
                </a:lnTo>
                <a:lnTo>
                  <a:pt x="11430" y="6857"/>
                </a:lnTo>
                <a:lnTo>
                  <a:pt x="12954" y="5333"/>
                </a:lnTo>
                <a:lnTo>
                  <a:pt x="12954" y="4571"/>
                </a:lnTo>
                <a:lnTo>
                  <a:pt x="13716" y="3809"/>
                </a:lnTo>
                <a:lnTo>
                  <a:pt x="13716" y="3047"/>
                </a:lnTo>
                <a:lnTo>
                  <a:pt x="14478" y="2285"/>
                </a:lnTo>
                <a:lnTo>
                  <a:pt x="14478" y="0"/>
                </a:lnTo>
                <a:lnTo>
                  <a:pt x="9906" y="0"/>
                </a:lnTo>
                <a:lnTo>
                  <a:pt x="9906" y="762"/>
                </a:lnTo>
                <a:lnTo>
                  <a:pt x="8381" y="762"/>
                </a:lnTo>
                <a:lnTo>
                  <a:pt x="6096" y="1524"/>
                </a:lnTo>
                <a:lnTo>
                  <a:pt x="5334" y="1524"/>
                </a:lnTo>
                <a:lnTo>
                  <a:pt x="4572" y="2285"/>
                </a:lnTo>
                <a:lnTo>
                  <a:pt x="3810" y="2285"/>
                </a:lnTo>
                <a:lnTo>
                  <a:pt x="1524" y="3047"/>
                </a:lnTo>
                <a:lnTo>
                  <a:pt x="762" y="3047"/>
                </a:lnTo>
                <a:lnTo>
                  <a:pt x="762" y="3809"/>
                </a:lnTo>
                <a:lnTo>
                  <a:pt x="0" y="4571"/>
                </a:lnTo>
                <a:lnTo>
                  <a:pt x="0" y="68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559443" y="3071622"/>
            <a:ext cx="36830" cy="144145"/>
          </a:xfrm>
          <a:custGeom>
            <a:avLst/>
            <a:gdLst/>
            <a:ahLst/>
            <a:cxnLst/>
            <a:rect l="l" t="t" r="r" b="b"/>
            <a:pathLst>
              <a:path w="36830" h="144144">
                <a:moveTo>
                  <a:pt x="36575" y="0"/>
                </a:moveTo>
                <a:lnTo>
                  <a:pt x="0" y="144017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8243951" y="3171444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444246" y="333755"/>
                </a:moveTo>
                <a:lnTo>
                  <a:pt x="444246" y="79248"/>
                </a:lnTo>
                <a:lnTo>
                  <a:pt x="383298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3755"/>
                </a:lnTo>
                <a:lnTo>
                  <a:pt x="444246" y="33375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8284336" y="3352800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16764" y="38862"/>
                </a:moveTo>
                <a:lnTo>
                  <a:pt x="16764" y="0"/>
                </a:lnTo>
                <a:lnTo>
                  <a:pt x="0" y="0"/>
                </a:lnTo>
                <a:lnTo>
                  <a:pt x="0" y="38862"/>
                </a:lnTo>
                <a:lnTo>
                  <a:pt x="16764" y="38862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8319389" y="3352800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355215" y="3352800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0" y="0"/>
                </a:moveTo>
                <a:lnTo>
                  <a:pt x="0" y="38862"/>
                </a:lnTo>
                <a:lnTo>
                  <a:pt x="16764" y="38862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390267" y="3352800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8243951" y="3171444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0" y="79248"/>
                </a:moveTo>
                <a:lnTo>
                  <a:pt x="60198" y="0"/>
                </a:lnTo>
                <a:lnTo>
                  <a:pt x="383298" y="0"/>
                </a:lnTo>
                <a:lnTo>
                  <a:pt x="444246" y="79248"/>
                </a:lnTo>
                <a:lnTo>
                  <a:pt x="444246" y="333755"/>
                </a:lnTo>
                <a:lnTo>
                  <a:pt x="0" y="333755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8243951" y="3252215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8284336" y="335356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8320151" y="335356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8355215" y="335356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8391029" y="335356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740543" y="3179826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6" y="332994"/>
                </a:moveTo>
                <a:lnTo>
                  <a:pt x="444246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4"/>
                </a:lnTo>
                <a:lnTo>
                  <a:pt x="444246" y="33299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780167" y="336118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815981" y="336118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851033" y="336118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886847" y="3361182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740543" y="3179826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6" y="79248"/>
                </a:lnTo>
                <a:lnTo>
                  <a:pt x="444246" y="332994"/>
                </a:lnTo>
                <a:lnTo>
                  <a:pt x="0" y="332994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740543" y="3260597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780929" y="3361182"/>
            <a:ext cx="17145" cy="39370"/>
          </a:xfrm>
          <a:custGeom>
            <a:avLst/>
            <a:gdLst/>
            <a:ahLst/>
            <a:cxnLst/>
            <a:rect l="l" t="t" r="r" b="b"/>
            <a:pathLst>
              <a:path w="17145" h="39370">
                <a:moveTo>
                  <a:pt x="0" y="0"/>
                </a:moveTo>
                <a:lnTo>
                  <a:pt x="0" y="38862"/>
                </a:lnTo>
                <a:lnTo>
                  <a:pt x="16763" y="38862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815981" y="336118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851795" y="336118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886847" y="3361182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5040515" y="2865120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59" y="1511413"/>
                </a:moveTo>
                <a:lnTo>
                  <a:pt x="251459" y="620268"/>
                </a:lnTo>
                <a:lnTo>
                  <a:pt x="249936" y="621030"/>
                </a:lnTo>
                <a:lnTo>
                  <a:pt x="249880" y="620557"/>
                </a:lnTo>
                <a:lnTo>
                  <a:pt x="199524" y="629800"/>
                </a:lnTo>
                <a:lnTo>
                  <a:pt x="151733" y="647521"/>
                </a:lnTo>
                <a:lnTo>
                  <a:pt x="108942" y="672546"/>
                </a:lnTo>
                <a:lnTo>
                  <a:pt x="72009" y="703992"/>
                </a:lnTo>
                <a:lnTo>
                  <a:pt x="41790" y="740975"/>
                </a:lnTo>
                <a:lnTo>
                  <a:pt x="19145" y="782609"/>
                </a:lnTo>
                <a:lnTo>
                  <a:pt x="4929" y="828012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6034" y="1096313"/>
                </a:lnTo>
                <a:lnTo>
                  <a:pt x="137159" y="1094994"/>
                </a:lnTo>
                <a:lnTo>
                  <a:pt x="138683" y="1098042"/>
                </a:lnTo>
                <a:lnTo>
                  <a:pt x="138683" y="1445185"/>
                </a:lnTo>
                <a:lnTo>
                  <a:pt x="160913" y="1465416"/>
                </a:lnTo>
                <a:lnTo>
                  <a:pt x="200151" y="1490641"/>
                </a:lnTo>
                <a:lnTo>
                  <a:pt x="243962" y="1509543"/>
                </a:lnTo>
                <a:lnTo>
                  <a:pt x="251459" y="1511413"/>
                </a:lnTo>
                <a:close/>
              </a:path>
              <a:path w="2784475" h="1866900">
                <a:moveTo>
                  <a:pt x="138683" y="1445185"/>
                </a:moveTo>
                <a:lnTo>
                  <a:pt x="138683" y="1098042"/>
                </a:lnTo>
                <a:lnTo>
                  <a:pt x="136034" y="1096313"/>
                </a:lnTo>
                <a:lnTo>
                  <a:pt x="104679" y="1133082"/>
                </a:lnTo>
                <a:lnTo>
                  <a:pt x="80771" y="1175670"/>
                </a:lnTo>
                <a:lnTo>
                  <a:pt x="66008" y="1221545"/>
                </a:lnTo>
                <a:lnTo>
                  <a:pt x="60959" y="1269492"/>
                </a:lnTo>
                <a:lnTo>
                  <a:pt x="65484" y="1315600"/>
                </a:lnTo>
                <a:lnTo>
                  <a:pt x="78533" y="1358962"/>
                </a:lnTo>
                <a:lnTo>
                  <a:pt x="99313" y="1398862"/>
                </a:lnTo>
                <a:lnTo>
                  <a:pt x="127037" y="1434585"/>
                </a:lnTo>
                <a:lnTo>
                  <a:pt x="138683" y="1445185"/>
                </a:lnTo>
                <a:close/>
              </a:path>
              <a:path w="2784475" h="1866900">
                <a:moveTo>
                  <a:pt x="1447800" y="1865530"/>
                </a:moveTo>
                <a:lnTo>
                  <a:pt x="1447800" y="146304"/>
                </a:lnTo>
                <a:lnTo>
                  <a:pt x="1406433" y="114714"/>
                </a:lnTo>
                <a:lnTo>
                  <a:pt x="1360681" y="89635"/>
                </a:lnTo>
                <a:lnTo>
                  <a:pt x="1311456" y="71359"/>
                </a:lnTo>
                <a:lnTo>
                  <a:pt x="1259669" y="60179"/>
                </a:lnTo>
                <a:lnTo>
                  <a:pt x="1206233" y="56387"/>
                </a:lnTo>
                <a:lnTo>
                  <a:pt x="1152489" y="60231"/>
                </a:lnTo>
                <a:lnTo>
                  <a:pt x="1100863" y="71459"/>
                </a:lnTo>
                <a:lnTo>
                  <a:pt x="1052168" y="89618"/>
                </a:lnTo>
                <a:lnTo>
                  <a:pt x="1007218" y="114255"/>
                </a:lnTo>
                <a:lnTo>
                  <a:pt x="966826" y="144917"/>
                </a:lnTo>
                <a:lnTo>
                  <a:pt x="931805" y="181151"/>
                </a:lnTo>
                <a:lnTo>
                  <a:pt x="902969" y="222504"/>
                </a:lnTo>
                <a:lnTo>
                  <a:pt x="901445" y="224790"/>
                </a:lnTo>
                <a:lnTo>
                  <a:pt x="860547" y="205410"/>
                </a:lnTo>
                <a:lnTo>
                  <a:pt x="817674" y="190274"/>
                </a:lnTo>
                <a:lnTo>
                  <a:pt x="773228" y="179417"/>
                </a:lnTo>
                <a:lnTo>
                  <a:pt x="727612" y="172876"/>
                </a:lnTo>
                <a:lnTo>
                  <a:pt x="681227" y="170687"/>
                </a:lnTo>
                <a:lnTo>
                  <a:pt x="630535" y="173356"/>
                </a:lnTo>
                <a:lnTo>
                  <a:pt x="581548" y="181162"/>
                </a:lnTo>
                <a:lnTo>
                  <a:pt x="534593" y="193811"/>
                </a:lnTo>
                <a:lnTo>
                  <a:pt x="489999" y="211005"/>
                </a:lnTo>
                <a:lnTo>
                  <a:pt x="448094" y="232447"/>
                </a:lnTo>
                <a:lnTo>
                  <a:pt x="409207" y="257842"/>
                </a:lnTo>
                <a:lnTo>
                  <a:pt x="373665" y="286893"/>
                </a:lnTo>
                <a:lnTo>
                  <a:pt x="341798" y="319302"/>
                </a:lnTo>
                <a:lnTo>
                  <a:pt x="313932" y="354774"/>
                </a:lnTo>
                <a:lnTo>
                  <a:pt x="290397" y="393012"/>
                </a:lnTo>
                <a:lnTo>
                  <a:pt x="271521" y="433719"/>
                </a:lnTo>
                <a:lnTo>
                  <a:pt x="257631" y="476598"/>
                </a:lnTo>
                <a:lnTo>
                  <a:pt x="249057" y="521354"/>
                </a:lnTo>
                <a:lnTo>
                  <a:pt x="246125" y="567690"/>
                </a:lnTo>
                <a:lnTo>
                  <a:pt x="246399" y="580953"/>
                </a:lnTo>
                <a:lnTo>
                  <a:pt x="247173" y="594360"/>
                </a:lnTo>
                <a:lnTo>
                  <a:pt x="248376" y="607766"/>
                </a:lnTo>
                <a:lnTo>
                  <a:pt x="249880" y="620557"/>
                </a:lnTo>
                <a:lnTo>
                  <a:pt x="251459" y="620268"/>
                </a:lnTo>
                <a:lnTo>
                  <a:pt x="251459" y="1511413"/>
                </a:lnTo>
                <a:lnTo>
                  <a:pt x="291554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0" y="1525047"/>
                </a:lnTo>
                <a:lnTo>
                  <a:pt x="366783" y="1524559"/>
                </a:lnTo>
                <a:lnTo>
                  <a:pt x="374903" y="1524000"/>
                </a:lnTo>
                <a:lnTo>
                  <a:pt x="374903" y="1527688"/>
                </a:lnTo>
                <a:lnTo>
                  <a:pt x="402142" y="1566365"/>
                </a:lnTo>
                <a:lnTo>
                  <a:pt x="435138" y="1603723"/>
                </a:lnTo>
                <a:lnTo>
                  <a:pt x="471984" y="1637405"/>
                </a:lnTo>
                <a:lnTo>
                  <a:pt x="512295" y="1667219"/>
                </a:lnTo>
                <a:lnTo>
                  <a:pt x="555688" y="1692973"/>
                </a:lnTo>
                <a:lnTo>
                  <a:pt x="601778" y="1714475"/>
                </a:lnTo>
                <a:lnTo>
                  <a:pt x="650182" y="1731533"/>
                </a:lnTo>
                <a:lnTo>
                  <a:pt x="700515" y="1743955"/>
                </a:lnTo>
                <a:lnTo>
                  <a:pt x="752394" y="1751549"/>
                </a:lnTo>
                <a:lnTo>
                  <a:pt x="805433" y="1754124"/>
                </a:lnTo>
                <a:lnTo>
                  <a:pt x="859200" y="1751484"/>
                </a:lnTo>
                <a:lnTo>
                  <a:pt x="912235" y="1743614"/>
                </a:lnTo>
                <a:lnTo>
                  <a:pt x="963990" y="1730587"/>
                </a:lnTo>
                <a:lnTo>
                  <a:pt x="1013917" y="1712476"/>
                </a:lnTo>
                <a:lnTo>
                  <a:pt x="1061465" y="1689353"/>
                </a:lnTo>
                <a:lnTo>
                  <a:pt x="1061465" y="1691043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3" y="1809305"/>
                </a:lnTo>
                <a:lnTo>
                  <a:pt x="1238412" y="1829554"/>
                </a:lnTo>
                <a:lnTo>
                  <a:pt x="1282075" y="1845620"/>
                </a:lnTo>
                <a:lnTo>
                  <a:pt x="1327580" y="1857321"/>
                </a:lnTo>
                <a:lnTo>
                  <a:pt x="1374559" y="1864474"/>
                </a:lnTo>
                <a:lnTo>
                  <a:pt x="1422641" y="1866900"/>
                </a:lnTo>
                <a:lnTo>
                  <a:pt x="1447800" y="1865530"/>
                </a:lnTo>
                <a:close/>
              </a:path>
              <a:path w="2784475" h="1866900">
                <a:moveTo>
                  <a:pt x="374903" y="1527688"/>
                </a:moveTo>
                <a:lnTo>
                  <a:pt x="374903" y="1524000"/>
                </a:lnTo>
                <a:lnTo>
                  <a:pt x="373379" y="1525524"/>
                </a:lnTo>
                <a:lnTo>
                  <a:pt x="374903" y="1527688"/>
                </a:lnTo>
                <a:close/>
              </a:path>
              <a:path w="2784475" h="1866900">
                <a:moveTo>
                  <a:pt x="1061465" y="1691043"/>
                </a:moveTo>
                <a:lnTo>
                  <a:pt x="1061465" y="1689353"/>
                </a:lnTo>
                <a:lnTo>
                  <a:pt x="1060703" y="1690115"/>
                </a:lnTo>
                <a:lnTo>
                  <a:pt x="1061465" y="1691043"/>
                </a:lnTo>
                <a:close/>
              </a:path>
              <a:path w="2784475" h="1866900">
                <a:moveTo>
                  <a:pt x="1921764" y="1620364"/>
                </a:moveTo>
                <a:lnTo>
                  <a:pt x="1921764" y="101346"/>
                </a:lnTo>
                <a:lnTo>
                  <a:pt x="1886469" y="66226"/>
                </a:lnTo>
                <a:lnTo>
                  <a:pt x="1845362" y="38020"/>
                </a:lnTo>
                <a:lnTo>
                  <a:pt x="1799575" y="17239"/>
                </a:lnTo>
                <a:lnTo>
                  <a:pt x="1750239" y="4395"/>
                </a:lnTo>
                <a:lnTo>
                  <a:pt x="1698485" y="0"/>
                </a:lnTo>
                <a:lnTo>
                  <a:pt x="1646094" y="4469"/>
                </a:lnTo>
                <a:lnTo>
                  <a:pt x="1596349" y="17469"/>
                </a:lnTo>
                <a:lnTo>
                  <a:pt x="1550373" y="38385"/>
                </a:lnTo>
                <a:lnTo>
                  <a:pt x="1509287" y="66604"/>
                </a:lnTo>
                <a:lnTo>
                  <a:pt x="1474207" y="101521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47800" y="1865530"/>
                </a:lnTo>
                <a:lnTo>
                  <a:pt x="1524292" y="1855859"/>
                </a:lnTo>
                <a:lnTo>
                  <a:pt x="1572474" y="1842477"/>
                </a:lnTo>
                <a:lnTo>
                  <a:pt x="1618329" y="1824223"/>
                </a:lnTo>
                <a:lnTo>
                  <a:pt x="1661436" y="1801377"/>
                </a:lnTo>
                <a:lnTo>
                  <a:pt x="1701373" y="1774216"/>
                </a:lnTo>
                <a:lnTo>
                  <a:pt x="1737716" y="1743019"/>
                </a:lnTo>
                <a:lnTo>
                  <a:pt x="1770043" y="1708065"/>
                </a:lnTo>
                <a:lnTo>
                  <a:pt x="1797932" y="1669630"/>
                </a:lnTo>
                <a:lnTo>
                  <a:pt x="1820960" y="1627994"/>
                </a:lnTo>
                <a:lnTo>
                  <a:pt x="1838706" y="1583435"/>
                </a:lnTo>
                <a:lnTo>
                  <a:pt x="1839455" y="1585721"/>
                </a:lnTo>
                <a:lnTo>
                  <a:pt x="1885514" y="1608284"/>
                </a:lnTo>
                <a:lnTo>
                  <a:pt x="1921764" y="1620364"/>
                </a:lnTo>
                <a:close/>
              </a:path>
              <a:path w="2784475" h="1866900">
                <a:moveTo>
                  <a:pt x="2468105" y="234696"/>
                </a:moveTo>
                <a:lnTo>
                  <a:pt x="2455516" y="190924"/>
                </a:lnTo>
                <a:lnTo>
                  <a:pt x="2435973" y="150376"/>
                </a:lnTo>
                <a:lnTo>
                  <a:pt x="2410139" y="113566"/>
                </a:lnTo>
                <a:lnTo>
                  <a:pt x="2378680" y="81008"/>
                </a:lnTo>
                <a:lnTo>
                  <a:pt x="2342260" y="53216"/>
                </a:lnTo>
                <a:lnTo>
                  <a:pt x="2301543" y="30705"/>
                </a:lnTo>
                <a:lnTo>
                  <a:pt x="2257194" y="13989"/>
                </a:lnTo>
                <a:lnTo>
                  <a:pt x="2209877" y="3583"/>
                </a:lnTo>
                <a:lnTo>
                  <a:pt x="2160257" y="0"/>
                </a:lnTo>
                <a:lnTo>
                  <a:pt x="2105748" y="4315"/>
                </a:lnTo>
                <a:lnTo>
                  <a:pt x="2053545" y="16971"/>
                </a:lnTo>
                <a:lnTo>
                  <a:pt x="2004671" y="37526"/>
                </a:lnTo>
                <a:lnTo>
                  <a:pt x="1960149" y="65544"/>
                </a:lnTo>
                <a:lnTo>
                  <a:pt x="1921001" y="100584"/>
                </a:lnTo>
                <a:lnTo>
                  <a:pt x="1921764" y="101346"/>
                </a:lnTo>
                <a:lnTo>
                  <a:pt x="1921764" y="1620364"/>
                </a:lnTo>
                <a:lnTo>
                  <a:pt x="1934140" y="1624488"/>
                </a:lnTo>
                <a:lnTo>
                  <a:pt x="1984766" y="1634263"/>
                </a:lnTo>
                <a:lnTo>
                  <a:pt x="2036825" y="1637538"/>
                </a:lnTo>
                <a:lnTo>
                  <a:pt x="2087187" y="1634476"/>
                </a:lnTo>
                <a:lnTo>
                  <a:pt x="2135493" y="1625554"/>
                </a:lnTo>
                <a:lnTo>
                  <a:pt x="2181306" y="1611165"/>
                </a:lnTo>
                <a:lnTo>
                  <a:pt x="2224190" y="1591705"/>
                </a:lnTo>
                <a:lnTo>
                  <a:pt x="2263708" y="1567566"/>
                </a:lnTo>
                <a:lnTo>
                  <a:pt x="2299423" y="1539144"/>
                </a:lnTo>
                <a:lnTo>
                  <a:pt x="2330901" y="1506833"/>
                </a:lnTo>
                <a:lnTo>
                  <a:pt x="2357703" y="1471026"/>
                </a:lnTo>
                <a:lnTo>
                  <a:pt x="2379393" y="1432119"/>
                </a:lnTo>
                <a:lnTo>
                  <a:pt x="2395536" y="1390505"/>
                </a:lnTo>
                <a:lnTo>
                  <a:pt x="2405694" y="1346578"/>
                </a:lnTo>
                <a:lnTo>
                  <a:pt x="2409431" y="1300733"/>
                </a:lnTo>
                <a:lnTo>
                  <a:pt x="2409431" y="1299209"/>
                </a:lnTo>
                <a:lnTo>
                  <a:pt x="2458000" y="1290427"/>
                </a:lnTo>
                <a:lnTo>
                  <a:pt x="2467356" y="1287705"/>
                </a:lnTo>
                <a:lnTo>
                  <a:pt x="2467356" y="234696"/>
                </a:lnTo>
                <a:lnTo>
                  <a:pt x="2468105" y="234696"/>
                </a:lnTo>
                <a:close/>
              </a:path>
              <a:path w="2784475" h="1866900">
                <a:moveTo>
                  <a:pt x="2720340" y="537971"/>
                </a:moveTo>
                <a:lnTo>
                  <a:pt x="2716581" y="491472"/>
                </a:lnTo>
                <a:lnTo>
                  <a:pt x="2705622" y="446841"/>
                </a:lnTo>
                <a:lnTo>
                  <a:pt x="2687940" y="404650"/>
                </a:lnTo>
                <a:lnTo>
                  <a:pt x="2664012" y="365469"/>
                </a:lnTo>
                <a:lnTo>
                  <a:pt x="2634314" y="329869"/>
                </a:lnTo>
                <a:lnTo>
                  <a:pt x="2599323" y="298421"/>
                </a:lnTo>
                <a:lnTo>
                  <a:pt x="2559515" y="271696"/>
                </a:lnTo>
                <a:lnTo>
                  <a:pt x="2515367" y="250264"/>
                </a:lnTo>
                <a:lnTo>
                  <a:pt x="2467356" y="234696"/>
                </a:lnTo>
                <a:lnTo>
                  <a:pt x="2467356" y="1287705"/>
                </a:lnTo>
                <a:lnTo>
                  <a:pt x="2504334" y="1276944"/>
                </a:lnTo>
                <a:lnTo>
                  <a:pt x="2548144" y="1259064"/>
                </a:lnTo>
                <a:lnTo>
                  <a:pt x="2589145" y="1237090"/>
                </a:lnTo>
                <a:lnTo>
                  <a:pt x="2627049" y="1211326"/>
                </a:lnTo>
                <a:lnTo>
                  <a:pt x="2661568" y="1182077"/>
                </a:lnTo>
                <a:lnTo>
                  <a:pt x="2692416" y="1149646"/>
                </a:lnTo>
                <a:lnTo>
                  <a:pt x="2692908" y="662177"/>
                </a:lnTo>
                <a:lnTo>
                  <a:pt x="2704904" y="632376"/>
                </a:lnTo>
                <a:lnTo>
                  <a:pt x="2713477" y="601503"/>
                </a:lnTo>
                <a:lnTo>
                  <a:pt x="2718623" y="569916"/>
                </a:lnTo>
                <a:lnTo>
                  <a:pt x="2720340" y="537971"/>
                </a:lnTo>
                <a:close/>
              </a:path>
              <a:path w="2784475" h="1866900">
                <a:moveTo>
                  <a:pt x="2784335" y="905255"/>
                </a:moveTo>
                <a:lnTo>
                  <a:pt x="2780537" y="853055"/>
                </a:lnTo>
                <a:lnTo>
                  <a:pt x="2769314" y="802026"/>
                </a:lnTo>
                <a:lnTo>
                  <a:pt x="2750923" y="752788"/>
                </a:lnTo>
                <a:lnTo>
                  <a:pt x="2725618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692908" y="1149001"/>
                </a:lnTo>
                <a:lnTo>
                  <a:pt x="2719306" y="1114337"/>
                </a:lnTo>
                <a:lnTo>
                  <a:pt x="2741951" y="1076454"/>
                </a:lnTo>
                <a:lnTo>
                  <a:pt x="2760063" y="1036300"/>
                </a:lnTo>
                <a:lnTo>
                  <a:pt x="2773356" y="994180"/>
                </a:lnTo>
                <a:lnTo>
                  <a:pt x="2781542" y="950397"/>
                </a:lnTo>
                <a:lnTo>
                  <a:pt x="2784335" y="90525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964315" y="2788920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59" y="1511413"/>
                </a:moveTo>
                <a:lnTo>
                  <a:pt x="251459" y="620268"/>
                </a:lnTo>
                <a:lnTo>
                  <a:pt x="249936" y="621030"/>
                </a:lnTo>
                <a:lnTo>
                  <a:pt x="249880" y="620557"/>
                </a:lnTo>
                <a:lnTo>
                  <a:pt x="199524" y="629800"/>
                </a:lnTo>
                <a:lnTo>
                  <a:pt x="151733" y="647521"/>
                </a:lnTo>
                <a:lnTo>
                  <a:pt x="108942" y="672546"/>
                </a:lnTo>
                <a:lnTo>
                  <a:pt x="72009" y="703992"/>
                </a:lnTo>
                <a:lnTo>
                  <a:pt x="41790" y="740975"/>
                </a:lnTo>
                <a:lnTo>
                  <a:pt x="19145" y="782609"/>
                </a:lnTo>
                <a:lnTo>
                  <a:pt x="4929" y="828012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6034" y="1096313"/>
                </a:lnTo>
                <a:lnTo>
                  <a:pt x="137159" y="1094994"/>
                </a:lnTo>
                <a:lnTo>
                  <a:pt x="138683" y="1098042"/>
                </a:lnTo>
                <a:lnTo>
                  <a:pt x="138683" y="1445185"/>
                </a:lnTo>
                <a:lnTo>
                  <a:pt x="160913" y="1465416"/>
                </a:lnTo>
                <a:lnTo>
                  <a:pt x="200151" y="1490641"/>
                </a:lnTo>
                <a:lnTo>
                  <a:pt x="243962" y="1509543"/>
                </a:lnTo>
                <a:lnTo>
                  <a:pt x="251459" y="1511413"/>
                </a:lnTo>
                <a:close/>
              </a:path>
              <a:path w="2784475" h="1866900">
                <a:moveTo>
                  <a:pt x="138683" y="1445185"/>
                </a:moveTo>
                <a:lnTo>
                  <a:pt x="138683" y="1098042"/>
                </a:lnTo>
                <a:lnTo>
                  <a:pt x="136034" y="1096313"/>
                </a:lnTo>
                <a:lnTo>
                  <a:pt x="104679" y="1133082"/>
                </a:lnTo>
                <a:lnTo>
                  <a:pt x="80771" y="1175670"/>
                </a:lnTo>
                <a:lnTo>
                  <a:pt x="66008" y="1221545"/>
                </a:lnTo>
                <a:lnTo>
                  <a:pt x="60959" y="1269492"/>
                </a:lnTo>
                <a:lnTo>
                  <a:pt x="65484" y="1315600"/>
                </a:lnTo>
                <a:lnTo>
                  <a:pt x="78533" y="1358962"/>
                </a:lnTo>
                <a:lnTo>
                  <a:pt x="99313" y="1398862"/>
                </a:lnTo>
                <a:lnTo>
                  <a:pt x="127037" y="1434585"/>
                </a:lnTo>
                <a:lnTo>
                  <a:pt x="138683" y="1445185"/>
                </a:lnTo>
                <a:close/>
              </a:path>
              <a:path w="2784475" h="1866900">
                <a:moveTo>
                  <a:pt x="1447800" y="1865530"/>
                </a:moveTo>
                <a:lnTo>
                  <a:pt x="1447800" y="146304"/>
                </a:lnTo>
                <a:lnTo>
                  <a:pt x="1406433" y="114714"/>
                </a:lnTo>
                <a:lnTo>
                  <a:pt x="1360682" y="89635"/>
                </a:lnTo>
                <a:lnTo>
                  <a:pt x="1311459" y="71359"/>
                </a:lnTo>
                <a:lnTo>
                  <a:pt x="1259676" y="60179"/>
                </a:lnTo>
                <a:lnTo>
                  <a:pt x="1206245" y="56387"/>
                </a:lnTo>
                <a:lnTo>
                  <a:pt x="1152497" y="60231"/>
                </a:lnTo>
                <a:lnTo>
                  <a:pt x="1100867" y="71459"/>
                </a:lnTo>
                <a:lnTo>
                  <a:pt x="1052170" y="89618"/>
                </a:lnTo>
                <a:lnTo>
                  <a:pt x="1007219" y="114255"/>
                </a:lnTo>
                <a:lnTo>
                  <a:pt x="966826" y="144917"/>
                </a:lnTo>
                <a:lnTo>
                  <a:pt x="931806" y="181151"/>
                </a:lnTo>
                <a:lnTo>
                  <a:pt x="902969" y="222504"/>
                </a:lnTo>
                <a:lnTo>
                  <a:pt x="901445" y="224790"/>
                </a:lnTo>
                <a:lnTo>
                  <a:pt x="860547" y="205410"/>
                </a:lnTo>
                <a:lnTo>
                  <a:pt x="817674" y="190274"/>
                </a:lnTo>
                <a:lnTo>
                  <a:pt x="773228" y="179417"/>
                </a:lnTo>
                <a:lnTo>
                  <a:pt x="727612" y="172876"/>
                </a:lnTo>
                <a:lnTo>
                  <a:pt x="681227" y="170687"/>
                </a:lnTo>
                <a:lnTo>
                  <a:pt x="630535" y="173356"/>
                </a:lnTo>
                <a:lnTo>
                  <a:pt x="581548" y="181162"/>
                </a:lnTo>
                <a:lnTo>
                  <a:pt x="534593" y="193811"/>
                </a:lnTo>
                <a:lnTo>
                  <a:pt x="489999" y="211005"/>
                </a:lnTo>
                <a:lnTo>
                  <a:pt x="448094" y="232447"/>
                </a:lnTo>
                <a:lnTo>
                  <a:pt x="409207" y="257842"/>
                </a:lnTo>
                <a:lnTo>
                  <a:pt x="373665" y="286893"/>
                </a:lnTo>
                <a:lnTo>
                  <a:pt x="341798" y="319302"/>
                </a:lnTo>
                <a:lnTo>
                  <a:pt x="313932" y="354774"/>
                </a:lnTo>
                <a:lnTo>
                  <a:pt x="290397" y="393012"/>
                </a:lnTo>
                <a:lnTo>
                  <a:pt x="271521" y="433719"/>
                </a:lnTo>
                <a:lnTo>
                  <a:pt x="257631" y="476598"/>
                </a:lnTo>
                <a:lnTo>
                  <a:pt x="249057" y="521354"/>
                </a:lnTo>
                <a:lnTo>
                  <a:pt x="246125" y="567690"/>
                </a:lnTo>
                <a:lnTo>
                  <a:pt x="246399" y="580953"/>
                </a:lnTo>
                <a:lnTo>
                  <a:pt x="247173" y="594360"/>
                </a:lnTo>
                <a:lnTo>
                  <a:pt x="248376" y="607766"/>
                </a:lnTo>
                <a:lnTo>
                  <a:pt x="249880" y="620557"/>
                </a:lnTo>
                <a:lnTo>
                  <a:pt x="251459" y="620268"/>
                </a:lnTo>
                <a:lnTo>
                  <a:pt x="251459" y="1511413"/>
                </a:lnTo>
                <a:lnTo>
                  <a:pt x="291554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0" y="1525047"/>
                </a:lnTo>
                <a:lnTo>
                  <a:pt x="366783" y="1524559"/>
                </a:lnTo>
                <a:lnTo>
                  <a:pt x="374903" y="1524000"/>
                </a:lnTo>
                <a:lnTo>
                  <a:pt x="374903" y="1527688"/>
                </a:lnTo>
                <a:lnTo>
                  <a:pt x="402142" y="1566365"/>
                </a:lnTo>
                <a:lnTo>
                  <a:pt x="435138" y="1603723"/>
                </a:lnTo>
                <a:lnTo>
                  <a:pt x="471984" y="1637405"/>
                </a:lnTo>
                <a:lnTo>
                  <a:pt x="512295" y="1667219"/>
                </a:lnTo>
                <a:lnTo>
                  <a:pt x="555688" y="1692973"/>
                </a:lnTo>
                <a:lnTo>
                  <a:pt x="601778" y="1714475"/>
                </a:lnTo>
                <a:lnTo>
                  <a:pt x="650182" y="1731533"/>
                </a:lnTo>
                <a:lnTo>
                  <a:pt x="700515" y="1743955"/>
                </a:lnTo>
                <a:lnTo>
                  <a:pt x="752394" y="1751549"/>
                </a:lnTo>
                <a:lnTo>
                  <a:pt x="805433" y="1754124"/>
                </a:lnTo>
                <a:lnTo>
                  <a:pt x="859200" y="1751484"/>
                </a:lnTo>
                <a:lnTo>
                  <a:pt x="912235" y="1743614"/>
                </a:lnTo>
                <a:lnTo>
                  <a:pt x="963990" y="1730587"/>
                </a:lnTo>
                <a:lnTo>
                  <a:pt x="1013917" y="1712476"/>
                </a:lnTo>
                <a:lnTo>
                  <a:pt x="1061465" y="1689353"/>
                </a:lnTo>
                <a:lnTo>
                  <a:pt x="1061465" y="1691043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3" y="1809305"/>
                </a:lnTo>
                <a:lnTo>
                  <a:pt x="1238412" y="1829554"/>
                </a:lnTo>
                <a:lnTo>
                  <a:pt x="1282075" y="1845620"/>
                </a:lnTo>
                <a:lnTo>
                  <a:pt x="1327580" y="1857321"/>
                </a:lnTo>
                <a:lnTo>
                  <a:pt x="1374559" y="1864474"/>
                </a:lnTo>
                <a:lnTo>
                  <a:pt x="1422641" y="1866900"/>
                </a:lnTo>
                <a:lnTo>
                  <a:pt x="1447800" y="1865530"/>
                </a:lnTo>
                <a:close/>
              </a:path>
              <a:path w="2784475" h="1866900">
                <a:moveTo>
                  <a:pt x="374903" y="1527688"/>
                </a:moveTo>
                <a:lnTo>
                  <a:pt x="374903" y="1524000"/>
                </a:lnTo>
                <a:lnTo>
                  <a:pt x="373379" y="1525524"/>
                </a:lnTo>
                <a:lnTo>
                  <a:pt x="374903" y="1527688"/>
                </a:lnTo>
                <a:close/>
              </a:path>
              <a:path w="2784475" h="1866900">
                <a:moveTo>
                  <a:pt x="1061465" y="1691043"/>
                </a:moveTo>
                <a:lnTo>
                  <a:pt x="1061465" y="1689353"/>
                </a:lnTo>
                <a:lnTo>
                  <a:pt x="1060703" y="1690115"/>
                </a:lnTo>
                <a:lnTo>
                  <a:pt x="1061465" y="1691043"/>
                </a:lnTo>
                <a:close/>
              </a:path>
              <a:path w="2784475" h="1866900">
                <a:moveTo>
                  <a:pt x="1921764" y="1620364"/>
                </a:moveTo>
                <a:lnTo>
                  <a:pt x="1921764" y="101346"/>
                </a:lnTo>
                <a:lnTo>
                  <a:pt x="1886469" y="66226"/>
                </a:lnTo>
                <a:lnTo>
                  <a:pt x="1845362" y="38020"/>
                </a:lnTo>
                <a:lnTo>
                  <a:pt x="1799575" y="17239"/>
                </a:lnTo>
                <a:lnTo>
                  <a:pt x="1750239" y="4395"/>
                </a:lnTo>
                <a:lnTo>
                  <a:pt x="1698485" y="0"/>
                </a:lnTo>
                <a:lnTo>
                  <a:pt x="1646095" y="4469"/>
                </a:lnTo>
                <a:lnTo>
                  <a:pt x="1596352" y="17469"/>
                </a:lnTo>
                <a:lnTo>
                  <a:pt x="1550377" y="38385"/>
                </a:lnTo>
                <a:lnTo>
                  <a:pt x="1509292" y="66604"/>
                </a:lnTo>
                <a:lnTo>
                  <a:pt x="1474207" y="101528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47800" y="1865530"/>
                </a:lnTo>
                <a:lnTo>
                  <a:pt x="1524292" y="1855859"/>
                </a:lnTo>
                <a:lnTo>
                  <a:pt x="1572474" y="1842477"/>
                </a:lnTo>
                <a:lnTo>
                  <a:pt x="1618329" y="1824223"/>
                </a:lnTo>
                <a:lnTo>
                  <a:pt x="1661436" y="1801377"/>
                </a:lnTo>
                <a:lnTo>
                  <a:pt x="1701373" y="1774216"/>
                </a:lnTo>
                <a:lnTo>
                  <a:pt x="1737716" y="1743019"/>
                </a:lnTo>
                <a:lnTo>
                  <a:pt x="1770043" y="1708065"/>
                </a:lnTo>
                <a:lnTo>
                  <a:pt x="1797932" y="1669630"/>
                </a:lnTo>
                <a:lnTo>
                  <a:pt x="1820960" y="1627994"/>
                </a:lnTo>
                <a:lnTo>
                  <a:pt x="1838706" y="1583435"/>
                </a:lnTo>
                <a:lnTo>
                  <a:pt x="1839455" y="1585721"/>
                </a:lnTo>
                <a:lnTo>
                  <a:pt x="1885514" y="1608284"/>
                </a:lnTo>
                <a:lnTo>
                  <a:pt x="1921764" y="1620364"/>
                </a:lnTo>
                <a:close/>
              </a:path>
              <a:path w="2784475" h="1866900">
                <a:moveTo>
                  <a:pt x="2468105" y="234696"/>
                </a:moveTo>
                <a:lnTo>
                  <a:pt x="2455516" y="190924"/>
                </a:lnTo>
                <a:lnTo>
                  <a:pt x="2435973" y="150376"/>
                </a:lnTo>
                <a:lnTo>
                  <a:pt x="2410139" y="113566"/>
                </a:lnTo>
                <a:lnTo>
                  <a:pt x="2378680" y="81008"/>
                </a:lnTo>
                <a:lnTo>
                  <a:pt x="2342260" y="53216"/>
                </a:lnTo>
                <a:lnTo>
                  <a:pt x="2301543" y="30705"/>
                </a:lnTo>
                <a:lnTo>
                  <a:pt x="2257194" y="13989"/>
                </a:lnTo>
                <a:lnTo>
                  <a:pt x="2209877" y="3583"/>
                </a:lnTo>
                <a:lnTo>
                  <a:pt x="2160257" y="0"/>
                </a:lnTo>
                <a:lnTo>
                  <a:pt x="2105748" y="4315"/>
                </a:lnTo>
                <a:lnTo>
                  <a:pt x="2053545" y="16971"/>
                </a:lnTo>
                <a:lnTo>
                  <a:pt x="2004671" y="37526"/>
                </a:lnTo>
                <a:lnTo>
                  <a:pt x="1960149" y="65544"/>
                </a:lnTo>
                <a:lnTo>
                  <a:pt x="1921001" y="100584"/>
                </a:lnTo>
                <a:lnTo>
                  <a:pt x="1921764" y="101346"/>
                </a:lnTo>
                <a:lnTo>
                  <a:pt x="1921764" y="1620364"/>
                </a:lnTo>
                <a:lnTo>
                  <a:pt x="1934140" y="1624488"/>
                </a:lnTo>
                <a:lnTo>
                  <a:pt x="1984766" y="1634263"/>
                </a:lnTo>
                <a:lnTo>
                  <a:pt x="2036825" y="1637538"/>
                </a:lnTo>
                <a:lnTo>
                  <a:pt x="2087187" y="1634476"/>
                </a:lnTo>
                <a:lnTo>
                  <a:pt x="2135493" y="1625554"/>
                </a:lnTo>
                <a:lnTo>
                  <a:pt x="2181306" y="1611165"/>
                </a:lnTo>
                <a:lnTo>
                  <a:pt x="2224190" y="1591705"/>
                </a:lnTo>
                <a:lnTo>
                  <a:pt x="2263708" y="1567566"/>
                </a:lnTo>
                <a:lnTo>
                  <a:pt x="2299423" y="1539144"/>
                </a:lnTo>
                <a:lnTo>
                  <a:pt x="2330901" y="1506833"/>
                </a:lnTo>
                <a:lnTo>
                  <a:pt x="2357703" y="1471026"/>
                </a:lnTo>
                <a:lnTo>
                  <a:pt x="2379393" y="1432119"/>
                </a:lnTo>
                <a:lnTo>
                  <a:pt x="2395536" y="1390505"/>
                </a:lnTo>
                <a:lnTo>
                  <a:pt x="2405694" y="1346578"/>
                </a:lnTo>
                <a:lnTo>
                  <a:pt x="2409431" y="1300733"/>
                </a:lnTo>
                <a:lnTo>
                  <a:pt x="2409431" y="1299209"/>
                </a:lnTo>
                <a:lnTo>
                  <a:pt x="2458000" y="1290427"/>
                </a:lnTo>
                <a:lnTo>
                  <a:pt x="2467356" y="1287705"/>
                </a:lnTo>
                <a:lnTo>
                  <a:pt x="2467356" y="234696"/>
                </a:lnTo>
                <a:lnTo>
                  <a:pt x="2468105" y="234696"/>
                </a:lnTo>
                <a:close/>
              </a:path>
              <a:path w="2784475" h="1866900">
                <a:moveTo>
                  <a:pt x="2720340" y="537971"/>
                </a:moveTo>
                <a:lnTo>
                  <a:pt x="2716581" y="491472"/>
                </a:lnTo>
                <a:lnTo>
                  <a:pt x="2705622" y="446841"/>
                </a:lnTo>
                <a:lnTo>
                  <a:pt x="2687940" y="404650"/>
                </a:lnTo>
                <a:lnTo>
                  <a:pt x="2664012" y="365469"/>
                </a:lnTo>
                <a:lnTo>
                  <a:pt x="2634314" y="329869"/>
                </a:lnTo>
                <a:lnTo>
                  <a:pt x="2599323" y="298421"/>
                </a:lnTo>
                <a:lnTo>
                  <a:pt x="2559515" y="271696"/>
                </a:lnTo>
                <a:lnTo>
                  <a:pt x="2515367" y="250264"/>
                </a:lnTo>
                <a:lnTo>
                  <a:pt x="2467356" y="234696"/>
                </a:lnTo>
                <a:lnTo>
                  <a:pt x="2467356" y="1287705"/>
                </a:lnTo>
                <a:lnTo>
                  <a:pt x="2504334" y="1276944"/>
                </a:lnTo>
                <a:lnTo>
                  <a:pt x="2548144" y="1259064"/>
                </a:lnTo>
                <a:lnTo>
                  <a:pt x="2589145" y="1237090"/>
                </a:lnTo>
                <a:lnTo>
                  <a:pt x="2627049" y="1211326"/>
                </a:lnTo>
                <a:lnTo>
                  <a:pt x="2661568" y="1182077"/>
                </a:lnTo>
                <a:lnTo>
                  <a:pt x="2692416" y="1149646"/>
                </a:lnTo>
                <a:lnTo>
                  <a:pt x="2692908" y="662177"/>
                </a:lnTo>
                <a:lnTo>
                  <a:pt x="2704904" y="632376"/>
                </a:lnTo>
                <a:lnTo>
                  <a:pt x="2713477" y="601503"/>
                </a:lnTo>
                <a:lnTo>
                  <a:pt x="2718623" y="569916"/>
                </a:lnTo>
                <a:lnTo>
                  <a:pt x="2720340" y="537971"/>
                </a:lnTo>
                <a:close/>
              </a:path>
              <a:path w="2784475" h="1866900">
                <a:moveTo>
                  <a:pt x="2784335" y="905255"/>
                </a:moveTo>
                <a:lnTo>
                  <a:pt x="2780537" y="853055"/>
                </a:lnTo>
                <a:lnTo>
                  <a:pt x="2769314" y="802026"/>
                </a:lnTo>
                <a:lnTo>
                  <a:pt x="2750923" y="752788"/>
                </a:lnTo>
                <a:lnTo>
                  <a:pt x="2725618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692908" y="1149001"/>
                </a:lnTo>
                <a:lnTo>
                  <a:pt x="2719306" y="1114337"/>
                </a:lnTo>
                <a:lnTo>
                  <a:pt x="2741951" y="1076454"/>
                </a:lnTo>
                <a:lnTo>
                  <a:pt x="2760063" y="1036300"/>
                </a:lnTo>
                <a:lnTo>
                  <a:pt x="2773356" y="994180"/>
                </a:lnTo>
                <a:lnTo>
                  <a:pt x="2781542" y="950397"/>
                </a:lnTo>
                <a:lnTo>
                  <a:pt x="2784335" y="905255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964315" y="2788920"/>
            <a:ext cx="2784475" cy="1866900"/>
          </a:xfrm>
          <a:custGeom>
            <a:avLst/>
            <a:gdLst/>
            <a:ahLst/>
            <a:cxnLst/>
            <a:rect l="l" t="t" r="r" b="b"/>
            <a:pathLst>
              <a:path w="2784475" h="1866900">
                <a:moveTo>
                  <a:pt x="251459" y="620268"/>
                </a:moveTo>
                <a:lnTo>
                  <a:pt x="199524" y="629800"/>
                </a:lnTo>
                <a:lnTo>
                  <a:pt x="151733" y="647521"/>
                </a:lnTo>
                <a:lnTo>
                  <a:pt x="108942" y="672546"/>
                </a:lnTo>
                <a:lnTo>
                  <a:pt x="72009" y="703992"/>
                </a:lnTo>
                <a:lnTo>
                  <a:pt x="41790" y="740975"/>
                </a:lnTo>
                <a:lnTo>
                  <a:pt x="19145" y="782609"/>
                </a:lnTo>
                <a:lnTo>
                  <a:pt x="4929" y="828012"/>
                </a:lnTo>
                <a:lnTo>
                  <a:pt x="0" y="876300"/>
                </a:lnTo>
                <a:lnTo>
                  <a:pt x="4293" y="921247"/>
                </a:lnTo>
                <a:lnTo>
                  <a:pt x="16820" y="964099"/>
                </a:lnTo>
                <a:lnTo>
                  <a:pt x="37052" y="1004030"/>
                </a:lnTo>
                <a:lnTo>
                  <a:pt x="64459" y="1040214"/>
                </a:lnTo>
                <a:lnTo>
                  <a:pt x="98513" y="1071827"/>
                </a:lnTo>
                <a:lnTo>
                  <a:pt x="138683" y="1098042"/>
                </a:lnTo>
                <a:lnTo>
                  <a:pt x="104679" y="1133082"/>
                </a:lnTo>
                <a:lnTo>
                  <a:pt x="80771" y="1175670"/>
                </a:lnTo>
                <a:lnTo>
                  <a:pt x="66008" y="1221545"/>
                </a:lnTo>
                <a:lnTo>
                  <a:pt x="60959" y="1269492"/>
                </a:lnTo>
                <a:lnTo>
                  <a:pt x="65484" y="1315600"/>
                </a:lnTo>
                <a:lnTo>
                  <a:pt x="78533" y="1358962"/>
                </a:lnTo>
                <a:lnTo>
                  <a:pt x="99313" y="1398862"/>
                </a:lnTo>
                <a:lnTo>
                  <a:pt x="127037" y="1434585"/>
                </a:lnTo>
                <a:lnTo>
                  <a:pt x="160913" y="1465416"/>
                </a:lnTo>
                <a:lnTo>
                  <a:pt x="200151" y="1490641"/>
                </a:lnTo>
                <a:lnTo>
                  <a:pt x="243962" y="1509543"/>
                </a:lnTo>
                <a:lnTo>
                  <a:pt x="291554" y="1521409"/>
                </a:lnTo>
                <a:lnTo>
                  <a:pt x="342138" y="1525524"/>
                </a:lnTo>
                <a:lnTo>
                  <a:pt x="350258" y="1525393"/>
                </a:lnTo>
                <a:lnTo>
                  <a:pt x="358520" y="1525047"/>
                </a:lnTo>
                <a:lnTo>
                  <a:pt x="366783" y="1524559"/>
                </a:lnTo>
                <a:lnTo>
                  <a:pt x="374903" y="1524000"/>
                </a:lnTo>
                <a:lnTo>
                  <a:pt x="373379" y="1525524"/>
                </a:lnTo>
                <a:lnTo>
                  <a:pt x="402142" y="1566365"/>
                </a:lnTo>
                <a:lnTo>
                  <a:pt x="435138" y="1603723"/>
                </a:lnTo>
                <a:lnTo>
                  <a:pt x="471984" y="1637405"/>
                </a:lnTo>
                <a:lnTo>
                  <a:pt x="512295" y="1667219"/>
                </a:lnTo>
                <a:lnTo>
                  <a:pt x="555688" y="1692973"/>
                </a:lnTo>
                <a:lnTo>
                  <a:pt x="601778" y="1714475"/>
                </a:lnTo>
                <a:lnTo>
                  <a:pt x="650182" y="1731533"/>
                </a:lnTo>
                <a:lnTo>
                  <a:pt x="700515" y="1743955"/>
                </a:lnTo>
                <a:lnTo>
                  <a:pt x="752394" y="1751549"/>
                </a:lnTo>
                <a:lnTo>
                  <a:pt x="805433" y="1754124"/>
                </a:lnTo>
                <a:lnTo>
                  <a:pt x="859200" y="1751484"/>
                </a:lnTo>
                <a:lnTo>
                  <a:pt x="912235" y="1743614"/>
                </a:lnTo>
                <a:lnTo>
                  <a:pt x="963990" y="1730587"/>
                </a:lnTo>
                <a:lnTo>
                  <a:pt x="1013917" y="1712476"/>
                </a:lnTo>
                <a:lnTo>
                  <a:pt x="1061465" y="1689353"/>
                </a:lnTo>
                <a:lnTo>
                  <a:pt x="1060703" y="1690115"/>
                </a:lnTo>
                <a:lnTo>
                  <a:pt x="1089598" y="1725278"/>
                </a:lnTo>
                <a:lnTo>
                  <a:pt x="1122186" y="1756985"/>
                </a:lnTo>
                <a:lnTo>
                  <a:pt x="1158098" y="1785055"/>
                </a:lnTo>
                <a:lnTo>
                  <a:pt x="1196963" y="1809305"/>
                </a:lnTo>
                <a:lnTo>
                  <a:pt x="1238412" y="1829554"/>
                </a:lnTo>
                <a:lnTo>
                  <a:pt x="1282075" y="1845620"/>
                </a:lnTo>
                <a:lnTo>
                  <a:pt x="1327580" y="1857321"/>
                </a:lnTo>
                <a:lnTo>
                  <a:pt x="1374559" y="1864474"/>
                </a:lnTo>
                <a:lnTo>
                  <a:pt x="1422641" y="1866900"/>
                </a:lnTo>
                <a:lnTo>
                  <a:pt x="1474207" y="1864093"/>
                </a:lnTo>
                <a:lnTo>
                  <a:pt x="1524292" y="1855859"/>
                </a:lnTo>
                <a:lnTo>
                  <a:pt x="1572474" y="1842477"/>
                </a:lnTo>
                <a:lnTo>
                  <a:pt x="1618329" y="1824223"/>
                </a:lnTo>
                <a:lnTo>
                  <a:pt x="1661436" y="1801377"/>
                </a:lnTo>
                <a:lnTo>
                  <a:pt x="1701373" y="1774216"/>
                </a:lnTo>
                <a:lnTo>
                  <a:pt x="1737716" y="1743019"/>
                </a:lnTo>
                <a:lnTo>
                  <a:pt x="1770043" y="1708065"/>
                </a:lnTo>
                <a:lnTo>
                  <a:pt x="1797932" y="1669630"/>
                </a:lnTo>
                <a:lnTo>
                  <a:pt x="1820960" y="1627994"/>
                </a:lnTo>
                <a:lnTo>
                  <a:pt x="1838706" y="1583435"/>
                </a:lnTo>
                <a:lnTo>
                  <a:pt x="1839455" y="1585721"/>
                </a:lnTo>
                <a:lnTo>
                  <a:pt x="1885514" y="1608284"/>
                </a:lnTo>
                <a:lnTo>
                  <a:pt x="1934140" y="1624488"/>
                </a:lnTo>
                <a:lnTo>
                  <a:pt x="1984766" y="1634263"/>
                </a:lnTo>
                <a:lnTo>
                  <a:pt x="2036825" y="1637538"/>
                </a:lnTo>
                <a:lnTo>
                  <a:pt x="2087187" y="1634476"/>
                </a:lnTo>
                <a:lnTo>
                  <a:pt x="2135493" y="1625554"/>
                </a:lnTo>
                <a:lnTo>
                  <a:pt x="2181306" y="1611165"/>
                </a:lnTo>
                <a:lnTo>
                  <a:pt x="2224190" y="1591705"/>
                </a:lnTo>
                <a:lnTo>
                  <a:pt x="2263708" y="1567566"/>
                </a:lnTo>
                <a:lnTo>
                  <a:pt x="2299423" y="1539144"/>
                </a:lnTo>
                <a:lnTo>
                  <a:pt x="2330901" y="1506833"/>
                </a:lnTo>
                <a:lnTo>
                  <a:pt x="2357703" y="1471026"/>
                </a:lnTo>
                <a:lnTo>
                  <a:pt x="2379393" y="1432119"/>
                </a:lnTo>
                <a:lnTo>
                  <a:pt x="2395536" y="1390505"/>
                </a:lnTo>
                <a:lnTo>
                  <a:pt x="2405694" y="1346578"/>
                </a:lnTo>
                <a:lnTo>
                  <a:pt x="2409431" y="1300733"/>
                </a:lnTo>
                <a:lnTo>
                  <a:pt x="2409431" y="1299209"/>
                </a:lnTo>
                <a:lnTo>
                  <a:pt x="2458000" y="1290427"/>
                </a:lnTo>
                <a:lnTo>
                  <a:pt x="2504334" y="1276944"/>
                </a:lnTo>
                <a:lnTo>
                  <a:pt x="2548144" y="1259064"/>
                </a:lnTo>
                <a:lnTo>
                  <a:pt x="2589145" y="1237090"/>
                </a:lnTo>
                <a:lnTo>
                  <a:pt x="2627049" y="1211326"/>
                </a:lnTo>
                <a:lnTo>
                  <a:pt x="2661568" y="1182077"/>
                </a:lnTo>
                <a:lnTo>
                  <a:pt x="2692416" y="1149646"/>
                </a:lnTo>
                <a:lnTo>
                  <a:pt x="2719306" y="1114337"/>
                </a:lnTo>
                <a:lnTo>
                  <a:pt x="2741951" y="1076454"/>
                </a:lnTo>
                <a:lnTo>
                  <a:pt x="2760063" y="1036300"/>
                </a:lnTo>
                <a:lnTo>
                  <a:pt x="2773356" y="994180"/>
                </a:lnTo>
                <a:lnTo>
                  <a:pt x="2781542" y="950397"/>
                </a:lnTo>
                <a:lnTo>
                  <a:pt x="2784335" y="905255"/>
                </a:lnTo>
                <a:lnTo>
                  <a:pt x="2780537" y="853055"/>
                </a:lnTo>
                <a:lnTo>
                  <a:pt x="2769314" y="802026"/>
                </a:lnTo>
                <a:lnTo>
                  <a:pt x="2750923" y="752788"/>
                </a:lnTo>
                <a:lnTo>
                  <a:pt x="2725618" y="705965"/>
                </a:lnTo>
                <a:lnTo>
                  <a:pt x="2693657" y="662177"/>
                </a:lnTo>
                <a:lnTo>
                  <a:pt x="2692908" y="662177"/>
                </a:lnTo>
                <a:lnTo>
                  <a:pt x="2704904" y="632376"/>
                </a:lnTo>
                <a:lnTo>
                  <a:pt x="2713477" y="601503"/>
                </a:lnTo>
                <a:lnTo>
                  <a:pt x="2718623" y="569916"/>
                </a:lnTo>
                <a:lnTo>
                  <a:pt x="2720340" y="537971"/>
                </a:lnTo>
                <a:lnTo>
                  <a:pt x="2716581" y="491472"/>
                </a:lnTo>
                <a:lnTo>
                  <a:pt x="2705622" y="446841"/>
                </a:lnTo>
                <a:lnTo>
                  <a:pt x="2687940" y="404650"/>
                </a:lnTo>
                <a:lnTo>
                  <a:pt x="2664012" y="365469"/>
                </a:lnTo>
                <a:lnTo>
                  <a:pt x="2634314" y="329869"/>
                </a:lnTo>
                <a:lnTo>
                  <a:pt x="2599323" y="298421"/>
                </a:lnTo>
                <a:lnTo>
                  <a:pt x="2559515" y="271696"/>
                </a:lnTo>
                <a:lnTo>
                  <a:pt x="2515367" y="250264"/>
                </a:lnTo>
                <a:lnTo>
                  <a:pt x="2467356" y="234696"/>
                </a:lnTo>
                <a:lnTo>
                  <a:pt x="2468105" y="234696"/>
                </a:lnTo>
                <a:lnTo>
                  <a:pt x="2455516" y="190924"/>
                </a:lnTo>
                <a:lnTo>
                  <a:pt x="2435973" y="150376"/>
                </a:lnTo>
                <a:lnTo>
                  <a:pt x="2410139" y="113566"/>
                </a:lnTo>
                <a:lnTo>
                  <a:pt x="2378680" y="81008"/>
                </a:lnTo>
                <a:lnTo>
                  <a:pt x="2342260" y="53216"/>
                </a:lnTo>
                <a:lnTo>
                  <a:pt x="2301543" y="30705"/>
                </a:lnTo>
                <a:lnTo>
                  <a:pt x="2257194" y="13989"/>
                </a:lnTo>
                <a:lnTo>
                  <a:pt x="2209877" y="3583"/>
                </a:lnTo>
                <a:lnTo>
                  <a:pt x="2160257" y="0"/>
                </a:lnTo>
                <a:lnTo>
                  <a:pt x="2105748" y="4315"/>
                </a:lnTo>
                <a:lnTo>
                  <a:pt x="2053545" y="16971"/>
                </a:lnTo>
                <a:lnTo>
                  <a:pt x="2004671" y="37526"/>
                </a:lnTo>
                <a:lnTo>
                  <a:pt x="1960149" y="65544"/>
                </a:lnTo>
                <a:lnTo>
                  <a:pt x="1921001" y="100584"/>
                </a:lnTo>
                <a:lnTo>
                  <a:pt x="1921764" y="101346"/>
                </a:lnTo>
                <a:lnTo>
                  <a:pt x="1886469" y="66226"/>
                </a:lnTo>
                <a:lnTo>
                  <a:pt x="1845362" y="38020"/>
                </a:lnTo>
                <a:lnTo>
                  <a:pt x="1799575" y="17239"/>
                </a:lnTo>
                <a:lnTo>
                  <a:pt x="1750239" y="4395"/>
                </a:lnTo>
                <a:lnTo>
                  <a:pt x="1698485" y="0"/>
                </a:lnTo>
                <a:lnTo>
                  <a:pt x="1646095" y="4469"/>
                </a:lnTo>
                <a:lnTo>
                  <a:pt x="1596352" y="17469"/>
                </a:lnTo>
                <a:lnTo>
                  <a:pt x="1550377" y="38385"/>
                </a:lnTo>
                <a:lnTo>
                  <a:pt x="1509292" y="66604"/>
                </a:lnTo>
                <a:lnTo>
                  <a:pt x="1474218" y="101511"/>
                </a:lnTo>
                <a:lnTo>
                  <a:pt x="1446276" y="142494"/>
                </a:lnTo>
                <a:lnTo>
                  <a:pt x="1447800" y="146304"/>
                </a:lnTo>
                <a:lnTo>
                  <a:pt x="1406433" y="114714"/>
                </a:lnTo>
                <a:lnTo>
                  <a:pt x="1360682" y="89635"/>
                </a:lnTo>
                <a:lnTo>
                  <a:pt x="1311459" y="71359"/>
                </a:lnTo>
                <a:lnTo>
                  <a:pt x="1259676" y="60179"/>
                </a:lnTo>
                <a:lnTo>
                  <a:pt x="1206245" y="56387"/>
                </a:lnTo>
                <a:lnTo>
                  <a:pt x="1152497" y="60231"/>
                </a:lnTo>
                <a:lnTo>
                  <a:pt x="1100867" y="71459"/>
                </a:lnTo>
                <a:lnTo>
                  <a:pt x="1052170" y="89618"/>
                </a:lnTo>
                <a:lnTo>
                  <a:pt x="1007219" y="114255"/>
                </a:lnTo>
                <a:lnTo>
                  <a:pt x="966826" y="144917"/>
                </a:lnTo>
                <a:lnTo>
                  <a:pt x="931806" y="181151"/>
                </a:lnTo>
                <a:lnTo>
                  <a:pt x="902969" y="222504"/>
                </a:lnTo>
                <a:lnTo>
                  <a:pt x="901445" y="224790"/>
                </a:lnTo>
                <a:lnTo>
                  <a:pt x="860547" y="205410"/>
                </a:lnTo>
                <a:lnTo>
                  <a:pt x="817674" y="190274"/>
                </a:lnTo>
                <a:lnTo>
                  <a:pt x="773228" y="179417"/>
                </a:lnTo>
                <a:lnTo>
                  <a:pt x="727612" y="172876"/>
                </a:lnTo>
                <a:lnTo>
                  <a:pt x="681227" y="170687"/>
                </a:lnTo>
                <a:lnTo>
                  <a:pt x="630535" y="173356"/>
                </a:lnTo>
                <a:lnTo>
                  <a:pt x="581548" y="181162"/>
                </a:lnTo>
                <a:lnTo>
                  <a:pt x="534593" y="193811"/>
                </a:lnTo>
                <a:lnTo>
                  <a:pt x="489999" y="211005"/>
                </a:lnTo>
                <a:lnTo>
                  <a:pt x="448094" y="232447"/>
                </a:lnTo>
                <a:lnTo>
                  <a:pt x="409207" y="257842"/>
                </a:lnTo>
                <a:lnTo>
                  <a:pt x="373665" y="286893"/>
                </a:lnTo>
                <a:lnTo>
                  <a:pt x="341798" y="319302"/>
                </a:lnTo>
                <a:lnTo>
                  <a:pt x="313932" y="354774"/>
                </a:lnTo>
                <a:lnTo>
                  <a:pt x="290397" y="393012"/>
                </a:lnTo>
                <a:lnTo>
                  <a:pt x="271521" y="433719"/>
                </a:lnTo>
                <a:lnTo>
                  <a:pt x="257631" y="476598"/>
                </a:lnTo>
                <a:lnTo>
                  <a:pt x="249057" y="521354"/>
                </a:lnTo>
                <a:lnTo>
                  <a:pt x="246125" y="567690"/>
                </a:lnTo>
                <a:lnTo>
                  <a:pt x="246399" y="580953"/>
                </a:lnTo>
                <a:lnTo>
                  <a:pt x="247173" y="594360"/>
                </a:lnTo>
                <a:lnTo>
                  <a:pt x="248376" y="607766"/>
                </a:lnTo>
                <a:lnTo>
                  <a:pt x="249936" y="621030"/>
                </a:lnTo>
                <a:lnTo>
                  <a:pt x="251459" y="62026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5102999" y="3886961"/>
            <a:ext cx="163195" cy="35560"/>
          </a:xfrm>
          <a:custGeom>
            <a:avLst/>
            <a:gdLst/>
            <a:ahLst/>
            <a:cxnLst/>
            <a:rect l="l" t="t" r="r" b="b"/>
            <a:pathLst>
              <a:path w="163195" h="35560">
                <a:moveTo>
                  <a:pt x="0" y="0"/>
                </a:moveTo>
                <a:lnTo>
                  <a:pt x="33063" y="15120"/>
                </a:lnTo>
                <a:lnTo>
                  <a:pt x="67913" y="26098"/>
                </a:lnTo>
                <a:lnTo>
                  <a:pt x="104048" y="32789"/>
                </a:lnTo>
                <a:lnTo>
                  <a:pt x="140970" y="35051"/>
                </a:lnTo>
                <a:lnTo>
                  <a:pt x="148590" y="35051"/>
                </a:lnTo>
                <a:lnTo>
                  <a:pt x="155448" y="35051"/>
                </a:lnTo>
                <a:lnTo>
                  <a:pt x="163068" y="34289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339219" y="4296155"/>
            <a:ext cx="71755" cy="17145"/>
          </a:xfrm>
          <a:custGeom>
            <a:avLst/>
            <a:gdLst/>
            <a:ahLst/>
            <a:cxnLst/>
            <a:rect l="l" t="t" r="r" b="b"/>
            <a:pathLst>
              <a:path w="71754" h="17145">
                <a:moveTo>
                  <a:pt x="0" y="16764"/>
                </a:moveTo>
                <a:lnTo>
                  <a:pt x="18264" y="14037"/>
                </a:lnTo>
                <a:lnTo>
                  <a:pt x="36385" y="10382"/>
                </a:lnTo>
                <a:lnTo>
                  <a:pt x="54221" y="5726"/>
                </a:lnTo>
                <a:lnTo>
                  <a:pt x="7162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982347" y="4403597"/>
            <a:ext cx="43180" cy="75565"/>
          </a:xfrm>
          <a:custGeom>
            <a:avLst/>
            <a:gdLst/>
            <a:ahLst/>
            <a:cxnLst/>
            <a:rect l="l" t="t" r="r" b="b"/>
            <a:pathLst>
              <a:path w="43179" h="75564">
                <a:moveTo>
                  <a:pt x="0" y="0"/>
                </a:moveTo>
                <a:lnTo>
                  <a:pt x="8703" y="19395"/>
                </a:lnTo>
                <a:lnTo>
                  <a:pt x="18764" y="38576"/>
                </a:lnTo>
                <a:lnTo>
                  <a:pt x="30110" y="57328"/>
                </a:lnTo>
                <a:lnTo>
                  <a:pt x="42672" y="75437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803021" y="4290059"/>
            <a:ext cx="17780" cy="82550"/>
          </a:xfrm>
          <a:custGeom>
            <a:avLst/>
            <a:gdLst/>
            <a:ahLst/>
            <a:cxnLst/>
            <a:rect l="l" t="t" r="r" b="b"/>
            <a:pathLst>
              <a:path w="17779" h="82550">
                <a:moveTo>
                  <a:pt x="0" y="82295"/>
                </a:moveTo>
                <a:lnTo>
                  <a:pt x="6272" y="62150"/>
                </a:lnTo>
                <a:lnTo>
                  <a:pt x="11328" y="41719"/>
                </a:lnTo>
                <a:lnTo>
                  <a:pt x="15098" y="21002"/>
                </a:lnTo>
                <a:lnTo>
                  <a:pt x="17513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7164971" y="3781044"/>
            <a:ext cx="209550" cy="308610"/>
          </a:xfrm>
          <a:custGeom>
            <a:avLst/>
            <a:gdLst/>
            <a:ahLst/>
            <a:cxnLst/>
            <a:rect l="l" t="t" r="r" b="b"/>
            <a:pathLst>
              <a:path w="209550" h="308610">
                <a:moveTo>
                  <a:pt x="208775" y="308609"/>
                </a:moveTo>
                <a:lnTo>
                  <a:pt x="208775" y="307085"/>
                </a:lnTo>
                <a:lnTo>
                  <a:pt x="209550" y="306323"/>
                </a:lnTo>
                <a:lnTo>
                  <a:pt x="209550" y="305561"/>
                </a:lnTo>
                <a:lnTo>
                  <a:pt x="205796" y="257365"/>
                </a:lnTo>
                <a:lnTo>
                  <a:pt x="194808" y="210883"/>
                </a:lnTo>
                <a:lnTo>
                  <a:pt x="176997" y="166687"/>
                </a:lnTo>
                <a:lnTo>
                  <a:pt x="152776" y="125348"/>
                </a:lnTo>
                <a:lnTo>
                  <a:pt x="122554" y="87439"/>
                </a:lnTo>
                <a:lnTo>
                  <a:pt x="86743" y="53530"/>
                </a:lnTo>
                <a:lnTo>
                  <a:pt x="45755" y="24193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7563498" y="3451097"/>
            <a:ext cx="93980" cy="116205"/>
          </a:xfrm>
          <a:custGeom>
            <a:avLst/>
            <a:gdLst/>
            <a:ahLst/>
            <a:cxnLst/>
            <a:rect l="l" t="t" r="r" b="b"/>
            <a:pathLst>
              <a:path w="93979" h="116204">
                <a:moveTo>
                  <a:pt x="0" y="115824"/>
                </a:moveTo>
                <a:lnTo>
                  <a:pt x="28675" y="90547"/>
                </a:lnTo>
                <a:lnTo>
                  <a:pt x="53997" y="62769"/>
                </a:lnTo>
                <a:lnTo>
                  <a:pt x="75752" y="32563"/>
                </a:lnTo>
                <a:lnTo>
                  <a:pt x="9372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7432420" y="3023616"/>
            <a:ext cx="5715" cy="54610"/>
          </a:xfrm>
          <a:custGeom>
            <a:avLst/>
            <a:gdLst/>
            <a:ahLst/>
            <a:cxnLst/>
            <a:rect l="l" t="t" r="r" b="b"/>
            <a:pathLst>
              <a:path w="5715" h="54610">
                <a:moveTo>
                  <a:pt x="5346" y="54101"/>
                </a:moveTo>
                <a:lnTo>
                  <a:pt x="5346" y="53339"/>
                </a:lnTo>
                <a:lnTo>
                  <a:pt x="5346" y="51815"/>
                </a:lnTo>
                <a:lnTo>
                  <a:pt x="5346" y="50291"/>
                </a:lnTo>
                <a:lnTo>
                  <a:pt x="5048" y="37718"/>
                </a:lnTo>
                <a:lnTo>
                  <a:pt x="4106" y="25145"/>
                </a:lnTo>
                <a:lnTo>
                  <a:pt x="2448" y="12572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838060" y="2889504"/>
            <a:ext cx="47625" cy="70485"/>
          </a:xfrm>
          <a:custGeom>
            <a:avLst/>
            <a:gdLst/>
            <a:ahLst/>
            <a:cxnLst/>
            <a:rect l="l" t="t" r="r" b="b"/>
            <a:pathLst>
              <a:path w="47625" h="70485">
                <a:moveTo>
                  <a:pt x="47256" y="0"/>
                </a:moveTo>
                <a:lnTo>
                  <a:pt x="33552" y="16311"/>
                </a:lnTo>
                <a:lnTo>
                  <a:pt x="21061" y="33337"/>
                </a:lnTo>
                <a:lnTo>
                  <a:pt x="9853" y="51220"/>
                </a:lnTo>
                <a:lnTo>
                  <a:pt x="0" y="70103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387731" y="2931414"/>
            <a:ext cx="22860" cy="59690"/>
          </a:xfrm>
          <a:custGeom>
            <a:avLst/>
            <a:gdLst/>
            <a:ahLst/>
            <a:cxnLst/>
            <a:rect l="l" t="t" r="r" b="b"/>
            <a:pathLst>
              <a:path w="22860" h="59689">
                <a:moveTo>
                  <a:pt x="22860" y="0"/>
                </a:moveTo>
                <a:lnTo>
                  <a:pt x="15430" y="14430"/>
                </a:lnTo>
                <a:lnTo>
                  <a:pt x="9143" y="29146"/>
                </a:lnTo>
                <a:lnTo>
                  <a:pt x="4000" y="44148"/>
                </a:lnTo>
                <a:lnTo>
                  <a:pt x="0" y="59436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865761" y="3013710"/>
            <a:ext cx="83820" cy="59055"/>
          </a:xfrm>
          <a:custGeom>
            <a:avLst/>
            <a:gdLst/>
            <a:ahLst/>
            <a:cxnLst/>
            <a:rect l="l" t="t" r="r" b="b"/>
            <a:pathLst>
              <a:path w="83820" h="59055">
                <a:moveTo>
                  <a:pt x="83820" y="58674"/>
                </a:moveTo>
                <a:lnTo>
                  <a:pt x="64400" y="42219"/>
                </a:lnTo>
                <a:lnTo>
                  <a:pt x="43910" y="27050"/>
                </a:lnTo>
                <a:lnTo>
                  <a:pt x="22419" y="13025"/>
                </a:lnTo>
                <a:lnTo>
                  <a:pt x="0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5214251" y="3409950"/>
            <a:ext cx="15240" cy="62230"/>
          </a:xfrm>
          <a:custGeom>
            <a:avLst/>
            <a:gdLst/>
            <a:ahLst/>
            <a:cxnLst/>
            <a:rect l="l" t="t" r="r" b="b"/>
            <a:pathLst>
              <a:path w="15239" h="62229">
                <a:moveTo>
                  <a:pt x="0" y="0"/>
                </a:moveTo>
                <a:lnTo>
                  <a:pt x="2702" y="15430"/>
                </a:lnTo>
                <a:lnTo>
                  <a:pt x="6191" y="30861"/>
                </a:lnTo>
                <a:lnTo>
                  <a:pt x="10394" y="46291"/>
                </a:lnTo>
                <a:lnTo>
                  <a:pt x="15239" y="61722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 txBox="1"/>
          <p:nvPr/>
        </p:nvSpPr>
        <p:spPr>
          <a:xfrm>
            <a:off x="1222381" y="2376170"/>
            <a:ext cx="1365250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Mobile</a:t>
            </a:r>
            <a:r>
              <a:rPr sz="1800" spc="-105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Node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“visiting”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a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foreign</a:t>
            </a:r>
            <a:r>
              <a:rPr sz="1800" spc="-4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link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3700398" y="3570211"/>
            <a:ext cx="82359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Foreign  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8304403" y="3574783"/>
            <a:ext cx="665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omic Sans MS"/>
                <a:cs typeface="Comic Sans MS"/>
              </a:rPr>
              <a:t>Home 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52" name="object 452"/>
          <p:cNvSpPr/>
          <p:nvPr/>
        </p:nvSpPr>
        <p:spPr>
          <a:xfrm>
            <a:off x="6337256" y="2867421"/>
            <a:ext cx="649605" cy="1644650"/>
          </a:xfrm>
          <a:custGeom>
            <a:avLst/>
            <a:gdLst/>
            <a:ahLst/>
            <a:cxnLst/>
            <a:rect l="l" t="t" r="r" b="b"/>
            <a:pathLst>
              <a:path w="649604" h="1644650">
                <a:moveTo>
                  <a:pt x="649582" y="130326"/>
                </a:moveTo>
                <a:lnTo>
                  <a:pt x="647953" y="82722"/>
                </a:lnTo>
                <a:lnTo>
                  <a:pt x="639725" y="44049"/>
                </a:lnTo>
                <a:lnTo>
                  <a:pt x="603687" y="746"/>
                </a:lnTo>
                <a:lnTo>
                  <a:pt x="577805" y="0"/>
                </a:lnTo>
                <a:lnTo>
                  <a:pt x="549282" y="13156"/>
                </a:lnTo>
                <a:lnTo>
                  <a:pt x="519307" y="38815"/>
                </a:lnTo>
                <a:lnTo>
                  <a:pt x="489066" y="75577"/>
                </a:lnTo>
                <a:lnTo>
                  <a:pt x="459745" y="122044"/>
                </a:lnTo>
                <a:lnTo>
                  <a:pt x="432532" y="176815"/>
                </a:lnTo>
                <a:lnTo>
                  <a:pt x="408615" y="238490"/>
                </a:lnTo>
                <a:lnTo>
                  <a:pt x="35235" y="1336532"/>
                </a:lnTo>
                <a:lnTo>
                  <a:pt x="16747" y="1399809"/>
                </a:lnTo>
                <a:lnTo>
                  <a:pt x="5020" y="1459727"/>
                </a:lnTo>
                <a:lnTo>
                  <a:pt x="0" y="1514420"/>
                </a:lnTo>
                <a:lnTo>
                  <a:pt x="1631" y="1562022"/>
                </a:lnTo>
                <a:lnTo>
                  <a:pt x="9862" y="1600666"/>
                </a:lnTo>
                <a:lnTo>
                  <a:pt x="24637" y="1628487"/>
                </a:lnTo>
                <a:lnTo>
                  <a:pt x="45903" y="1643618"/>
                </a:lnTo>
                <a:lnTo>
                  <a:pt x="71784" y="1644607"/>
                </a:lnTo>
                <a:lnTo>
                  <a:pt x="100304" y="1631559"/>
                </a:lnTo>
                <a:lnTo>
                  <a:pt x="130278" y="1605929"/>
                </a:lnTo>
                <a:lnTo>
                  <a:pt x="160518" y="1569169"/>
                </a:lnTo>
                <a:lnTo>
                  <a:pt x="189838" y="1522731"/>
                </a:lnTo>
                <a:lnTo>
                  <a:pt x="217053" y="1468069"/>
                </a:lnTo>
                <a:lnTo>
                  <a:pt x="240975" y="1406636"/>
                </a:lnTo>
                <a:lnTo>
                  <a:pt x="614342" y="308594"/>
                </a:lnTo>
                <a:lnTo>
                  <a:pt x="632830" y="245075"/>
                </a:lnTo>
                <a:lnTo>
                  <a:pt x="644559" y="185048"/>
                </a:lnTo>
                <a:lnTo>
                  <a:pt x="649582" y="130326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337256" y="2867421"/>
            <a:ext cx="649605" cy="1644650"/>
          </a:xfrm>
          <a:custGeom>
            <a:avLst/>
            <a:gdLst/>
            <a:ahLst/>
            <a:cxnLst/>
            <a:rect l="l" t="t" r="r" b="b"/>
            <a:pathLst>
              <a:path w="649604" h="1644650">
                <a:moveTo>
                  <a:pt x="603687" y="746"/>
                </a:moveTo>
                <a:lnTo>
                  <a:pt x="624951" y="16119"/>
                </a:lnTo>
                <a:lnTo>
                  <a:pt x="639725" y="44049"/>
                </a:lnTo>
                <a:lnTo>
                  <a:pt x="647953" y="82722"/>
                </a:lnTo>
                <a:lnTo>
                  <a:pt x="649582" y="130326"/>
                </a:lnTo>
                <a:lnTo>
                  <a:pt x="644559" y="185048"/>
                </a:lnTo>
                <a:lnTo>
                  <a:pt x="632830" y="245075"/>
                </a:lnTo>
                <a:lnTo>
                  <a:pt x="614342" y="308594"/>
                </a:lnTo>
                <a:lnTo>
                  <a:pt x="240975" y="1406636"/>
                </a:lnTo>
                <a:lnTo>
                  <a:pt x="217053" y="1468069"/>
                </a:lnTo>
                <a:lnTo>
                  <a:pt x="189838" y="1522731"/>
                </a:lnTo>
                <a:lnTo>
                  <a:pt x="160518" y="1569169"/>
                </a:lnTo>
                <a:lnTo>
                  <a:pt x="130278" y="1605929"/>
                </a:lnTo>
                <a:lnTo>
                  <a:pt x="100304" y="1631559"/>
                </a:lnTo>
                <a:lnTo>
                  <a:pt x="71784" y="1644607"/>
                </a:lnTo>
                <a:lnTo>
                  <a:pt x="45903" y="1643618"/>
                </a:lnTo>
                <a:lnTo>
                  <a:pt x="24637" y="1628487"/>
                </a:lnTo>
                <a:lnTo>
                  <a:pt x="9862" y="1600666"/>
                </a:lnTo>
                <a:lnTo>
                  <a:pt x="1631" y="1562022"/>
                </a:lnTo>
                <a:lnTo>
                  <a:pt x="0" y="1514420"/>
                </a:lnTo>
                <a:lnTo>
                  <a:pt x="5020" y="1459727"/>
                </a:lnTo>
                <a:lnTo>
                  <a:pt x="16747" y="1399809"/>
                </a:lnTo>
                <a:lnTo>
                  <a:pt x="35235" y="1336532"/>
                </a:lnTo>
                <a:lnTo>
                  <a:pt x="408615" y="238490"/>
                </a:lnTo>
                <a:lnTo>
                  <a:pt x="432532" y="176815"/>
                </a:lnTo>
                <a:lnTo>
                  <a:pt x="459745" y="122044"/>
                </a:lnTo>
                <a:lnTo>
                  <a:pt x="489066" y="75577"/>
                </a:lnTo>
                <a:lnTo>
                  <a:pt x="519307" y="38815"/>
                </a:lnTo>
                <a:lnTo>
                  <a:pt x="549282" y="13156"/>
                </a:lnTo>
                <a:lnTo>
                  <a:pt x="577805" y="0"/>
                </a:lnTo>
                <a:lnTo>
                  <a:pt x="603687" y="746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710577" y="3105911"/>
            <a:ext cx="241300" cy="308610"/>
          </a:xfrm>
          <a:custGeom>
            <a:avLst/>
            <a:gdLst/>
            <a:ahLst/>
            <a:cxnLst/>
            <a:rect l="l" t="t" r="r" b="b"/>
            <a:pathLst>
              <a:path w="241300" h="308610">
                <a:moveTo>
                  <a:pt x="241021" y="70104"/>
                </a:moveTo>
                <a:lnTo>
                  <a:pt x="217101" y="131537"/>
                </a:lnTo>
                <a:lnTo>
                  <a:pt x="189875" y="186199"/>
                </a:lnTo>
                <a:lnTo>
                  <a:pt x="160514" y="232636"/>
                </a:lnTo>
                <a:lnTo>
                  <a:pt x="130193" y="269396"/>
                </a:lnTo>
                <a:lnTo>
                  <a:pt x="100085" y="295027"/>
                </a:lnTo>
                <a:lnTo>
                  <a:pt x="71363" y="308074"/>
                </a:lnTo>
                <a:lnTo>
                  <a:pt x="45199" y="307086"/>
                </a:lnTo>
                <a:lnTo>
                  <a:pt x="24212" y="291954"/>
                </a:lnTo>
                <a:lnTo>
                  <a:pt x="9640" y="264134"/>
                </a:lnTo>
                <a:lnTo>
                  <a:pt x="1547" y="225489"/>
                </a:lnTo>
                <a:lnTo>
                  <a:pt x="0" y="177888"/>
                </a:lnTo>
                <a:lnTo>
                  <a:pt x="5064" y="123195"/>
                </a:lnTo>
                <a:lnTo>
                  <a:pt x="16807" y="63277"/>
                </a:lnTo>
                <a:lnTo>
                  <a:pt x="3529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173609" y="5049773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70">
                <a:moveTo>
                  <a:pt x="96761" y="140970"/>
                </a:moveTo>
                <a:lnTo>
                  <a:pt x="96761" y="0"/>
                </a:lnTo>
                <a:lnTo>
                  <a:pt x="0" y="0"/>
                </a:lnTo>
                <a:lnTo>
                  <a:pt x="0" y="140970"/>
                </a:lnTo>
                <a:lnTo>
                  <a:pt x="96761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243320" y="470001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269990" y="4700015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20" h="51435">
                <a:moveTo>
                  <a:pt x="0" y="51054"/>
                </a:moveTo>
                <a:lnTo>
                  <a:pt x="261620" y="51054"/>
                </a:lnTo>
                <a:lnTo>
                  <a:pt x="261620" y="0"/>
                </a:lnTo>
                <a:lnTo>
                  <a:pt x="0" y="0"/>
                </a:lnTo>
                <a:lnTo>
                  <a:pt x="0" y="5105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269990" y="4956809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4"/>
                </a:moveTo>
                <a:lnTo>
                  <a:pt x="261620" y="233934"/>
                </a:lnTo>
                <a:lnTo>
                  <a:pt x="261620" y="0"/>
                </a:lnTo>
                <a:lnTo>
                  <a:pt x="0" y="0"/>
                </a:lnTo>
                <a:lnTo>
                  <a:pt x="0" y="23393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558915" y="470001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0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531736" y="5049773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70">
                <a:moveTo>
                  <a:pt x="97536" y="140970"/>
                </a:moveTo>
                <a:lnTo>
                  <a:pt x="97536" y="0"/>
                </a:lnTo>
                <a:lnTo>
                  <a:pt x="0" y="0"/>
                </a:lnTo>
                <a:lnTo>
                  <a:pt x="0" y="140970"/>
                </a:lnTo>
                <a:lnTo>
                  <a:pt x="97536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270371" y="500786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261366" y="41910"/>
                </a:lnTo>
                <a:lnTo>
                  <a:pt x="261366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270371" y="4751070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20" h="205739">
                <a:moveTo>
                  <a:pt x="261365" y="205739"/>
                </a:moveTo>
                <a:lnTo>
                  <a:pt x="261365" y="0"/>
                </a:lnTo>
                <a:lnTo>
                  <a:pt x="0" y="0"/>
                </a:lnTo>
                <a:lnTo>
                  <a:pt x="0" y="205739"/>
                </a:lnTo>
                <a:lnTo>
                  <a:pt x="261365" y="20573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468503" y="5071871"/>
            <a:ext cx="130810" cy="16510"/>
          </a:xfrm>
          <a:custGeom>
            <a:avLst/>
            <a:gdLst/>
            <a:ahLst/>
            <a:cxnLst/>
            <a:rect l="l" t="t" r="r" b="b"/>
            <a:pathLst>
              <a:path w="130809" h="16510">
                <a:moveTo>
                  <a:pt x="0" y="16001"/>
                </a:moveTo>
                <a:lnTo>
                  <a:pt x="130301" y="16001"/>
                </a:lnTo>
                <a:lnTo>
                  <a:pt x="13030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173609" y="4700015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29" h="490854">
                <a:moveTo>
                  <a:pt x="358889" y="349758"/>
                </a:moveTo>
                <a:lnTo>
                  <a:pt x="358889" y="307848"/>
                </a:lnTo>
                <a:lnTo>
                  <a:pt x="412229" y="307848"/>
                </a:lnTo>
                <a:lnTo>
                  <a:pt x="412229" y="0"/>
                </a:lnTo>
                <a:lnTo>
                  <a:pt x="44196" y="0"/>
                </a:lnTo>
                <a:lnTo>
                  <a:pt x="44196" y="307848"/>
                </a:lnTo>
                <a:lnTo>
                  <a:pt x="97523" y="307848"/>
                </a:lnTo>
                <a:lnTo>
                  <a:pt x="97523" y="349758"/>
                </a:lnTo>
                <a:lnTo>
                  <a:pt x="0" y="349758"/>
                </a:lnTo>
                <a:lnTo>
                  <a:pt x="0" y="490728"/>
                </a:lnTo>
                <a:lnTo>
                  <a:pt x="455663" y="490728"/>
                </a:lnTo>
                <a:lnTo>
                  <a:pt x="455663" y="349758"/>
                </a:lnTo>
                <a:lnTo>
                  <a:pt x="358889" y="34975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271133" y="500786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0" y="0"/>
                </a:lnTo>
                <a:lnTo>
                  <a:pt x="261365" y="0"/>
                </a:lnTo>
                <a:lnTo>
                  <a:pt x="261365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271133" y="4751832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4">
                <a:moveTo>
                  <a:pt x="0" y="204977"/>
                </a:moveTo>
                <a:lnTo>
                  <a:pt x="0" y="0"/>
                </a:lnTo>
                <a:lnTo>
                  <a:pt x="261365" y="0"/>
                </a:lnTo>
                <a:lnTo>
                  <a:pt x="261365" y="204977"/>
                </a:lnTo>
                <a:lnTo>
                  <a:pt x="0" y="204977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463741" y="5067109"/>
            <a:ext cx="140970" cy="26034"/>
          </a:xfrm>
          <a:custGeom>
            <a:avLst/>
            <a:gdLst/>
            <a:ahLst/>
            <a:cxnLst/>
            <a:rect l="l" t="t" r="r" b="b"/>
            <a:pathLst>
              <a:path w="140970" h="26035">
                <a:moveTo>
                  <a:pt x="0" y="25526"/>
                </a:moveTo>
                <a:lnTo>
                  <a:pt x="140589" y="25526"/>
                </a:lnTo>
                <a:lnTo>
                  <a:pt x="140589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 txBox="1"/>
          <p:nvPr/>
        </p:nvSpPr>
        <p:spPr>
          <a:xfrm>
            <a:off x="6840601" y="5014976"/>
            <a:ext cx="1590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Correspondent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69" name="object 469"/>
          <p:cNvSpPr/>
          <p:nvPr/>
        </p:nvSpPr>
        <p:spPr>
          <a:xfrm>
            <a:off x="6780910" y="2615183"/>
            <a:ext cx="270510" cy="687705"/>
          </a:xfrm>
          <a:custGeom>
            <a:avLst/>
            <a:gdLst/>
            <a:ahLst/>
            <a:cxnLst/>
            <a:rect l="l" t="t" r="r" b="b"/>
            <a:pathLst>
              <a:path w="270509" h="687704">
                <a:moveTo>
                  <a:pt x="243907" y="74674"/>
                </a:moveTo>
                <a:lnTo>
                  <a:pt x="225632" y="67869"/>
                </a:lnTo>
                <a:lnTo>
                  <a:pt x="0" y="681227"/>
                </a:lnTo>
                <a:lnTo>
                  <a:pt x="17525" y="687324"/>
                </a:lnTo>
                <a:lnTo>
                  <a:pt x="243907" y="74674"/>
                </a:lnTo>
                <a:close/>
              </a:path>
              <a:path w="270509" h="687704">
                <a:moveTo>
                  <a:pt x="270510" y="84582"/>
                </a:moveTo>
                <a:lnTo>
                  <a:pt x="261366" y="0"/>
                </a:lnTo>
                <a:lnTo>
                  <a:pt x="198894" y="57912"/>
                </a:lnTo>
                <a:lnTo>
                  <a:pt x="225632" y="67869"/>
                </a:lnTo>
                <a:lnTo>
                  <a:pt x="230136" y="55626"/>
                </a:lnTo>
                <a:lnTo>
                  <a:pt x="248412" y="62484"/>
                </a:lnTo>
                <a:lnTo>
                  <a:pt x="248412" y="76352"/>
                </a:lnTo>
                <a:lnTo>
                  <a:pt x="270510" y="84582"/>
                </a:lnTo>
                <a:close/>
              </a:path>
              <a:path w="270509" h="687704">
                <a:moveTo>
                  <a:pt x="248412" y="62484"/>
                </a:moveTo>
                <a:lnTo>
                  <a:pt x="230136" y="55626"/>
                </a:lnTo>
                <a:lnTo>
                  <a:pt x="225632" y="67869"/>
                </a:lnTo>
                <a:lnTo>
                  <a:pt x="243907" y="74674"/>
                </a:lnTo>
                <a:lnTo>
                  <a:pt x="248412" y="62484"/>
                </a:lnTo>
                <a:close/>
              </a:path>
              <a:path w="270509" h="687704">
                <a:moveTo>
                  <a:pt x="248412" y="76352"/>
                </a:moveTo>
                <a:lnTo>
                  <a:pt x="248412" y="62484"/>
                </a:lnTo>
                <a:lnTo>
                  <a:pt x="243907" y="74674"/>
                </a:lnTo>
                <a:lnTo>
                  <a:pt x="248412" y="76352"/>
                </a:lnTo>
                <a:close/>
              </a:path>
            </a:pathLst>
          </a:custGeom>
          <a:solidFill>
            <a:srgbClr val="FF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765670" y="2469642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69">
                <a:moveTo>
                  <a:pt x="97548" y="140969"/>
                </a:moveTo>
                <a:lnTo>
                  <a:pt x="97548" y="0"/>
                </a:lnTo>
                <a:lnTo>
                  <a:pt x="0" y="0"/>
                </a:lnTo>
                <a:lnTo>
                  <a:pt x="0" y="140969"/>
                </a:lnTo>
                <a:lnTo>
                  <a:pt x="97548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836409" y="2120645"/>
            <a:ext cx="0" cy="307340"/>
          </a:xfrm>
          <a:custGeom>
            <a:avLst/>
            <a:gdLst/>
            <a:ahLst/>
            <a:cxnLst/>
            <a:rect l="l" t="t" r="r" b="b"/>
            <a:pathLst>
              <a:path h="307339">
                <a:moveTo>
                  <a:pt x="0" y="0"/>
                </a:moveTo>
                <a:lnTo>
                  <a:pt x="0" y="307086"/>
                </a:lnTo>
              </a:path>
            </a:pathLst>
          </a:custGeom>
          <a:ln w="5333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863080" y="2120645"/>
            <a:ext cx="260350" cy="51435"/>
          </a:xfrm>
          <a:custGeom>
            <a:avLst/>
            <a:gdLst/>
            <a:ahLst/>
            <a:cxnLst/>
            <a:rect l="l" t="t" r="r" b="b"/>
            <a:pathLst>
              <a:path w="260350" h="51435">
                <a:moveTo>
                  <a:pt x="0" y="51054"/>
                </a:moveTo>
                <a:lnTo>
                  <a:pt x="260350" y="51054"/>
                </a:lnTo>
                <a:lnTo>
                  <a:pt x="260350" y="0"/>
                </a:lnTo>
                <a:lnTo>
                  <a:pt x="0" y="0"/>
                </a:lnTo>
                <a:lnTo>
                  <a:pt x="0" y="5105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863080" y="2376677"/>
            <a:ext cx="260350" cy="234315"/>
          </a:xfrm>
          <a:custGeom>
            <a:avLst/>
            <a:gdLst/>
            <a:ahLst/>
            <a:cxnLst/>
            <a:rect l="l" t="t" r="r" b="b"/>
            <a:pathLst>
              <a:path w="260350" h="234314">
                <a:moveTo>
                  <a:pt x="0" y="233933"/>
                </a:moveTo>
                <a:lnTo>
                  <a:pt x="260350" y="233933"/>
                </a:lnTo>
                <a:lnTo>
                  <a:pt x="260350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7150734" y="2120645"/>
            <a:ext cx="0" cy="307340"/>
          </a:xfrm>
          <a:custGeom>
            <a:avLst/>
            <a:gdLst/>
            <a:ahLst/>
            <a:cxnLst/>
            <a:rect l="l" t="t" r="r" b="b"/>
            <a:pathLst>
              <a:path h="307339">
                <a:moveTo>
                  <a:pt x="0" y="0"/>
                </a:moveTo>
                <a:lnTo>
                  <a:pt x="0" y="307086"/>
                </a:lnTo>
              </a:path>
            </a:pathLst>
          </a:custGeom>
          <a:ln w="5461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7123810" y="2469642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69">
                <a:moveTo>
                  <a:pt x="97536" y="140969"/>
                </a:moveTo>
                <a:lnTo>
                  <a:pt x="97536" y="0"/>
                </a:lnTo>
                <a:lnTo>
                  <a:pt x="0" y="0"/>
                </a:lnTo>
                <a:lnTo>
                  <a:pt x="0" y="140969"/>
                </a:lnTo>
                <a:lnTo>
                  <a:pt x="97536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863219" y="2427732"/>
            <a:ext cx="260985" cy="41910"/>
          </a:xfrm>
          <a:custGeom>
            <a:avLst/>
            <a:gdLst/>
            <a:ahLst/>
            <a:cxnLst/>
            <a:rect l="l" t="t" r="r" b="b"/>
            <a:pathLst>
              <a:path w="260984" h="41910">
                <a:moveTo>
                  <a:pt x="0" y="41909"/>
                </a:moveTo>
                <a:lnTo>
                  <a:pt x="260603" y="41909"/>
                </a:lnTo>
                <a:lnTo>
                  <a:pt x="260603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863219" y="2171700"/>
            <a:ext cx="260985" cy="205104"/>
          </a:xfrm>
          <a:custGeom>
            <a:avLst/>
            <a:gdLst/>
            <a:ahLst/>
            <a:cxnLst/>
            <a:rect l="l" t="t" r="r" b="b"/>
            <a:pathLst>
              <a:path w="260984" h="205105">
                <a:moveTo>
                  <a:pt x="260591" y="204977"/>
                </a:moveTo>
                <a:lnTo>
                  <a:pt x="260591" y="0"/>
                </a:lnTo>
                <a:lnTo>
                  <a:pt x="0" y="0"/>
                </a:lnTo>
                <a:lnTo>
                  <a:pt x="0" y="204977"/>
                </a:lnTo>
                <a:lnTo>
                  <a:pt x="260591" y="20497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7060577" y="2492501"/>
            <a:ext cx="130810" cy="16510"/>
          </a:xfrm>
          <a:custGeom>
            <a:avLst/>
            <a:gdLst/>
            <a:ahLst/>
            <a:cxnLst/>
            <a:rect l="l" t="t" r="r" b="b"/>
            <a:pathLst>
              <a:path w="130809" h="16510">
                <a:moveTo>
                  <a:pt x="0" y="16001"/>
                </a:moveTo>
                <a:lnTo>
                  <a:pt x="130301" y="16001"/>
                </a:lnTo>
                <a:lnTo>
                  <a:pt x="13030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765670" y="2120645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29" h="490855">
                <a:moveTo>
                  <a:pt x="358901" y="349758"/>
                </a:moveTo>
                <a:lnTo>
                  <a:pt x="358901" y="307848"/>
                </a:lnTo>
                <a:lnTo>
                  <a:pt x="412242" y="307848"/>
                </a:lnTo>
                <a:lnTo>
                  <a:pt x="412242" y="0"/>
                </a:lnTo>
                <a:lnTo>
                  <a:pt x="44208" y="0"/>
                </a:lnTo>
                <a:lnTo>
                  <a:pt x="44208" y="307848"/>
                </a:lnTo>
                <a:lnTo>
                  <a:pt x="97548" y="307848"/>
                </a:lnTo>
                <a:lnTo>
                  <a:pt x="97548" y="349758"/>
                </a:lnTo>
                <a:lnTo>
                  <a:pt x="0" y="349758"/>
                </a:lnTo>
                <a:lnTo>
                  <a:pt x="0" y="490728"/>
                </a:lnTo>
                <a:lnTo>
                  <a:pt x="455675" y="490728"/>
                </a:lnTo>
                <a:lnTo>
                  <a:pt x="455675" y="349758"/>
                </a:lnTo>
                <a:lnTo>
                  <a:pt x="358901" y="34975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863219" y="242849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6863219" y="2171700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20" h="205739">
                <a:moveTo>
                  <a:pt x="0" y="205739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5739"/>
                </a:lnTo>
                <a:lnTo>
                  <a:pt x="0" y="205739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7055815" y="2487739"/>
            <a:ext cx="140970" cy="26034"/>
          </a:xfrm>
          <a:custGeom>
            <a:avLst/>
            <a:gdLst/>
            <a:ahLst/>
            <a:cxnLst/>
            <a:rect l="l" t="t" r="r" b="b"/>
            <a:pathLst>
              <a:path w="140970" h="26035">
                <a:moveTo>
                  <a:pt x="0" y="25526"/>
                </a:moveTo>
                <a:lnTo>
                  <a:pt x="140589" y="25526"/>
                </a:lnTo>
                <a:lnTo>
                  <a:pt x="140589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 txBox="1"/>
          <p:nvPr/>
        </p:nvSpPr>
        <p:spPr>
          <a:xfrm>
            <a:off x="7337425" y="2056891"/>
            <a:ext cx="2147570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bad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guy sends a 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fake registration</a:t>
            </a:r>
            <a:r>
              <a:rPr sz="1800" spc="-8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to  the</a:t>
            </a:r>
            <a:r>
              <a:rPr sz="1800" spc="-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correspondent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84" name="object 484"/>
          <p:cNvSpPr/>
          <p:nvPr/>
        </p:nvSpPr>
        <p:spPr>
          <a:xfrm>
            <a:off x="2876435" y="3400044"/>
            <a:ext cx="867410" cy="0"/>
          </a:xfrm>
          <a:custGeom>
            <a:avLst/>
            <a:gdLst/>
            <a:ahLst/>
            <a:cxnLst/>
            <a:rect l="l" t="t" r="r" b="b"/>
            <a:pathLst>
              <a:path w="867410">
                <a:moveTo>
                  <a:pt x="0" y="0"/>
                </a:moveTo>
                <a:lnTo>
                  <a:pt x="86715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170311" y="3412997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5">
                <a:moveTo>
                  <a:pt x="0" y="0"/>
                </a:moveTo>
                <a:lnTo>
                  <a:pt x="1022604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6250571" y="4463796"/>
            <a:ext cx="133350" cy="2362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 txBox="1"/>
          <p:nvPr/>
        </p:nvSpPr>
        <p:spPr>
          <a:xfrm>
            <a:off x="1460880" y="5203952"/>
            <a:ext cx="379666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omic Sans MS"/>
                <a:cs typeface="Comic Sans MS"/>
              </a:rPr>
              <a:t>It is </a:t>
            </a:r>
            <a:r>
              <a:rPr sz="2000" spc="-10" dirty="0">
                <a:solidFill>
                  <a:srgbClr val="FF0000"/>
                </a:solidFill>
                <a:latin typeface="Comic Sans MS"/>
                <a:cs typeface="Comic Sans MS"/>
              </a:rPr>
              <a:t>impractical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to </a:t>
            </a:r>
            <a:r>
              <a:rPr sz="2000" spc="-10" dirty="0">
                <a:solidFill>
                  <a:srgbClr val="FF0000"/>
                </a:solidFill>
                <a:latin typeface="Comic Sans MS"/>
                <a:cs typeface="Comic Sans MS"/>
              </a:rPr>
              <a:t>distribute  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keys </a:t>
            </a:r>
            <a:r>
              <a:rPr sz="2000" spc="-5" dirty="0">
                <a:latin typeface="Comic Sans MS"/>
                <a:cs typeface="Comic Sans MS"/>
              </a:rPr>
              <a:t>between a mobile node and  </a:t>
            </a:r>
            <a:r>
              <a:rPr sz="2000" spc="-10" dirty="0">
                <a:latin typeface="Comic Sans MS"/>
                <a:cs typeface="Comic Sans MS"/>
              </a:rPr>
              <a:t>every other </a:t>
            </a:r>
            <a:r>
              <a:rPr sz="2000" spc="-5" dirty="0">
                <a:latin typeface="Comic Sans MS"/>
                <a:cs typeface="Comic Sans MS"/>
              </a:rPr>
              <a:t>node with </a:t>
            </a:r>
            <a:r>
              <a:rPr sz="2000" spc="-10" dirty="0">
                <a:latin typeface="Comic Sans MS"/>
                <a:cs typeface="Comic Sans MS"/>
              </a:rPr>
              <a:t>which it  </a:t>
            </a:r>
            <a:r>
              <a:rPr sz="2000" spc="-5" dirty="0">
                <a:latin typeface="Comic Sans MS"/>
                <a:cs typeface="Comic Sans MS"/>
              </a:rPr>
              <a:t>might</a:t>
            </a:r>
            <a:r>
              <a:rPr sz="2000" spc="-1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correspond.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88" name="object 48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37</a:t>
            </a:fld>
            <a:endParaRPr spc="-5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38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3853" y="1166875"/>
            <a:ext cx="288480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References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352547"/>
            <a:ext cx="7591425" cy="155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J. D. </a:t>
            </a:r>
            <a:r>
              <a:rPr sz="2400" dirty="0">
                <a:latin typeface="Times New Roman"/>
                <a:cs typeface="Times New Roman"/>
              </a:rPr>
              <a:t>Solomon, </a:t>
            </a:r>
            <a:r>
              <a:rPr sz="2400" i="1" spc="-5" dirty="0">
                <a:latin typeface="Times New Roman"/>
                <a:cs typeface="Times New Roman"/>
              </a:rPr>
              <a:t>Mobile IP: the Internet unplugged</a:t>
            </a:r>
            <a:r>
              <a:rPr sz="2400" spc="-5" dirty="0">
                <a:latin typeface="Times New Roman"/>
                <a:cs typeface="Times New Roman"/>
              </a:rPr>
              <a:t>, Prentice  Hall,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1998.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ts val="2875"/>
              </a:lnSpc>
              <a:spcBef>
                <a:spcPts val="56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C. </a:t>
            </a:r>
            <a:r>
              <a:rPr sz="2400" spc="-5" dirty="0">
                <a:latin typeface="Times New Roman"/>
                <a:cs typeface="Times New Roman"/>
              </a:rPr>
              <a:t>E. Perkins, “Mobile networking through mobile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IP,”</a:t>
            </a:r>
            <a:endParaRPr sz="2400">
              <a:latin typeface="Times New Roman"/>
              <a:cs typeface="Times New Roman"/>
            </a:endParaRPr>
          </a:p>
          <a:p>
            <a:pPr marR="485140" algn="ctr">
              <a:lnSpc>
                <a:spcPts val="2875"/>
              </a:lnSpc>
            </a:pPr>
            <a:r>
              <a:rPr sz="2400" i="1" spc="-5" dirty="0">
                <a:latin typeface="Times New Roman"/>
                <a:cs typeface="Times New Roman"/>
              </a:rPr>
              <a:t>IEEE Internet Computing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pp. </a:t>
            </a:r>
            <a:r>
              <a:rPr sz="2400" spc="-5" dirty="0">
                <a:latin typeface="Times New Roman"/>
                <a:cs typeface="Times New Roman"/>
              </a:rPr>
              <a:t>58-69, </a:t>
            </a:r>
            <a:r>
              <a:rPr sz="2400" dirty="0">
                <a:latin typeface="Times New Roman"/>
                <a:cs typeface="Times New Roman"/>
              </a:rPr>
              <a:t>Jan/Feb,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1998.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9026270" y="6644414"/>
            <a:ext cx="139700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z="1400" spc="-5" dirty="0">
                <a:latin typeface="Times New Roman"/>
                <a:cs typeface="Times New Roman"/>
              </a:rPr>
              <a:t>4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2830" y="1166875"/>
            <a:ext cx="704850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Network Prefix; Host</a:t>
            </a:r>
            <a:r>
              <a:rPr sz="4400" spc="0" dirty="0"/>
              <a:t> </a:t>
            </a:r>
            <a:r>
              <a:rPr sz="4400" spc="-5" dirty="0"/>
              <a:t>Portion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0128" y="2267498"/>
            <a:ext cx="7003415" cy="38989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An IP address has two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components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575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3333CC"/>
                </a:solidFill>
                <a:latin typeface="Times New Roman"/>
                <a:cs typeface="Times New Roman"/>
              </a:rPr>
              <a:t>Network prefix</a:t>
            </a:r>
            <a:endParaRPr sz="2400">
              <a:latin typeface="Times New Roman"/>
              <a:cs typeface="Times New Roman"/>
            </a:endParaRPr>
          </a:p>
          <a:p>
            <a:pPr marL="1155065" lvl="2" indent="-227965">
              <a:lnSpc>
                <a:spcPct val="100000"/>
              </a:lnSpc>
              <a:spcBef>
                <a:spcPts val="484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Identifying 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link</a:t>
            </a:r>
            <a:endParaRPr sz="2000">
              <a:latin typeface="Times New Roman"/>
              <a:cs typeface="Times New Roman"/>
            </a:endParaRPr>
          </a:p>
          <a:p>
            <a:pPr marL="1155065" lvl="2" indent="-227965">
              <a:lnSpc>
                <a:spcPct val="100000"/>
              </a:lnSpc>
              <a:spcBef>
                <a:spcPts val="47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Identical for all nodes attached to the same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link</a:t>
            </a:r>
            <a:endParaRPr sz="20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56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3333CC"/>
                </a:solidFill>
                <a:latin typeface="Times New Roman"/>
                <a:cs typeface="Times New Roman"/>
              </a:rPr>
              <a:t>Host</a:t>
            </a:r>
            <a:r>
              <a:rPr sz="2400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Times New Roman"/>
                <a:cs typeface="Times New Roman"/>
              </a:rPr>
              <a:t>portion</a:t>
            </a:r>
            <a:endParaRPr sz="2400">
              <a:latin typeface="Times New Roman"/>
              <a:cs typeface="Times New Roman"/>
            </a:endParaRPr>
          </a:p>
          <a:p>
            <a:pPr marL="1155065" lvl="2" indent="-227965">
              <a:lnSpc>
                <a:spcPct val="100000"/>
              </a:lnSpc>
              <a:spcBef>
                <a:spcPts val="484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Identifying a specific host or router connected to that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link</a:t>
            </a:r>
            <a:endParaRPr sz="20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Example: 129.61.18.26, prefix length </a:t>
            </a:r>
            <a:r>
              <a:rPr sz="2800" dirty="0">
                <a:latin typeface="Times New Roman"/>
                <a:cs typeface="Times New Roman"/>
              </a:rPr>
              <a:t>=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24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575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Network prefix =</a:t>
            </a:r>
            <a:r>
              <a:rPr sz="2400" spc="-10" dirty="0">
                <a:latin typeface="Times New Roman"/>
                <a:cs typeface="Times New Roman"/>
              </a:rPr>
              <a:t> 129.61.18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57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Host portion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26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38970" y="6625081"/>
            <a:ext cx="11430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2957" y="917701"/>
            <a:ext cx="350710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Routing</a:t>
            </a:r>
            <a:r>
              <a:rPr sz="4400" spc="-45" dirty="0"/>
              <a:t> </a:t>
            </a:r>
            <a:r>
              <a:rPr sz="4400" spc="-5" dirty="0"/>
              <a:t>Table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2160155" y="2567939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69">
                <a:moveTo>
                  <a:pt x="97535" y="140970"/>
                </a:moveTo>
                <a:lnTo>
                  <a:pt x="97535" y="0"/>
                </a:lnTo>
                <a:lnTo>
                  <a:pt x="0" y="0"/>
                </a:lnTo>
                <a:lnTo>
                  <a:pt x="0" y="140970"/>
                </a:lnTo>
                <a:lnTo>
                  <a:pt x="97535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30754" y="221894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1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58060" y="2218944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19" h="51435">
                <a:moveTo>
                  <a:pt x="0" y="51053"/>
                </a:moveTo>
                <a:lnTo>
                  <a:pt x="261619" y="51053"/>
                </a:lnTo>
                <a:lnTo>
                  <a:pt x="261619" y="0"/>
                </a:lnTo>
                <a:lnTo>
                  <a:pt x="0" y="0"/>
                </a:lnTo>
                <a:lnTo>
                  <a:pt x="0" y="5105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58060" y="2474976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19" h="234314">
                <a:moveTo>
                  <a:pt x="0" y="233934"/>
                </a:moveTo>
                <a:lnTo>
                  <a:pt x="261619" y="233934"/>
                </a:lnTo>
                <a:lnTo>
                  <a:pt x="261619" y="0"/>
                </a:lnTo>
                <a:lnTo>
                  <a:pt x="0" y="0"/>
                </a:lnTo>
                <a:lnTo>
                  <a:pt x="0" y="23393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46350" y="221894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19057" y="2567939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5" h="140969">
                <a:moveTo>
                  <a:pt x="96774" y="140970"/>
                </a:moveTo>
                <a:lnTo>
                  <a:pt x="96774" y="0"/>
                </a:lnTo>
                <a:lnTo>
                  <a:pt x="0" y="0"/>
                </a:lnTo>
                <a:lnTo>
                  <a:pt x="0" y="140970"/>
                </a:lnTo>
                <a:lnTo>
                  <a:pt x="96774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57691" y="2526792"/>
            <a:ext cx="261620" cy="41275"/>
          </a:xfrm>
          <a:custGeom>
            <a:avLst/>
            <a:gdLst/>
            <a:ahLst/>
            <a:cxnLst/>
            <a:rect l="l" t="t" r="r" b="b"/>
            <a:pathLst>
              <a:path w="261619" h="41275">
                <a:moveTo>
                  <a:pt x="0" y="41148"/>
                </a:moveTo>
                <a:lnTo>
                  <a:pt x="261366" y="41148"/>
                </a:lnTo>
                <a:lnTo>
                  <a:pt x="261366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57691" y="2269998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261366" y="204977"/>
                </a:moveTo>
                <a:lnTo>
                  <a:pt x="261366" y="0"/>
                </a:lnTo>
                <a:lnTo>
                  <a:pt x="0" y="0"/>
                </a:lnTo>
                <a:lnTo>
                  <a:pt x="0" y="204977"/>
                </a:lnTo>
                <a:lnTo>
                  <a:pt x="261366" y="20497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55049" y="2590800"/>
            <a:ext cx="131445" cy="16510"/>
          </a:xfrm>
          <a:custGeom>
            <a:avLst/>
            <a:gdLst/>
            <a:ahLst/>
            <a:cxnLst/>
            <a:rect l="l" t="t" r="r" b="b"/>
            <a:pathLst>
              <a:path w="131444" h="16510">
                <a:moveTo>
                  <a:pt x="0" y="16001"/>
                </a:moveTo>
                <a:lnTo>
                  <a:pt x="131063" y="16001"/>
                </a:lnTo>
                <a:lnTo>
                  <a:pt x="131063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60917" y="2218944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30" h="490855">
                <a:moveTo>
                  <a:pt x="358139" y="349757"/>
                </a:moveTo>
                <a:lnTo>
                  <a:pt x="358139" y="307847"/>
                </a:lnTo>
                <a:lnTo>
                  <a:pt x="411479" y="307847"/>
                </a:lnTo>
                <a:lnTo>
                  <a:pt x="411479" y="0"/>
                </a:lnTo>
                <a:lnTo>
                  <a:pt x="43433" y="0"/>
                </a:lnTo>
                <a:lnTo>
                  <a:pt x="43433" y="307847"/>
                </a:lnTo>
                <a:lnTo>
                  <a:pt x="96773" y="307847"/>
                </a:lnTo>
                <a:lnTo>
                  <a:pt x="96773" y="349757"/>
                </a:lnTo>
                <a:lnTo>
                  <a:pt x="0" y="349757"/>
                </a:lnTo>
                <a:lnTo>
                  <a:pt x="0" y="490727"/>
                </a:lnTo>
                <a:lnTo>
                  <a:pt x="455675" y="490727"/>
                </a:lnTo>
                <a:lnTo>
                  <a:pt x="455675" y="349757"/>
                </a:lnTo>
                <a:lnTo>
                  <a:pt x="358139" y="34975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57691" y="2526792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10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910"/>
                </a:lnTo>
                <a:lnTo>
                  <a:pt x="0" y="419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57691" y="2269998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19" h="205739">
                <a:moveTo>
                  <a:pt x="0" y="205739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5739"/>
                </a:lnTo>
                <a:lnTo>
                  <a:pt x="0" y="205739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51049" y="2586037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5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28935" y="2330195"/>
            <a:ext cx="445134" cy="333375"/>
          </a:xfrm>
          <a:custGeom>
            <a:avLst/>
            <a:gdLst/>
            <a:ahLst/>
            <a:cxnLst/>
            <a:rect l="l" t="t" r="r" b="b"/>
            <a:pathLst>
              <a:path w="445135" h="333375">
                <a:moveTo>
                  <a:pt x="445008" y="332994"/>
                </a:moveTo>
                <a:lnTo>
                  <a:pt x="445008" y="79248"/>
                </a:lnTo>
                <a:lnTo>
                  <a:pt x="383286" y="0"/>
                </a:lnTo>
                <a:lnTo>
                  <a:pt x="60960" y="0"/>
                </a:lnTo>
                <a:lnTo>
                  <a:pt x="0" y="79248"/>
                </a:lnTo>
                <a:lnTo>
                  <a:pt x="0" y="332994"/>
                </a:lnTo>
                <a:lnTo>
                  <a:pt x="445008" y="33299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69321" y="251155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099"/>
                </a:moveTo>
                <a:lnTo>
                  <a:pt x="17525" y="0"/>
                </a:lnTo>
                <a:lnTo>
                  <a:pt x="0" y="0"/>
                </a:lnTo>
                <a:lnTo>
                  <a:pt x="0" y="38099"/>
                </a:lnTo>
                <a:lnTo>
                  <a:pt x="17525" y="380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04373" y="251155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099"/>
                </a:lnTo>
                <a:lnTo>
                  <a:pt x="17525" y="38099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40187" y="251155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099"/>
                </a:lnTo>
                <a:lnTo>
                  <a:pt x="17525" y="38099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75239" y="251155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099"/>
                </a:lnTo>
                <a:lnTo>
                  <a:pt x="17525" y="38099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28935" y="2330195"/>
            <a:ext cx="445134" cy="333375"/>
          </a:xfrm>
          <a:custGeom>
            <a:avLst/>
            <a:gdLst/>
            <a:ahLst/>
            <a:cxnLst/>
            <a:rect l="l" t="t" r="r" b="b"/>
            <a:pathLst>
              <a:path w="445135" h="333375">
                <a:moveTo>
                  <a:pt x="0" y="79248"/>
                </a:moveTo>
                <a:lnTo>
                  <a:pt x="60960" y="0"/>
                </a:lnTo>
                <a:lnTo>
                  <a:pt x="383286" y="0"/>
                </a:lnTo>
                <a:lnTo>
                  <a:pt x="445008" y="79248"/>
                </a:lnTo>
                <a:lnTo>
                  <a:pt x="445008" y="332994"/>
                </a:lnTo>
                <a:lnTo>
                  <a:pt x="0" y="332994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28935" y="2410967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69321" y="2512314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05135" y="2512314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40187" y="2512314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76001" y="2512314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67235" y="2339339"/>
            <a:ext cx="445134" cy="334010"/>
          </a:xfrm>
          <a:custGeom>
            <a:avLst/>
            <a:gdLst/>
            <a:ahLst/>
            <a:cxnLst/>
            <a:rect l="l" t="t" r="r" b="b"/>
            <a:pathLst>
              <a:path w="445135" h="334010">
                <a:moveTo>
                  <a:pt x="445008" y="333756"/>
                </a:moveTo>
                <a:lnTo>
                  <a:pt x="445008" y="80010"/>
                </a:lnTo>
                <a:lnTo>
                  <a:pt x="383286" y="0"/>
                </a:lnTo>
                <a:lnTo>
                  <a:pt x="60960" y="0"/>
                </a:lnTo>
                <a:lnTo>
                  <a:pt x="0" y="80010"/>
                </a:lnTo>
                <a:lnTo>
                  <a:pt x="0" y="333756"/>
                </a:lnTo>
                <a:lnTo>
                  <a:pt x="445008" y="33375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07621" y="2521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42673" y="2521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78487" y="2521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13539" y="2521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67235" y="2339339"/>
            <a:ext cx="445134" cy="334010"/>
          </a:xfrm>
          <a:custGeom>
            <a:avLst/>
            <a:gdLst/>
            <a:ahLst/>
            <a:cxnLst/>
            <a:rect l="l" t="t" r="r" b="b"/>
            <a:pathLst>
              <a:path w="445135" h="334010">
                <a:moveTo>
                  <a:pt x="0" y="80010"/>
                </a:moveTo>
                <a:lnTo>
                  <a:pt x="60960" y="0"/>
                </a:lnTo>
                <a:lnTo>
                  <a:pt x="383286" y="0"/>
                </a:lnTo>
                <a:lnTo>
                  <a:pt x="445008" y="80010"/>
                </a:lnTo>
                <a:lnTo>
                  <a:pt x="445008" y="333756"/>
                </a:lnTo>
                <a:lnTo>
                  <a:pt x="0" y="333756"/>
                </a:lnTo>
                <a:lnTo>
                  <a:pt x="0" y="800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67235" y="2420873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07621" y="2521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43435" y="2521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78487" y="2521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14301" y="2521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52017" y="2328672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33" y="332993"/>
                </a:moveTo>
                <a:lnTo>
                  <a:pt x="444233" y="79247"/>
                </a:lnTo>
                <a:lnTo>
                  <a:pt x="383286" y="0"/>
                </a:lnTo>
                <a:lnTo>
                  <a:pt x="60198" y="0"/>
                </a:lnTo>
                <a:lnTo>
                  <a:pt x="0" y="79247"/>
                </a:lnTo>
                <a:lnTo>
                  <a:pt x="0" y="332993"/>
                </a:lnTo>
                <a:lnTo>
                  <a:pt x="444233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91641" y="251002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099"/>
                </a:moveTo>
                <a:lnTo>
                  <a:pt x="17525" y="0"/>
                </a:lnTo>
                <a:lnTo>
                  <a:pt x="0" y="0"/>
                </a:lnTo>
                <a:lnTo>
                  <a:pt x="0" y="38099"/>
                </a:lnTo>
                <a:lnTo>
                  <a:pt x="17525" y="380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27455" y="251002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099"/>
                </a:lnTo>
                <a:lnTo>
                  <a:pt x="17525" y="38099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262507" y="251002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099"/>
                </a:lnTo>
                <a:lnTo>
                  <a:pt x="17524" y="38099"/>
                </a:lnTo>
                <a:lnTo>
                  <a:pt x="1752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298321" y="251002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099"/>
                </a:lnTo>
                <a:lnTo>
                  <a:pt x="17525" y="38099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152017" y="2328672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7"/>
                </a:moveTo>
                <a:lnTo>
                  <a:pt x="60198" y="0"/>
                </a:lnTo>
                <a:lnTo>
                  <a:pt x="383286" y="0"/>
                </a:lnTo>
                <a:lnTo>
                  <a:pt x="444233" y="79247"/>
                </a:lnTo>
                <a:lnTo>
                  <a:pt x="444233" y="332993"/>
                </a:lnTo>
                <a:lnTo>
                  <a:pt x="0" y="332993"/>
                </a:lnTo>
                <a:lnTo>
                  <a:pt x="0" y="7924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52017" y="2409444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92403" y="2510789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27455" y="251078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63269" y="251078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98321" y="251078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82559" y="3174492"/>
            <a:ext cx="6864984" cy="1905"/>
          </a:xfrm>
          <a:custGeom>
            <a:avLst/>
            <a:gdLst/>
            <a:ahLst/>
            <a:cxnLst/>
            <a:rect l="l" t="t" r="r" b="b"/>
            <a:pathLst>
              <a:path w="6864984" h="1905">
                <a:moveTo>
                  <a:pt x="0" y="0"/>
                </a:moveTo>
                <a:lnTo>
                  <a:pt x="6864858" y="1523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67419" y="2724150"/>
            <a:ext cx="0" cy="452120"/>
          </a:xfrm>
          <a:custGeom>
            <a:avLst/>
            <a:gdLst/>
            <a:ahLst/>
            <a:cxnLst/>
            <a:rect l="l" t="t" r="r" b="b"/>
            <a:pathLst>
              <a:path h="452119">
                <a:moveTo>
                  <a:pt x="0" y="0"/>
                </a:moveTo>
                <a:lnTo>
                  <a:pt x="0" y="451866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41533" y="2676144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301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67641" y="2689098"/>
            <a:ext cx="0" cy="498475"/>
          </a:xfrm>
          <a:custGeom>
            <a:avLst/>
            <a:gdLst/>
            <a:ahLst/>
            <a:cxnLst/>
            <a:rect l="l" t="t" r="r" b="b"/>
            <a:pathLst>
              <a:path h="498475">
                <a:moveTo>
                  <a:pt x="0" y="0"/>
                </a:moveTo>
                <a:lnTo>
                  <a:pt x="0" y="498347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342517" y="2676144"/>
            <a:ext cx="0" cy="487680"/>
          </a:xfrm>
          <a:custGeom>
            <a:avLst/>
            <a:gdLst/>
            <a:ahLst/>
            <a:cxnLst/>
            <a:rect l="l" t="t" r="r" b="b"/>
            <a:pathLst>
              <a:path h="487680">
                <a:moveTo>
                  <a:pt x="0" y="0"/>
                </a:moveTo>
                <a:lnTo>
                  <a:pt x="0" y="48768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580003" y="1970786"/>
            <a:ext cx="25323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7195" algn="l"/>
              </a:tabLst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1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A	</a:t>
            </a:r>
            <a:r>
              <a:rPr sz="2400" spc="-7" baseline="3472" dirty="0">
                <a:latin typeface="Comic Sans MS"/>
                <a:cs typeface="Comic Sans MS"/>
              </a:rPr>
              <a:t>Router</a:t>
            </a:r>
            <a:r>
              <a:rPr sz="2400" spc="-120" baseline="3472" dirty="0">
                <a:latin typeface="Comic Sans MS"/>
                <a:cs typeface="Comic Sans MS"/>
              </a:rPr>
              <a:t> </a:t>
            </a:r>
            <a:r>
              <a:rPr sz="2400" baseline="3472" dirty="0">
                <a:latin typeface="Comic Sans MS"/>
                <a:cs typeface="Comic Sans MS"/>
              </a:rPr>
              <a:t>B</a:t>
            </a:r>
            <a:endParaRPr sz="2400" baseline="3472">
              <a:latin typeface="Comic Sans MS"/>
              <a:cs typeface="Comic Sans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021956" y="1980692"/>
            <a:ext cx="8515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8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C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16379" y="1929650"/>
            <a:ext cx="6343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1308430" y="4502086"/>
          <a:ext cx="4305300" cy="176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9945"/>
                <a:gridCol w="1044575"/>
                <a:gridCol w="1116965"/>
              </a:tblGrid>
              <a:tr h="638810">
                <a:tc>
                  <a:txBody>
                    <a:bodyPr/>
                    <a:lstStyle/>
                    <a:p>
                      <a:pPr marL="715010" marR="271145" indent="-40703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Target /</a:t>
                      </a:r>
                      <a:r>
                        <a:rPr sz="18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Prefix-  Length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 marR="271780" indent="-190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Next  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Hop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Interface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4490">
                <a:tc>
                  <a:txBody>
                    <a:bodyPr/>
                    <a:lstStyle/>
                    <a:p>
                      <a:pPr marL="48958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7.7.7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.99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32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224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router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7.7.7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24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224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router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4490">
                <a:tc>
                  <a:txBody>
                    <a:bodyPr/>
                    <a:lstStyle/>
                    <a:p>
                      <a:pPr marL="603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0.0.0.0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224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router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9" name="object 59"/>
          <p:cNvSpPr txBox="1"/>
          <p:nvPr/>
        </p:nvSpPr>
        <p:spPr>
          <a:xfrm>
            <a:off x="1292491" y="4039615"/>
            <a:ext cx="2307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Host 1’s routing</a:t>
            </a:r>
            <a:r>
              <a:rPr sz="1800" spc="-7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table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211714" y="2710687"/>
            <a:ext cx="5158740" cy="877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174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Host 1 wants to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forward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 packet to</a:t>
            </a:r>
            <a:r>
              <a:rPr sz="2000" spc="8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7.7.7.1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916815" y="3744467"/>
            <a:ext cx="3194685" cy="2854960"/>
          </a:xfrm>
          <a:prstGeom prst="rect">
            <a:avLst/>
          </a:prstGeom>
          <a:ln w="19050">
            <a:solidFill>
              <a:srgbClr val="FF0101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340"/>
              </a:spcBef>
            </a:pPr>
            <a:r>
              <a:rPr sz="2000" spc="-5" dirty="0">
                <a:solidFill>
                  <a:srgbClr val="CC009A"/>
                </a:solidFill>
                <a:latin typeface="Comic Sans MS"/>
                <a:cs typeface="Comic Sans MS"/>
              </a:rPr>
              <a:t>Rules for</a:t>
            </a:r>
            <a:r>
              <a:rPr sz="2000" spc="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CC009A"/>
                </a:solidFill>
                <a:latin typeface="Comic Sans MS"/>
                <a:cs typeface="Comic Sans MS"/>
              </a:rPr>
              <a:t>Routing:</a:t>
            </a:r>
            <a:endParaRPr sz="2000">
              <a:latin typeface="Comic Sans MS"/>
              <a:cs typeface="Comic Sans MS"/>
            </a:endParaRPr>
          </a:p>
          <a:p>
            <a:pPr marL="100965" marR="12446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355600" algn="l"/>
              </a:tabLst>
            </a:pPr>
            <a:r>
              <a:rPr sz="2000" spc="-5" dirty="0">
                <a:latin typeface="Comic Sans MS"/>
                <a:cs typeface="Comic Sans MS"/>
              </a:rPr>
              <a:t>Compare the </a:t>
            </a:r>
            <a:r>
              <a:rPr sz="2000" spc="-5" dirty="0">
                <a:solidFill>
                  <a:srgbClr val="009A00"/>
                </a:solidFill>
                <a:latin typeface="Comic Sans MS"/>
                <a:cs typeface="Comic Sans MS"/>
              </a:rPr>
              <a:t>left-most  Prefix-Length bits </a:t>
            </a:r>
            <a:r>
              <a:rPr sz="2000" spc="-10" dirty="0">
                <a:latin typeface="Comic Sans MS"/>
                <a:cs typeface="Comic Sans MS"/>
              </a:rPr>
              <a:t>of  </a:t>
            </a:r>
            <a:r>
              <a:rPr sz="2000" spc="-5" dirty="0">
                <a:latin typeface="Comic Sans MS"/>
                <a:cs typeface="Comic Sans MS"/>
              </a:rPr>
              <a:t>each Target with the </a:t>
            </a:r>
            <a:r>
              <a:rPr sz="2000" spc="-10" dirty="0">
                <a:latin typeface="Comic Sans MS"/>
                <a:cs typeface="Comic Sans MS"/>
              </a:rPr>
              <a:t>IP  destination</a:t>
            </a:r>
            <a:r>
              <a:rPr sz="200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address.</a:t>
            </a:r>
            <a:endParaRPr sz="2000">
              <a:latin typeface="Comic Sans MS"/>
              <a:cs typeface="Comic Sans MS"/>
            </a:endParaRPr>
          </a:p>
          <a:p>
            <a:pPr marL="100965" marR="340995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395605" algn="l"/>
              </a:tabLst>
            </a:pPr>
            <a:r>
              <a:rPr sz="2000" spc="-5" dirty="0">
                <a:latin typeface="Comic Sans MS"/>
                <a:cs typeface="Comic Sans MS"/>
              </a:rPr>
              <a:t>Choose the matching  </a:t>
            </a:r>
            <a:r>
              <a:rPr sz="2000" spc="-10" dirty="0">
                <a:latin typeface="Comic Sans MS"/>
                <a:cs typeface="Comic Sans MS"/>
              </a:rPr>
              <a:t>route </a:t>
            </a:r>
            <a:r>
              <a:rPr sz="2000" spc="-5" dirty="0">
                <a:latin typeface="Comic Sans MS"/>
                <a:cs typeface="Comic Sans MS"/>
              </a:rPr>
              <a:t>with the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largest  Prefix-Length</a:t>
            </a:r>
            <a:r>
              <a:rPr sz="2000" spc="-5" dirty="0">
                <a:latin typeface="Comic Sans MS"/>
                <a:cs typeface="Comic Sans MS"/>
              </a:rPr>
              <a:t>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363103" y="6097523"/>
            <a:ext cx="445134" cy="372110"/>
          </a:xfrm>
          <a:custGeom>
            <a:avLst/>
            <a:gdLst/>
            <a:ahLst/>
            <a:cxnLst/>
            <a:rect l="l" t="t" r="r" b="b"/>
            <a:pathLst>
              <a:path w="445135" h="372110">
                <a:moveTo>
                  <a:pt x="389581" y="52294"/>
                </a:moveTo>
                <a:lnTo>
                  <a:pt x="383345" y="44791"/>
                </a:lnTo>
                <a:lnTo>
                  <a:pt x="2285" y="362712"/>
                </a:lnTo>
                <a:lnTo>
                  <a:pt x="0" y="364236"/>
                </a:lnTo>
                <a:lnTo>
                  <a:pt x="0" y="367284"/>
                </a:lnTo>
                <a:lnTo>
                  <a:pt x="1523" y="369570"/>
                </a:lnTo>
                <a:lnTo>
                  <a:pt x="3809" y="371855"/>
                </a:lnTo>
                <a:lnTo>
                  <a:pt x="6096" y="371855"/>
                </a:lnTo>
                <a:lnTo>
                  <a:pt x="8381" y="370331"/>
                </a:lnTo>
                <a:lnTo>
                  <a:pt x="389581" y="52294"/>
                </a:lnTo>
                <a:close/>
              </a:path>
              <a:path w="445135" h="372110">
                <a:moveTo>
                  <a:pt x="445008" y="0"/>
                </a:moveTo>
                <a:lnTo>
                  <a:pt x="361949" y="19050"/>
                </a:lnTo>
                <a:lnTo>
                  <a:pt x="383345" y="44791"/>
                </a:lnTo>
                <a:lnTo>
                  <a:pt x="393191" y="36575"/>
                </a:lnTo>
                <a:lnTo>
                  <a:pt x="395478" y="35051"/>
                </a:lnTo>
                <a:lnTo>
                  <a:pt x="398526" y="35051"/>
                </a:lnTo>
                <a:lnTo>
                  <a:pt x="401573" y="39624"/>
                </a:lnTo>
                <a:lnTo>
                  <a:pt x="401573" y="66722"/>
                </a:lnTo>
                <a:lnTo>
                  <a:pt x="410717" y="77724"/>
                </a:lnTo>
                <a:lnTo>
                  <a:pt x="445008" y="0"/>
                </a:lnTo>
                <a:close/>
              </a:path>
              <a:path w="445135" h="372110">
                <a:moveTo>
                  <a:pt x="401573" y="42672"/>
                </a:moveTo>
                <a:lnTo>
                  <a:pt x="401573" y="39624"/>
                </a:lnTo>
                <a:lnTo>
                  <a:pt x="398526" y="35051"/>
                </a:lnTo>
                <a:lnTo>
                  <a:pt x="395478" y="35051"/>
                </a:lnTo>
                <a:lnTo>
                  <a:pt x="393191" y="36575"/>
                </a:lnTo>
                <a:lnTo>
                  <a:pt x="383345" y="44791"/>
                </a:lnTo>
                <a:lnTo>
                  <a:pt x="389581" y="52294"/>
                </a:lnTo>
                <a:lnTo>
                  <a:pt x="399287" y="44196"/>
                </a:lnTo>
                <a:lnTo>
                  <a:pt x="401573" y="42672"/>
                </a:lnTo>
                <a:close/>
              </a:path>
              <a:path w="445135" h="372110">
                <a:moveTo>
                  <a:pt x="401573" y="66722"/>
                </a:moveTo>
                <a:lnTo>
                  <a:pt x="401573" y="42672"/>
                </a:lnTo>
                <a:lnTo>
                  <a:pt x="399287" y="44196"/>
                </a:lnTo>
                <a:lnTo>
                  <a:pt x="389581" y="52294"/>
                </a:lnTo>
                <a:lnTo>
                  <a:pt x="401573" y="66722"/>
                </a:lnTo>
                <a:close/>
              </a:path>
            </a:pathLst>
          </a:custGeom>
          <a:solidFill>
            <a:srgbClr val="CC0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1210190" y="6486397"/>
            <a:ext cx="1489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Default</a:t>
            </a:r>
            <a:r>
              <a:rPr sz="1800" spc="-85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route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7264" y="2202560"/>
            <a:ext cx="169913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67407" y="2253233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380238" y="95250"/>
                </a:moveTo>
                <a:lnTo>
                  <a:pt x="380238" y="78486"/>
                </a:lnTo>
                <a:lnTo>
                  <a:pt x="373367" y="74676"/>
                </a:lnTo>
                <a:lnTo>
                  <a:pt x="9893" y="0"/>
                </a:lnTo>
                <a:lnTo>
                  <a:pt x="0" y="2286"/>
                </a:lnTo>
                <a:lnTo>
                  <a:pt x="0" y="18288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67407" y="2253233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0" y="2286"/>
                </a:moveTo>
                <a:lnTo>
                  <a:pt x="0" y="18288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67" y="74676"/>
                </a:lnTo>
                <a:lnTo>
                  <a:pt x="9893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34501" y="2237994"/>
            <a:ext cx="61594" cy="45085"/>
          </a:xfrm>
          <a:custGeom>
            <a:avLst/>
            <a:gdLst/>
            <a:ahLst/>
            <a:cxnLst/>
            <a:rect l="l" t="t" r="r" b="b"/>
            <a:pathLst>
              <a:path w="61595" h="45085">
                <a:moveTo>
                  <a:pt x="60972" y="6096"/>
                </a:moveTo>
                <a:lnTo>
                  <a:pt x="60972" y="0"/>
                </a:lnTo>
                <a:lnTo>
                  <a:pt x="40398" y="13716"/>
                </a:lnTo>
                <a:lnTo>
                  <a:pt x="37338" y="13716"/>
                </a:lnTo>
                <a:lnTo>
                  <a:pt x="16776" y="26670"/>
                </a:lnTo>
                <a:lnTo>
                  <a:pt x="16776" y="29718"/>
                </a:lnTo>
                <a:lnTo>
                  <a:pt x="0" y="39624"/>
                </a:lnTo>
                <a:lnTo>
                  <a:pt x="0" y="44958"/>
                </a:lnTo>
                <a:lnTo>
                  <a:pt x="18288" y="33528"/>
                </a:lnTo>
                <a:lnTo>
                  <a:pt x="22872" y="33528"/>
                </a:lnTo>
                <a:lnTo>
                  <a:pt x="45720" y="19050"/>
                </a:lnTo>
                <a:lnTo>
                  <a:pt x="45720" y="16002"/>
                </a:lnTo>
                <a:lnTo>
                  <a:pt x="60972" y="6096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34501" y="2237994"/>
            <a:ext cx="61594" cy="45085"/>
          </a:xfrm>
          <a:custGeom>
            <a:avLst/>
            <a:gdLst/>
            <a:ahLst/>
            <a:cxnLst/>
            <a:rect l="l" t="t" r="r" b="b"/>
            <a:pathLst>
              <a:path w="61595" h="45085">
                <a:moveTo>
                  <a:pt x="0" y="38862"/>
                </a:moveTo>
                <a:lnTo>
                  <a:pt x="0" y="44958"/>
                </a:lnTo>
                <a:lnTo>
                  <a:pt x="18288" y="33528"/>
                </a:lnTo>
                <a:lnTo>
                  <a:pt x="22872" y="33528"/>
                </a:lnTo>
                <a:lnTo>
                  <a:pt x="45720" y="19050"/>
                </a:lnTo>
                <a:lnTo>
                  <a:pt x="45720" y="16002"/>
                </a:lnTo>
                <a:lnTo>
                  <a:pt x="60972" y="6096"/>
                </a:lnTo>
                <a:lnTo>
                  <a:pt x="60972" y="0"/>
                </a:lnTo>
                <a:lnTo>
                  <a:pt x="40398" y="13716"/>
                </a:lnTo>
                <a:lnTo>
                  <a:pt x="37338" y="13716"/>
                </a:lnTo>
                <a:lnTo>
                  <a:pt x="16776" y="26670"/>
                </a:lnTo>
                <a:lnTo>
                  <a:pt x="16776" y="29718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48991" y="227152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379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74125" y="22532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73375" y="2257044"/>
            <a:ext cx="6985" cy="0"/>
          </a:xfrm>
          <a:custGeom>
            <a:avLst/>
            <a:gdLst/>
            <a:ahLst/>
            <a:cxnLst/>
            <a:rect l="l" t="t" r="r" b="b"/>
            <a:pathLst>
              <a:path w="6984">
                <a:moveTo>
                  <a:pt x="684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32227" y="227457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09" h="12700">
                <a:moveTo>
                  <a:pt x="3797" y="11430"/>
                </a:moveTo>
                <a:lnTo>
                  <a:pt x="3797" y="0"/>
                </a:lnTo>
                <a:lnTo>
                  <a:pt x="0" y="762"/>
                </a:lnTo>
                <a:lnTo>
                  <a:pt x="0" y="12192"/>
                </a:lnTo>
                <a:lnTo>
                  <a:pt x="3797" y="1143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32227" y="227457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09" h="12700">
                <a:moveTo>
                  <a:pt x="0" y="762"/>
                </a:moveTo>
                <a:lnTo>
                  <a:pt x="0" y="12192"/>
                </a:lnTo>
                <a:lnTo>
                  <a:pt x="3797" y="11430"/>
                </a:lnTo>
                <a:lnTo>
                  <a:pt x="3797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63419" y="2202942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4" h="66039">
                <a:moveTo>
                  <a:pt x="0" y="0"/>
                </a:moveTo>
                <a:lnTo>
                  <a:pt x="368808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67407" y="218541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549389" y="17525"/>
                </a:moveTo>
                <a:lnTo>
                  <a:pt x="518159" y="12953"/>
                </a:lnTo>
                <a:lnTo>
                  <a:pt x="177546" y="8381"/>
                </a:lnTo>
                <a:lnTo>
                  <a:pt x="132588" y="0"/>
                </a:lnTo>
                <a:lnTo>
                  <a:pt x="96011" y="17525"/>
                </a:lnTo>
                <a:lnTo>
                  <a:pt x="96011" y="22859"/>
                </a:lnTo>
                <a:lnTo>
                  <a:pt x="0" y="68579"/>
                </a:lnTo>
                <a:lnTo>
                  <a:pt x="380238" y="146303"/>
                </a:lnTo>
                <a:lnTo>
                  <a:pt x="464820" y="90677"/>
                </a:lnTo>
                <a:lnTo>
                  <a:pt x="464820" y="83057"/>
                </a:lnTo>
                <a:lnTo>
                  <a:pt x="502157" y="59435"/>
                </a:lnTo>
                <a:lnTo>
                  <a:pt x="510540" y="41909"/>
                </a:lnTo>
                <a:lnTo>
                  <a:pt x="549389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67407" y="218541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132588" y="0"/>
                </a:moveTo>
                <a:lnTo>
                  <a:pt x="96011" y="17525"/>
                </a:lnTo>
                <a:lnTo>
                  <a:pt x="96011" y="22097"/>
                </a:lnTo>
                <a:lnTo>
                  <a:pt x="0" y="68579"/>
                </a:lnTo>
                <a:lnTo>
                  <a:pt x="380238" y="146303"/>
                </a:lnTo>
                <a:lnTo>
                  <a:pt x="464820" y="90677"/>
                </a:lnTo>
                <a:lnTo>
                  <a:pt x="464820" y="83057"/>
                </a:lnTo>
                <a:lnTo>
                  <a:pt x="502157" y="59435"/>
                </a:lnTo>
                <a:lnTo>
                  <a:pt x="510540" y="41909"/>
                </a:lnTo>
                <a:lnTo>
                  <a:pt x="549389" y="17525"/>
                </a:lnTo>
                <a:lnTo>
                  <a:pt x="518159" y="12953"/>
                </a:lnTo>
                <a:lnTo>
                  <a:pt x="177546" y="8381"/>
                </a:lnTo>
                <a:lnTo>
                  <a:pt x="1325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73313" y="2196845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32778" y="3810"/>
                </a:moveTo>
                <a:lnTo>
                  <a:pt x="12204" y="0"/>
                </a:lnTo>
                <a:lnTo>
                  <a:pt x="0" y="5334"/>
                </a:lnTo>
                <a:lnTo>
                  <a:pt x="20573" y="9906"/>
                </a:lnTo>
                <a:lnTo>
                  <a:pt x="32778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473313" y="2196845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12204" y="0"/>
                </a:moveTo>
                <a:lnTo>
                  <a:pt x="0" y="5334"/>
                </a:lnTo>
                <a:lnTo>
                  <a:pt x="20573" y="9906"/>
                </a:lnTo>
                <a:lnTo>
                  <a:pt x="32778" y="3810"/>
                </a:lnTo>
                <a:lnTo>
                  <a:pt x="122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23795" y="2215895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329183" y="52578"/>
                </a:moveTo>
                <a:lnTo>
                  <a:pt x="320027" y="50292"/>
                </a:lnTo>
                <a:lnTo>
                  <a:pt x="43433" y="0"/>
                </a:lnTo>
                <a:lnTo>
                  <a:pt x="24383" y="9906"/>
                </a:lnTo>
                <a:lnTo>
                  <a:pt x="20573" y="16764"/>
                </a:lnTo>
                <a:lnTo>
                  <a:pt x="0" y="32766"/>
                </a:lnTo>
                <a:lnTo>
                  <a:pt x="289559" y="91440"/>
                </a:lnTo>
                <a:lnTo>
                  <a:pt x="304800" y="80010"/>
                </a:lnTo>
                <a:lnTo>
                  <a:pt x="329183" y="5257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23795" y="2215895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43433" y="0"/>
                </a:moveTo>
                <a:lnTo>
                  <a:pt x="24383" y="9906"/>
                </a:lnTo>
                <a:lnTo>
                  <a:pt x="20573" y="16764"/>
                </a:lnTo>
                <a:lnTo>
                  <a:pt x="0" y="32766"/>
                </a:lnTo>
                <a:lnTo>
                  <a:pt x="289559" y="91440"/>
                </a:lnTo>
                <a:lnTo>
                  <a:pt x="304800" y="80010"/>
                </a:lnTo>
                <a:lnTo>
                  <a:pt x="329183" y="52578"/>
                </a:lnTo>
                <a:lnTo>
                  <a:pt x="320027" y="50292"/>
                </a:lnTo>
                <a:lnTo>
                  <a:pt x="434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460371" y="2225801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4" h="49530">
                <a:moveTo>
                  <a:pt x="0" y="0"/>
                </a:moveTo>
                <a:lnTo>
                  <a:pt x="273557" y="49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451227" y="2232660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42083" y="2241804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59" h="52069">
                <a:moveTo>
                  <a:pt x="0" y="0"/>
                </a:moveTo>
                <a:lnTo>
                  <a:pt x="276593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0084" y="2220848"/>
            <a:ext cx="355092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62657" y="2209038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5">
                <a:moveTo>
                  <a:pt x="356616" y="66294"/>
                </a:moveTo>
                <a:lnTo>
                  <a:pt x="353568" y="60960"/>
                </a:lnTo>
                <a:lnTo>
                  <a:pt x="7620" y="0"/>
                </a:lnTo>
                <a:lnTo>
                  <a:pt x="0" y="3810"/>
                </a:lnTo>
                <a:lnTo>
                  <a:pt x="0" y="7620"/>
                </a:lnTo>
                <a:lnTo>
                  <a:pt x="348233" y="71628"/>
                </a:lnTo>
                <a:lnTo>
                  <a:pt x="356616" y="66294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62657" y="2209038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5">
                <a:moveTo>
                  <a:pt x="7620" y="0"/>
                </a:moveTo>
                <a:lnTo>
                  <a:pt x="0" y="3810"/>
                </a:lnTo>
                <a:lnTo>
                  <a:pt x="0" y="7620"/>
                </a:lnTo>
                <a:lnTo>
                  <a:pt x="348233" y="71628"/>
                </a:lnTo>
                <a:lnTo>
                  <a:pt x="356616" y="66294"/>
                </a:lnTo>
                <a:lnTo>
                  <a:pt x="353568" y="60960"/>
                </a:lnTo>
                <a:lnTo>
                  <a:pt x="76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75992" y="2210942"/>
            <a:ext cx="339839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63419" y="2212848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8" y="624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89886" y="2221610"/>
            <a:ext cx="371094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32227" y="2274570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90317" y="2218944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4">
                <a:moveTo>
                  <a:pt x="27432" y="0"/>
                </a:moveTo>
                <a:lnTo>
                  <a:pt x="12954" y="8381"/>
                </a:lnTo>
                <a:lnTo>
                  <a:pt x="0" y="18287"/>
                </a:lnTo>
                <a:lnTo>
                  <a:pt x="6083" y="24383"/>
                </a:lnTo>
                <a:lnTo>
                  <a:pt x="25908" y="15239"/>
                </a:lnTo>
                <a:lnTo>
                  <a:pt x="27432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90317" y="2218182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2954" y="9143"/>
                </a:moveTo>
                <a:lnTo>
                  <a:pt x="0" y="19050"/>
                </a:lnTo>
                <a:lnTo>
                  <a:pt x="6083" y="25145"/>
                </a:lnTo>
                <a:lnTo>
                  <a:pt x="25908" y="16001"/>
                </a:lnTo>
                <a:lnTo>
                  <a:pt x="27432" y="0"/>
                </a:lnTo>
                <a:lnTo>
                  <a:pt x="12954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95424" y="2164842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5">
                <a:moveTo>
                  <a:pt x="326123" y="44957"/>
                </a:moveTo>
                <a:lnTo>
                  <a:pt x="53327" y="0"/>
                </a:lnTo>
                <a:lnTo>
                  <a:pt x="40373" y="19812"/>
                </a:lnTo>
                <a:lnTo>
                  <a:pt x="0" y="14477"/>
                </a:lnTo>
                <a:lnTo>
                  <a:pt x="4572" y="22859"/>
                </a:lnTo>
                <a:lnTo>
                  <a:pt x="54851" y="31241"/>
                </a:lnTo>
                <a:lnTo>
                  <a:pt x="67055" y="14477"/>
                </a:lnTo>
                <a:lnTo>
                  <a:pt x="323850" y="58674"/>
                </a:lnTo>
                <a:lnTo>
                  <a:pt x="326123" y="4495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95424" y="2164842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5">
                <a:moveTo>
                  <a:pt x="0" y="14477"/>
                </a:moveTo>
                <a:lnTo>
                  <a:pt x="4572" y="22859"/>
                </a:lnTo>
                <a:lnTo>
                  <a:pt x="54851" y="31241"/>
                </a:lnTo>
                <a:lnTo>
                  <a:pt x="67055" y="14477"/>
                </a:lnTo>
                <a:lnTo>
                  <a:pt x="323850" y="58674"/>
                </a:lnTo>
                <a:lnTo>
                  <a:pt x="326123" y="44957"/>
                </a:lnTo>
                <a:lnTo>
                  <a:pt x="53327" y="0"/>
                </a:lnTo>
                <a:lnTo>
                  <a:pt x="40373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52574" y="2169414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46477" y="2177795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69">
                <a:moveTo>
                  <a:pt x="266700" y="44196"/>
                </a:moveTo>
                <a:lnTo>
                  <a:pt x="15239" y="0"/>
                </a:lnTo>
                <a:lnTo>
                  <a:pt x="0" y="6858"/>
                </a:lnTo>
                <a:lnTo>
                  <a:pt x="36575" y="16002"/>
                </a:lnTo>
                <a:lnTo>
                  <a:pt x="252971" y="51816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46477" y="2177795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69">
                <a:moveTo>
                  <a:pt x="15239" y="0"/>
                </a:moveTo>
                <a:lnTo>
                  <a:pt x="0" y="6858"/>
                </a:lnTo>
                <a:lnTo>
                  <a:pt x="36575" y="16002"/>
                </a:lnTo>
                <a:lnTo>
                  <a:pt x="252971" y="51816"/>
                </a:lnTo>
                <a:lnTo>
                  <a:pt x="266700" y="44196"/>
                </a:ln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544191" y="218465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5">
                <a:moveTo>
                  <a:pt x="257556" y="42671"/>
                </a:moveTo>
                <a:lnTo>
                  <a:pt x="2286" y="0"/>
                </a:lnTo>
                <a:lnTo>
                  <a:pt x="0" y="15239"/>
                </a:lnTo>
                <a:lnTo>
                  <a:pt x="252209" y="58673"/>
                </a:lnTo>
                <a:lnTo>
                  <a:pt x="257556" y="42671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44191" y="218465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5">
                <a:moveTo>
                  <a:pt x="2286" y="0"/>
                </a:moveTo>
                <a:lnTo>
                  <a:pt x="0" y="15239"/>
                </a:lnTo>
                <a:lnTo>
                  <a:pt x="252209" y="58673"/>
                </a:lnTo>
                <a:lnTo>
                  <a:pt x="257556" y="42671"/>
                </a:lnTo>
                <a:lnTo>
                  <a:pt x="22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666874" y="220141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19">
                <a:moveTo>
                  <a:pt x="16001" y="6857"/>
                </a:moveTo>
                <a:lnTo>
                  <a:pt x="16001" y="1524"/>
                </a:lnTo>
                <a:lnTo>
                  <a:pt x="15227" y="762"/>
                </a:lnTo>
                <a:lnTo>
                  <a:pt x="12191" y="762"/>
                </a:lnTo>
                <a:lnTo>
                  <a:pt x="10667" y="0"/>
                </a:lnTo>
                <a:lnTo>
                  <a:pt x="5321" y="0"/>
                </a:lnTo>
                <a:lnTo>
                  <a:pt x="5321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5"/>
                </a:lnTo>
                <a:lnTo>
                  <a:pt x="1524" y="6095"/>
                </a:lnTo>
                <a:lnTo>
                  <a:pt x="3048" y="7619"/>
                </a:lnTo>
                <a:lnTo>
                  <a:pt x="15227" y="7619"/>
                </a:lnTo>
                <a:lnTo>
                  <a:pt x="16001" y="6857"/>
                </a:lnTo>
                <a:close/>
              </a:path>
              <a:path w="17145" h="7619">
                <a:moveTo>
                  <a:pt x="16751" y="5333"/>
                </a:moveTo>
                <a:lnTo>
                  <a:pt x="16751" y="3809"/>
                </a:lnTo>
                <a:lnTo>
                  <a:pt x="16001" y="2286"/>
                </a:lnTo>
                <a:lnTo>
                  <a:pt x="16001" y="6095"/>
                </a:lnTo>
                <a:lnTo>
                  <a:pt x="16751" y="5333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666874" y="220141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19">
                <a:moveTo>
                  <a:pt x="0" y="4571"/>
                </a:moveTo>
                <a:lnTo>
                  <a:pt x="0" y="6095"/>
                </a:lnTo>
                <a:lnTo>
                  <a:pt x="1524" y="6095"/>
                </a:lnTo>
                <a:lnTo>
                  <a:pt x="3048" y="7619"/>
                </a:lnTo>
                <a:lnTo>
                  <a:pt x="15227" y="7619"/>
                </a:lnTo>
                <a:lnTo>
                  <a:pt x="16001" y="6095"/>
                </a:lnTo>
                <a:lnTo>
                  <a:pt x="16751" y="5333"/>
                </a:lnTo>
                <a:lnTo>
                  <a:pt x="16751" y="3809"/>
                </a:lnTo>
                <a:lnTo>
                  <a:pt x="16001" y="2286"/>
                </a:lnTo>
                <a:lnTo>
                  <a:pt x="16001" y="1524"/>
                </a:lnTo>
                <a:lnTo>
                  <a:pt x="15227" y="762"/>
                </a:lnTo>
                <a:lnTo>
                  <a:pt x="12191" y="762"/>
                </a:lnTo>
                <a:lnTo>
                  <a:pt x="10667" y="0"/>
                </a:lnTo>
                <a:lnTo>
                  <a:pt x="5321" y="0"/>
                </a:lnTo>
                <a:lnTo>
                  <a:pt x="5321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571624" y="2184654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59" h="9525">
                <a:moveTo>
                  <a:pt x="6857" y="0"/>
                </a:moveTo>
                <a:lnTo>
                  <a:pt x="0" y="4571"/>
                </a:lnTo>
                <a:lnTo>
                  <a:pt x="0" y="9143"/>
                </a:lnTo>
                <a:lnTo>
                  <a:pt x="2273" y="9143"/>
                </a:lnTo>
                <a:lnTo>
                  <a:pt x="2273" y="5333"/>
                </a:lnTo>
                <a:lnTo>
                  <a:pt x="3048" y="5333"/>
                </a:lnTo>
                <a:lnTo>
                  <a:pt x="9905" y="0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586851" y="2187701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80">
                <a:moveTo>
                  <a:pt x="0" y="4571"/>
                </a:moveTo>
                <a:lnTo>
                  <a:pt x="7632" y="0"/>
                </a:lnTo>
                <a:lnTo>
                  <a:pt x="10680" y="7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592198" y="2188464"/>
            <a:ext cx="6985" cy="3810"/>
          </a:xfrm>
          <a:custGeom>
            <a:avLst/>
            <a:gdLst/>
            <a:ahLst/>
            <a:cxnLst/>
            <a:rect l="l" t="t" r="r" b="b"/>
            <a:pathLst>
              <a:path w="6984" h="3810">
                <a:moveTo>
                  <a:pt x="6857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27998" y="2193798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80">
                <a:moveTo>
                  <a:pt x="0" y="4571"/>
                </a:moveTo>
                <a:lnTo>
                  <a:pt x="6870" y="0"/>
                </a:lnTo>
                <a:lnTo>
                  <a:pt x="10680" y="761"/>
                </a:lnTo>
                <a:lnTo>
                  <a:pt x="4572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638679" y="2196083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80">
                <a:moveTo>
                  <a:pt x="0" y="4572"/>
                </a:moveTo>
                <a:lnTo>
                  <a:pt x="6096" y="0"/>
                </a:lnTo>
                <a:lnTo>
                  <a:pt x="9893" y="762"/>
                </a:lnTo>
                <a:lnTo>
                  <a:pt x="3048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597531" y="2189988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5" h="3810">
                <a:moveTo>
                  <a:pt x="0" y="3810"/>
                </a:moveTo>
                <a:lnTo>
                  <a:pt x="8369" y="0"/>
                </a:lnTo>
                <a:lnTo>
                  <a:pt x="10668" y="0"/>
                </a:lnTo>
                <a:lnTo>
                  <a:pt x="5333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05901" y="2190750"/>
            <a:ext cx="12065" cy="5080"/>
          </a:xfrm>
          <a:custGeom>
            <a:avLst/>
            <a:gdLst/>
            <a:ahLst/>
            <a:cxnLst/>
            <a:rect l="l" t="t" r="r" b="b"/>
            <a:pathLst>
              <a:path w="12065" h="5080">
                <a:moveTo>
                  <a:pt x="0" y="4571"/>
                </a:moveTo>
                <a:lnTo>
                  <a:pt x="7620" y="0"/>
                </a:lnTo>
                <a:lnTo>
                  <a:pt x="11442" y="761"/>
                </a:lnTo>
                <a:lnTo>
                  <a:pt x="5346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17343" y="2192273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5" h="5714">
                <a:moveTo>
                  <a:pt x="0" y="4571"/>
                </a:moveTo>
                <a:lnTo>
                  <a:pt x="6083" y="0"/>
                </a:lnTo>
                <a:lnTo>
                  <a:pt x="10655" y="1523"/>
                </a:lnTo>
                <a:lnTo>
                  <a:pt x="3048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558669" y="2183129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4">
                <a:moveTo>
                  <a:pt x="6858" y="0"/>
                </a:moveTo>
                <a:lnTo>
                  <a:pt x="0" y="4571"/>
                </a:lnTo>
                <a:lnTo>
                  <a:pt x="0" y="10668"/>
                </a:lnTo>
                <a:lnTo>
                  <a:pt x="3048" y="10668"/>
                </a:lnTo>
                <a:lnTo>
                  <a:pt x="3048" y="5333"/>
                </a:lnTo>
                <a:lnTo>
                  <a:pt x="9893" y="762"/>
                </a:lnTo>
                <a:lnTo>
                  <a:pt x="68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05938" y="2093595"/>
            <a:ext cx="130289" cy="152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495424" y="2042922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24383" y="140752"/>
                </a:moveTo>
                <a:lnTo>
                  <a:pt x="24383" y="92201"/>
                </a:lnTo>
                <a:lnTo>
                  <a:pt x="0" y="136397"/>
                </a:lnTo>
                <a:lnTo>
                  <a:pt x="24383" y="140752"/>
                </a:lnTo>
                <a:close/>
              </a:path>
              <a:path w="434340" h="196214">
                <a:moveTo>
                  <a:pt x="434327" y="51053"/>
                </a:moveTo>
                <a:lnTo>
                  <a:pt x="393953" y="43433"/>
                </a:lnTo>
                <a:lnTo>
                  <a:pt x="124967" y="6857"/>
                </a:lnTo>
                <a:lnTo>
                  <a:pt x="67055" y="0"/>
                </a:lnTo>
                <a:lnTo>
                  <a:pt x="22098" y="81533"/>
                </a:lnTo>
                <a:lnTo>
                  <a:pt x="24383" y="92201"/>
                </a:lnTo>
                <a:lnTo>
                  <a:pt x="24383" y="140752"/>
                </a:lnTo>
                <a:lnTo>
                  <a:pt x="42672" y="144017"/>
                </a:lnTo>
                <a:lnTo>
                  <a:pt x="55613" y="125729"/>
                </a:lnTo>
                <a:lnTo>
                  <a:pt x="323850" y="169925"/>
                </a:lnTo>
                <a:lnTo>
                  <a:pt x="323850" y="190718"/>
                </a:lnTo>
                <a:lnTo>
                  <a:pt x="359651" y="195833"/>
                </a:lnTo>
                <a:lnTo>
                  <a:pt x="434327" y="51053"/>
                </a:lnTo>
                <a:close/>
              </a:path>
              <a:path w="434340" h="196214">
                <a:moveTo>
                  <a:pt x="323850" y="190718"/>
                </a:moveTo>
                <a:lnTo>
                  <a:pt x="323850" y="169925"/>
                </a:lnTo>
                <a:lnTo>
                  <a:pt x="311657" y="188975"/>
                </a:lnTo>
                <a:lnTo>
                  <a:pt x="323850" y="19071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495424" y="2042922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67055" y="0"/>
                </a:moveTo>
                <a:lnTo>
                  <a:pt x="22098" y="81533"/>
                </a:lnTo>
                <a:lnTo>
                  <a:pt x="24383" y="92201"/>
                </a:lnTo>
                <a:lnTo>
                  <a:pt x="0" y="136397"/>
                </a:lnTo>
                <a:lnTo>
                  <a:pt x="42672" y="144017"/>
                </a:lnTo>
                <a:lnTo>
                  <a:pt x="55613" y="125729"/>
                </a:lnTo>
                <a:lnTo>
                  <a:pt x="323850" y="169925"/>
                </a:lnTo>
                <a:lnTo>
                  <a:pt x="311657" y="188975"/>
                </a:lnTo>
                <a:lnTo>
                  <a:pt x="359651" y="195833"/>
                </a:lnTo>
                <a:lnTo>
                  <a:pt x="434327" y="51053"/>
                </a:lnTo>
                <a:lnTo>
                  <a:pt x="393953" y="43433"/>
                </a:lnTo>
                <a:lnTo>
                  <a:pt x="124967" y="6857"/>
                </a:lnTo>
                <a:lnTo>
                  <a:pt x="670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504567" y="2161032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90" h="7619">
                <a:moveTo>
                  <a:pt x="0" y="0"/>
                </a:moveTo>
                <a:lnTo>
                  <a:pt x="46469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819274" y="2212848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20" h="8889">
                <a:moveTo>
                  <a:pt x="0" y="0"/>
                </a:moveTo>
                <a:lnTo>
                  <a:pt x="45719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17140" y="2046351"/>
            <a:ext cx="100583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880220" y="2086355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4">
                <a:moveTo>
                  <a:pt x="3060" y="92201"/>
                </a:moveTo>
                <a:lnTo>
                  <a:pt x="3060" y="86105"/>
                </a:lnTo>
                <a:lnTo>
                  <a:pt x="2298" y="86105"/>
                </a:lnTo>
                <a:lnTo>
                  <a:pt x="2298" y="87629"/>
                </a:lnTo>
                <a:lnTo>
                  <a:pt x="1524" y="87629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60" y="92201"/>
                </a:lnTo>
                <a:close/>
              </a:path>
              <a:path w="50800" h="93344">
                <a:moveTo>
                  <a:pt x="6870" y="92963"/>
                </a:moveTo>
                <a:lnTo>
                  <a:pt x="6870" y="78485"/>
                </a:lnTo>
                <a:lnTo>
                  <a:pt x="6108" y="78485"/>
                </a:lnTo>
                <a:lnTo>
                  <a:pt x="6108" y="80771"/>
                </a:lnTo>
                <a:lnTo>
                  <a:pt x="5346" y="80771"/>
                </a:lnTo>
                <a:lnTo>
                  <a:pt x="5346" y="82295"/>
                </a:lnTo>
                <a:lnTo>
                  <a:pt x="3822" y="82295"/>
                </a:lnTo>
                <a:lnTo>
                  <a:pt x="3822" y="83819"/>
                </a:lnTo>
                <a:lnTo>
                  <a:pt x="3060" y="83819"/>
                </a:lnTo>
                <a:lnTo>
                  <a:pt x="3060" y="92963"/>
                </a:lnTo>
                <a:lnTo>
                  <a:pt x="6870" y="92963"/>
                </a:lnTo>
                <a:close/>
              </a:path>
              <a:path w="50800" h="93344">
                <a:moveTo>
                  <a:pt x="36575" y="7619"/>
                </a:moveTo>
                <a:lnTo>
                  <a:pt x="36575" y="4571"/>
                </a:lnTo>
                <a:lnTo>
                  <a:pt x="33527" y="4571"/>
                </a:lnTo>
                <a:lnTo>
                  <a:pt x="33527" y="3809"/>
                </a:lnTo>
                <a:lnTo>
                  <a:pt x="26682" y="3809"/>
                </a:lnTo>
                <a:lnTo>
                  <a:pt x="26682" y="3047"/>
                </a:lnTo>
                <a:lnTo>
                  <a:pt x="23634" y="3047"/>
                </a:lnTo>
                <a:lnTo>
                  <a:pt x="23634" y="2285"/>
                </a:lnTo>
                <a:lnTo>
                  <a:pt x="19824" y="2285"/>
                </a:lnTo>
                <a:lnTo>
                  <a:pt x="19824" y="1523"/>
                </a:lnTo>
                <a:lnTo>
                  <a:pt x="17525" y="1523"/>
                </a:lnTo>
                <a:lnTo>
                  <a:pt x="17525" y="761"/>
                </a:lnTo>
                <a:lnTo>
                  <a:pt x="12953" y="761"/>
                </a:lnTo>
                <a:lnTo>
                  <a:pt x="12953" y="0"/>
                </a:lnTo>
                <a:lnTo>
                  <a:pt x="5346" y="0"/>
                </a:lnTo>
                <a:lnTo>
                  <a:pt x="5346" y="1523"/>
                </a:lnTo>
                <a:lnTo>
                  <a:pt x="3822" y="1523"/>
                </a:lnTo>
                <a:lnTo>
                  <a:pt x="3822" y="2285"/>
                </a:lnTo>
                <a:lnTo>
                  <a:pt x="6870" y="2285"/>
                </a:lnTo>
                <a:lnTo>
                  <a:pt x="6870" y="3047"/>
                </a:lnTo>
                <a:lnTo>
                  <a:pt x="11429" y="3047"/>
                </a:lnTo>
                <a:lnTo>
                  <a:pt x="11429" y="3809"/>
                </a:lnTo>
                <a:lnTo>
                  <a:pt x="18300" y="3809"/>
                </a:lnTo>
                <a:lnTo>
                  <a:pt x="18300" y="4571"/>
                </a:lnTo>
                <a:lnTo>
                  <a:pt x="21348" y="4571"/>
                </a:lnTo>
                <a:lnTo>
                  <a:pt x="21348" y="5333"/>
                </a:lnTo>
                <a:lnTo>
                  <a:pt x="24396" y="5333"/>
                </a:lnTo>
                <a:lnTo>
                  <a:pt x="24396" y="6095"/>
                </a:lnTo>
                <a:lnTo>
                  <a:pt x="27444" y="6095"/>
                </a:lnTo>
                <a:lnTo>
                  <a:pt x="27444" y="6857"/>
                </a:lnTo>
                <a:lnTo>
                  <a:pt x="30479" y="6857"/>
                </a:lnTo>
                <a:lnTo>
                  <a:pt x="30479" y="7619"/>
                </a:lnTo>
                <a:lnTo>
                  <a:pt x="36575" y="7619"/>
                </a:lnTo>
                <a:close/>
              </a:path>
              <a:path w="50800" h="93344">
                <a:moveTo>
                  <a:pt x="9156" y="92201"/>
                </a:moveTo>
                <a:lnTo>
                  <a:pt x="9156" y="76199"/>
                </a:lnTo>
                <a:lnTo>
                  <a:pt x="6870" y="76199"/>
                </a:lnTo>
                <a:lnTo>
                  <a:pt x="6870" y="92201"/>
                </a:lnTo>
                <a:lnTo>
                  <a:pt x="9156" y="92201"/>
                </a:lnTo>
                <a:close/>
              </a:path>
              <a:path w="50800" h="93344">
                <a:moveTo>
                  <a:pt x="10668" y="88391"/>
                </a:moveTo>
                <a:lnTo>
                  <a:pt x="10668" y="73151"/>
                </a:lnTo>
                <a:lnTo>
                  <a:pt x="9156" y="73151"/>
                </a:lnTo>
                <a:lnTo>
                  <a:pt x="9156" y="88391"/>
                </a:lnTo>
                <a:lnTo>
                  <a:pt x="10668" y="88391"/>
                </a:lnTo>
                <a:close/>
              </a:path>
              <a:path w="50800" h="93344">
                <a:moveTo>
                  <a:pt x="11429" y="86105"/>
                </a:moveTo>
                <a:lnTo>
                  <a:pt x="11429" y="71627"/>
                </a:lnTo>
                <a:lnTo>
                  <a:pt x="10668" y="71627"/>
                </a:lnTo>
                <a:lnTo>
                  <a:pt x="10668" y="86105"/>
                </a:lnTo>
                <a:lnTo>
                  <a:pt x="11429" y="86105"/>
                </a:lnTo>
                <a:close/>
              </a:path>
              <a:path w="50800" h="93344">
                <a:moveTo>
                  <a:pt x="12204" y="84581"/>
                </a:moveTo>
                <a:lnTo>
                  <a:pt x="12204" y="70103"/>
                </a:lnTo>
                <a:lnTo>
                  <a:pt x="11429" y="70103"/>
                </a:lnTo>
                <a:lnTo>
                  <a:pt x="11429" y="84581"/>
                </a:lnTo>
                <a:lnTo>
                  <a:pt x="12204" y="84581"/>
                </a:lnTo>
                <a:close/>
              </a:path>
              <a:path w="50800" h="93344">
                <a:moveTo>
                  <a:pt x="12953" y="83057"/>
                </a:moveTo>
                <a:lnTo>
                  <a:pt x="12953" y="67817"/>
                </a:lnTo>
                <a:lnTo>
                  <a:pt x="12204" y="67817"/>
                </a:lnTo>
                <a:lnTo>
                  <a:pt x="12204" y="83057"/>
                </a:lnTo>
                <a:lnTo>
                  <a:pt x="12953" y="83057"/>
                </a:lnTo>
                <a:close/>
              </a:path>
              <a:path w="50800" h="93344">
                <a:moveTo>
                  <a:pt x="14477" y="81533"/>
                </a:moveTo>
                <a:lnTo>
                  <a:pt x="14477" y="66293"/>
                </a:lnTo>
                <a:lnTo>
                  <a:pt x="12953" y="66293"/>
                </a:lnTo>
                <a:lnTo>
                  <a:pt x="12953" y="81533"/>
                </a:lnTo>
                <a:lnTo>
                  <a:pt x="14477" y="81533"/>
                </a:lnTo>
                <a:close/>
              </a:path>
              <a:path w="50800" h="93344">
                <a:moveTo>
                  <a:pt x="15252" y="78485"/>
                </a:moveTo>
                <a:lnTo>
                  <a:pt x="15252" y="64007"/>
                </a:lnTo>
                <a:lnTo>
                  <a:pt x="14477" y="64007"/>
                </a:lnTo>
                <a:lnTo>
                  <a:pt x="14477" y="78485"/>
                </a:lnTo>
                <a:lnTo>
                  <a:pt x="15252" y="78485"/>
                </a:lnTo>
                <a:close/>
              </a:path>
              <a:path w="50800" h="93344">
                <a:moveTo>
                  <a:pt x="16001" y="76961"/>
                </a:moveTo>
                <a:lnTo>
                  <a:pt x="16001" y="63245"/>
                </a:lnTo>
                <a:lnTo>
                  <a:pt x="15252" y="63245"/>
                </a:lnTo>
                <a:lnTo>
                  <a:pt x="15252" y="76961"/>
                </a:lnTo>
                <a:lnTo>
                  <a:pt x="16001" y="76961"/>
                </a:lnTo>
                <a:close/>
              </a:path>
              <a:path w="50800" h="93344">
                <a:moveTo>
                  <a:pt x="17525" y="75437"/>
                </a:moveTo>
                <a:lnTo>
                  <a:pt x="17525" y="60959"/>
                </a:lnTo>
                <a:lnTo>
                  <a:pt x="16001" y="60959"/>
                </a:lnTo>
                <a:lnTo>
                  <a:pt x="16001" y="75437"/>
                </a:lnTo>
                <a:lnTo>
                  <a:pt x="17525" y="75437"/>
                </a:lnTo>
                <a:close/>
              </a:path>
              <a:path w="50800" h="93344">
                <a:moveTo>
                  <a:pt x="18300" y="73151"/>
                </a:moveTo>
                <a:lnTo>
                  <a:pt x="18300" y="58673"/>
                </a:lnTo>
                <a:lnTo>
                  <a:pt x="17525" y="58673"/>
                </a:lnTo>
                <a:lnTo>
                  <a:pt x="17525" y="73151"/>
                </a:lnTo>
                <a:lnTo>
                  <a:pt x="18300" y="73151"/>
                </a:lnTo>
                <a:close/>
              </a:path>
              <a:path w="50800" h="93344">
                <a:moveTo>
                  <a:pt x="19050" y="71627"/>
                </a:moveTo>
                <a:lnTo>
                  <a:pt x="19050" y="57149"/>
                </a:lnTo>
                <a:lnTo>
                  <a:pt x="18300" y="57149"/>
                </a:lnTo>
                <a:lnTo>
                  <a:pt x="18300" y="71627"/>
                </a:lnTo>
                <a:lnTo>
                  <a:pt x="19050" y="71627"/>
                </a:lnTo>
                <a:close/>
              </a:path>
              <a:path w="50800" h="93344">
                <a:moveTo>
                  <a:pt x="19824" y="68579"/>
                </a:moveTo>
                <a:lnTo>
                  <a:pt x="19824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24" y="68579"/>
                </a:lnTo>
                <a:close/>
              </a:path>
              <a:path w="50800" h="93344">
                <a:moveTo>
                  <a:pt x="21348" y="67055"/>
                </a:moveTo>
                <a:lnTo>
                  <a:pt x="21348" y="53339"/>
                </a:lnTo>
                <a:lnTo>
                  <a:pt x="19824" y="53339"/>
                </a:lnTo>
                <a:lnTo>
                  <a:pt x="19824" y="67055"/>
                </a:lnTo>
                <a:lnTo>
                  <a:pt x="21348" y="67055"/>
                </a:lnTo>
                <a:close/>
              </a:path>
              <a:path w="50800" h="93344">
                <a:moveTo>
                  <a:pt x="22110" y="66293"/>
                </a:moveTo>
                <a:lnTo>
                  <a:pt x="22110" y="51815"/>
                </a:lnTo>
                <a:lnTo>
                  <a:pt x="21348" y="51815"/>
                </a:lnTo>
                <a:lnTo>
                  <a:pt x="21348" y="66293"/>
                </a:lnTo>
                <a:lnTo>
                  <a:pt x="22110" y="66293"/>
                </a:lnTo>
                <a:close/>
              </a:path>
              <a:path w="50800" h="93344">
                <a:moveTo>
                  <a:pt x="23634" y="64007"/>
                </a:moveTo>
                <a:lnTo>
                  <a:pt x="23634" y="50291"/>
                </a:lnTo>
                <a:lnTo>
                  <a:pt x="22110" y="50291"/>
                </a:lnTo>
                <a:lnTo>
                  <a:pt x="22110" y="64007"/>
                </a:lnTo>
                <a:lnTo>
                  <a:pt x="23634" y="64007"/>
                </a:lnTo>
                <a:close/>
              </a:path>
              <a:path w="50800" h="93344">
                <a:moveTo>
                  <a:pt x="24396" y="60197"/>
                </a:moveTo>
                <a:lnTo>
                  <a:pt x="24396" y="46481"/>
                </a:lnTo>
                <a:lnTo>
                  <a:pt x="23634" y="46481"/>
                </a:lnTo>
                <a:lnTo>
                  <a:pt x="23634" y="60197"/>
                </a:lnTo>
                <a:lnTo>
                  <a:pt x="24396" y="60197"/>
                </a:lnTo>
                <a:close/>
              </a:path>
              <a:path w="50800" h="93344">
                <a:moveTo>
                  <a:pt x="25158" y="57911"/>
                </a:moveTo>
                <a:lnTo>
                  <a:pt x="25158" y="44195"/>
                </a:lnTo>
                <a:lnTo>
                  <a:pt x="24396" y="44195"/>
                </a:lnTo>
                <a:lnTo>
                  <a:pt x="24396" y="57911"/>
                </a:lnTo>
                <a:lnTo>
                  <a:pt x="25158" y="57911"/>
                </a:lnTo>
                <a:close/>
              </a:path>
              <a:path w="50800" h="93344">
                <a:moveTo>
                  <a:pt x="26682" y="55625"/>
                </a:moveTo>
                <a:lnTo>
                  <a:pt x="26682" y="43433"/>
                </a:lnTo>
                <a:lnTo>
                  <a:pt x="25158" y="43433"/>
                </a:lnTo>
                <a:lnTo>
                  <a:pt x="25158" y="55625"/>
                </a:lnTo>
                <a:lnTo>
                  <a:pt x="26682" y="55625"/>
                </a:lnTo>
                <a:close/>
              </a:path>
              <a:path w="50800" h="93344">
                <a:moveTo>
                  <a:pt x="27444" y="54101"/>
                </a:moveTo>
                <a:lnTo>
                  <a:pt x="27444" y="41147"/>
                </a:lnTo>
                <a:lnTo>
                  <a:pt x="26682" y="41147"/>
                </a:lnTo>
                <a:lnTo>
                  <a:pt x="26682" y="54101"/>
                </a:lnTo>
                <a:lnTo>
                  <a:pt x="27444" y="54101"/>
                </a:lnTo>
                <a:close/>
              </a:path>
              <a:path w="50800" h="93344">
                <a:moveTo>
                  <a:pt x="28206" y="51815"/>
                </a:moveTo>
                <a:lnTo>
                  <a:pt x="28206" y="38861"/>
                </a:lnTo>
                <a:lnTo>
                  <a:pt x="27444" y="38861"/>
                </a:lnTo>
                <a:lnTo>
                  <a:pt x="27444" y="51815"/>
                </a:lnTo>
                <a:lnTo>
                  <a:pt x="28206" y="51815"/>
                </a:lnTo>
                <a:close/>
              </a:path>
              <a:path w="50800" h="93344">
                <a:moveTo>
                  <a:pt x="29718" y="50291"/>
                </a:moveTo>
                <a:lnTo>
                  <a:pt x="29718" y="37337"/>
                </a:lnTo>
                <a:lnTo>
                  <a:pt x="28206" y="37337"/>
                </a:lnTo>
                <a:lnTo>
                  <a:pt x="28206" y="50291"/>
                </a:lnTo>
                <a:lnTo>
                  <a:pt x="29718" y="50291"/>
                </a:lnTo>
                <a:close/>
              </a:path>
              <a:path w="50800" h="93344">
                <a:moveTo>
                  <a:pt x="30479" y="48767"/>
                </a:moveTo>
                <a:lnTo>
                  <a:pt x="30479" y="35813"/>
                </a:lnTo>
                <a:lnTo>
                  <a:pt x="29718" y="35813"/>
                </a:lnTo>
                <a:lnTo>
                  <a:pt x="29718" y="48767"/>
                </a:lnTo>
                <a:lnTo>
                  <a:pt x="30479" y="48767"/>
                </a:lnTo>
                <a:close/>
              </a:path>
              <a:path w="50800" h="93344">
                <a:moveTo>
                  <a:pt x="31254" y="46481"/>
                </a:moveTo>
                <a:lnTo>
                  <a:pt x="31254" y="34289"/>
                </a:lnTo>
                <a:lnTo>
                  <a:pt x="30479" y="34289"/>
                </a:lnTo>
                <a:lnTo>
                  <a:pt x="30479" y="46481"/>
                </a:lnTo>
                <a:lnTo>
                  <a:pt x="31254" y="46481"/>
                </a:lnTo>
                <a:close/>
              </a:path>
              <a:path w="50800" h="93344">
                <a:moveTo>
                  <a:pt x="32778" y="44957"/>
                </a:moveTo>
                <a:lnTo>
                  <a:pt x="32778" y="31241"/>
                </a:lnTo>
                <a:lnTo>
                  <a:pt x="31254" y="31241"/>
                </a:lnTo>
                <a:lnTo>
                  <a:pt x="31254" y="44957"/>
                </a:lnTo>
                <a:lnTo>
                  <a:pt x="32778" y="44957"/>
                </a:lnTo>
                <a:close/>
              </a:path>
              <a:path w="50800" h="93344">
                <a:moveTo>
                  <a:pt x="33527" y="43433"/>
                </a:moveTo>
                <a:lnTo>
                  <a:pt x="33527" y="30479"/>
                </a:lnTo>
                <a:lnTo>
                  <a:pt x="32778" y="30479"/>
                </a:lnTo>
                <a:lnTo>
                  <a:pt x="32778" y="43433"/>
                </a:lnTo>
                <a:lnTo>
                  <a:pt x="33527" y="43433"/>
                </a:lnTo>
                <a:close/>
              </a:path>
              <a:path w="50800" h="93344">
                <a:moveTo>
                  <a:pt x="34302" y="41147"/>
                </a:moveTo>
                <a:lnTo>
                  <a:pt x="34302" y="28955"/>
                </a:lnTo>
                <a:lnTo>
                  <a:pt x="33527" y="28955"/>
                </a:lnTo>
                <a:lnTo>
                  <a:pt x="33527" y="41147"/>
                </a:lnTo>
                <a:lnTo>
                  <a:pt x="34302" y="41147"/>
                </a:lnTo>
                <a:close/>
              </a:path>
              <a:path w="50800" h="93344">
                <a:moveTo>
                  <a:pt x="36575" y="38861"/>
                </a:moveTo>
                <a:lnTo>
                  <a:pt x="36575" y="26669"/>
                </a:lnTo>
                <a:lnTo>
                  <a:pt x="34302" y="26669"/>
                </a:lnTo>
                <a:lnTo>
                  <a:pt x="34302" y="38861"/>
                </a:lnTo>
                <a:lnTo>
                  <a:pt x="36575" y="38861"/>
                </a:lnTo>
                <a:close/>
              </a:path>
              <a:path w="50800" h="93344">
                <a:moveTo>
                  <a:pt x="44208" y="9143"/>
                </a:moveTo>
                <a:lnTo>
                  <a:pt x="44208" y="6095"/>
                </a:lnTo>
                <a:lnTo>
                  <a:pt x="40398" y="6095"/>
                </a:lnTo>
                <a:lnTo>
                  <a:pt x="40398" y="5333"/>
                </a:lnTo>
                <a:lnTo>
                  <a:pt x="36575" y="5333"/>
                </a:lnTo>
                <a:lnTo>
                  <a:pt x="36575" y="8381"/>
                </a:lnTo>
                <a:lnTo>
                  <a:pt x="41922" y="8381"/>
                </a:lnTo>
                <a:lnTo>
                  <a:pt x="41922" y="9143"/>
                </a:lnTo>
                <a:lnTo>
                  <a:pt x="44208" y="9143"/>
                </a:lnTo>
                <a:close/>
              </a:path>
              <a:path w="50800" h="93344">
                <a:moveTo>
                  <a:pt x="38100" y="32765"/>
                </a:moveTo>
                <a:lnTo>
                  <a:pt x="38100" y="21335"/>
                </a:lnTo>
                <a:lnTo>
                  <a:pt x="36575" y="21335"/>
                </a:lnTo>
                <a:lnTo>
                  <a:pt x="36575" y="32765"/>
                </a:lnTo>
                <a:lnTo>
                  <a:pt x="38100" y="32765"/>
                </a:lnTo>
                <a:close/>
              </a:path>
              <a:path w="50800" h="93344">
                <a:moveTo>
                  <a:pt x="39624" y="31241"/>
                </a:moveTo>
                <a:lnTo>
                  <a:pt x="39624" y="19811"/>
                </a:lnTo>
                <a:lnTo>
                  <a:pt x="38100" y="19811"/>
                </a:lnTo>
                <a:lnTo>
                  <a:pt x="38100" y="31241"/>
                </a:lnTo>
                <a:lnTo>
                  <a:pt x="39624" y="31241"/>
                </a:lnTo>
                <a:close/>
              </a:path>
              <a:path w="50800" h="93344">
                <a:moveTo>
                  <a:pt x="40398" y="29717"/>
                </a:moveTo>
                <a:lnTo>
                  <a:pt x="40398" y="18287"/>
                </a:lnTo>
                <a:lnTo>
                  <a:pt x="39624" y="18287"/>
                </a:lnTo>
                <a:lnTo>
                  <a:pt x="39624" y="29717"/>
                </a:lnTo>
                <a:lnTo>
                  <a:pt x="40398" y="29717"/>
                </a:lnTo>
                <a:close/>
              </a:path>
              <a:path w="50800" h="93344">
                <a:moveTo>
                  <a:pt x="41922" y="27431"/>
                </a:moveTo>
                <a:lnTo>
                  <a:pt x="41922" y="16001"/>
                </a:lnTo>
                <a:lnTo>
                  <a:pt x="40398" y="16001"/>
                </a:lnTo>
                <a:lnTo>
                  <a:pt x="40398" y="27431"/>
                </a:lnTo>
                <a:lnTo>
                  <a:pt x="41922" y="27431"/>
                </a:lnTo>
                <a:close/>
              </a:path>
              <a:path w="50800" h="93344">
                <a:moveTo>
                  <a:pt x="42684" y="25907"/>
                </a:moveTo>
                <a:lnTo>
                  <a:pt x="42684" y="14477"/>
                </a:lnTo>
                <a:lnTo>
                  <a:pt x="41922" y="14477"/>
                </a:lnTo>
                <a:lnTo>
                  <a:pt x="41922" y="25907"/>
                </a:lnTo>
                <a:lnTo>
                  <a:pt x="42684" y="25907"/>
                </a:lnTo>
                <a:close/>
              </a:path>
              <a:path w="50800" h="93344">
                <a:moveTo>
                  <a:pt x="43446" y="23621"/>
                </a:moveTo>
                <a:lnTo>
                  <a:pt x="43446" y="12953"/>
                </a:lnTo>
                <a:lnTo>
                  <a:pt x="42684" y="12953"/>
                </a:lnTo>
                <a:lnTo>
                  <a:pt x="42684" y="23621"/>
                </a:lnTo>
                <a:lnTo>
                  <a:pt x="43446" y="23621"/>
                </a:lnTo>
                <a:close/>
              </a:path>
              <a:path w="50800" h="93344">
                <a:moveTo>
                  <a:pt x="44208" y="22097"/>
                </a:moveTo>
                <a:lnTo>
                  <a:pt x="44208" y="10667"/>
                </a:lnTo>
                <a:lnTo>
                  <a:pt x="43446" y="10667"/>
                </a:lnTo>
                <a:lnTo>
                  <a:pt x="43446" y="22097"/>
                </a:lnTo>
                <a:lnTo>
                  <a:pt x="44208" y="22097"/>
                </a:lnTo>
                <a:close/>
              </a:path>
              <a:path w="50800" h="93344">
                <a:moveTo>
                  <a:pt x="47256" y="16001"/>
                </a:moveTo>
                <a:lnTo>
                  <a:pt x="47256" y="6857"/>
                </a:lnTo>
                <a:lnTo>
                  <a:pt x="44208" y="6857"/>
                </a:lnTo>
                <a:lnTo>
                  <a:pt x="44208" y="19811"/>
                </a:lnTo>
                <a:lnTo>
                  <a:pt x="45732" y="19811"/>
                </a:lnTo>
                <a:lnTo>
                  <a:pt x="45732" y="18287"/>
                </a:lnTo>
                <a:lnTo>
                  <a:pt x="46494" y="18287"/>
                </a:lnTo>
                <a:lnTo>
                  <a:pt x="46494" y="16001"/>
                </a:lnTo>
                <a:lnTo>
                  <a:pt x="47256" y="16001"/>
                </a:lnTo>
                <a:close/>
              </a:path>
              <a:path w="50800" h="93344">
                <a:moveTo>
                  <a:pt x="50304" y="8381"/>
                </a:moveTo>
                <a:lnTo>
                  <a:pt x="50304" y="7619"/>
                </a:lnTo>
                <a:lnTo>
                  <a:pt x="47256" y="7619"/>
                </a:lnTo>
                <a:lnTo>
                  <a:pt x="47256" y="14477"/>
                </a:lnTo>
                <a:lnTo>
                  <a:pt x="48005" y="14477"/>
                </a:lnTo>
                <a:lnTo>
                  <a:pt x="48005" y="12953"/>
                </a:lnTo>
                <a:lnTo>
                  <a:pt x="48768" y="12953"/>
                </a:lnTo>
                <a:lnTo>
                  <a:pt x="48768" y="10667"/>
                </a:lnTo>
                <a:lnTo>
                  <a:pt x="49529" y="10667"/>
                </a:lnTo>
                <a:lnTo>
                  <a:pt x="49529" y="8381"/>
                </a:lnTo>
                <a:lnTo>
                  <a:pt x="50304" y="83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880220" y="2084832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208" y="10667"/>
                </a:lnTo>
                <a:lnTo>
                  <a:pt x="3822" y="3047"/>
                </a:lnTo>
                <a:lnTo>
                  <a:pt x="6108" y="0"/>
                </a:lnTo>
                <a:lnTo>
                  <a:pt x="50304" y="9143"/>
                </a:lnTo>
                <a:lnTo>
                  <a:pt x="6870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883281" y="208711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4">
                <a:moveTo>
                  <a:pt x="42672" y="6858"/>
                </a:moveTo>
                <a:lnTo>
                  <a:pt x="3048" y="0"/>
                </a:lnTo>
                <a:lnTo>
                  <a:pt x="0" y="6858"/>
                </a:lnTo>
                <a:lnTo>
                  <a:pt x="6096" y="5334"/>
                </a:lnTo>
                <a:lnTo>
                  <a:pt x="40385" y="10668"/>
                </a:lnTo>
                <a:lnTo>
                  <a:pt x="42672" y="685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883281" y="208711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4">
                <a:moveTo>
                  <a:pt x="3048" y="0"/>
                </a:moveTo>
                <a:lnTo>
                  <a:pt x="0" y="6858"/>
                </a:lnTo>
                <a:lnTo>
                  <a:pt x="6096" y="5334"/>
                </a:lnTo>
                <a:lnTo>
                  <a:pt x="40385" y="10668"/>
                </a:lnTo>
                <a:lnTo>
                  <a:pt x="42672" y="685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886329" y="2087117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559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77172" y="217627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30">
                <a:moveTo>
                  <a:pt x="9156" y="3047"/>
                </a:moveTo>
                <a:lnTo>
                  <a:pt x="3048" y="0"/>
                </a:lnTo>
                <a:lnTo>
                  <a:pt x="0" y="9905"/>
                </a:lnTo>
                <a:lnTo>
                  <a:pt x="3048" y="11429"/>
                </a:lnTo>
                <a:lnTo>
                  <a:pt x="9156" y="3047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77172" y="217627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30">
                <a:moveTo>
                  <a:pt x="3048" y="0"/>
                </a:moveTo>
                <a:lnTo>
                  <a:pt x="0" y="9905"/>
                </a:lnTo>
                <a:lnTo>
                  <a:pt x="3048" y="11429"/>
                </a:lnTo>
                <a:lnTo>
                  <a:pt x="9156" y="3047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13520" y="2047494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56" y="35813"/>
                </a:moveTo>
                <a:lnTo>
                  <a:pt x="132600" y="12954"/>
                </a:lnTo>
                <a:lnTo>
                  <a:pt x="3822" y="0"/>
                </a:lnTo>
                <a:lnTo>
                  <a:pt x="0" y="8381"/>
                </a:lnTo>
                <a:lnTo>
                  <a:pt x="270522" y="46481"/>
                </a:lnTo>
                <a:lnTo>
                  <a:pt x="275856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13520" y="2047494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22" y="0"/>
                </a:moveTo>
                <a:lnTo>
                  <a:pt x="0" y="8381"/>
                </a:lnTo>
                <a:lnTo>
                  <a:pt x="270522" y="46481"/>
                </a:lnTo>
                <a:lnTo>
                  <a:pt x="275856" y="35813"/>
                </a:lnTo>
                <a:lnTo>
                  <a:pt x="132600" y="12954"/>
                </a:lnTo>
                <a:lnTo>
                  <a:pt x="38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01925" y="2058161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78473" y="10668"/>
                </a:moveTo>
                <a:lnTo>
                  <a:pt x="69341" y="6096"/>
                </a:lnTo>
                <a:lnTo>
                  <a:pt x="0" y="0"/>
                </a:lnTo>
                <a:lnTo>
                  <a:pt x="3048" y="6096"/>
                </a:lnTo>
                <a:lnTo>
                  <a:pt x="73901" y="16002"/>
                </a:lnTo>
                <a:lnTo>
                  <a:pt x="78473" y="1066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01925" y="2058161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0" y="0"/>
                </a:moveTo>
                <a:lnTo>
                  <a:pt x="3048" y="6096"/>
                </a:lnTo>
                <a:lnTo>
                  <a:pt x="73901" y="16002"/>
                </a:lnTo>
                <a:lnTo>
                  <a:pt x="78473" y="10668"/>
                </a:lnTo>
                <a:lnTo>
                  <a:pt x="69341" y="609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767444" y="2068829"/>
            <a:ext cx="8255" cy="5715"/>
          </a:xfrm>
          <a:custGeom>
            <a:avLst/>
            <a:gdLst/>
            <a:ahLst/>
            <a:cxnLst/>
            <a:rect l="l" t="t" r="r" b="b"/>
            <a:pathLst>
              <a:path w="8254" h="5714">
                <a:moveTo>
                  <a:pt x="0" y="0"/>
                </a:moveTo>
                <a:lnTo>
                  <a:pt x="7632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01925" y="2053589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1" y="10668"/>
                </a:moveTo>
                <a:lnTo>
                  <a:pt x="2273" y="0"/>
                </a:lnTo>
                <a:lnTo>
                  <a:pt x="0" y="5334"/>
                </a:lnTo>
                <a:lnTo>
                  <a:pt x="65519" y="15240"/>
                </a:lnTo>
                <a:lnTo>
                  <a:pt x="69341" y="1066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701925" y="2052827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5"/>
                </a:lnTo>
                <a:lnTo>
                  <a:pt x="65519" y="16001"/>
                </a:lnTo>
                <a:lnTo>
                  <a:pt x="69341" y="10667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554846" y="2064257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322325" y="40385"/>
                </a:moveTo>
                <a:lnTo>
                  <a:pt x="56400" y="0"/>
                </a:lnTo>
                <a:lnTo>
                  <a:pt x="0" y="96012"/>
                </a:lnTo>
                <a:lnTo>
                  <a:pt x="268224" y="138684"/>
                </a:lnTo>
                <a:lnTo>
                  <a:pt x="322325" y="4038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554846" y="2064257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56400" y="0"/>
                </a:moveTo>
                <a:lnTo>
                  <a:pt x="0" y="96012"/>
                </a:lnTo>
                <a:lnTo>
                  <a:pt x="268224" y="138684"/>
                </a:lnTo>
                <a:lnTo>
                  <a:pt x="322325" y="40385"/>
                </a:lnTo>
                <a:lnTo>
                  <a:pt x="56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571230" y="21602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69" y="30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572500" y="2157983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573769" y="215493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70" y="914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575040" y="215265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576309" y="2151126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70" y="1295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577580" y="2147316"/>
            <a:ext cx="2540" cy="17780"/>
          </a:xfrm>
          <a:custGeom>
            <a:avLst/>
            <a:gdLst/>
            <a:ahLst/>
            <a:cxnLst/>
            <a:rect l="l" t="t" r="r" b="b"/>
            <a:pathLst>
              <a:path w="2540" h="17780">
                <a:moveTo>
                  <a:pt x="0" y="0"/>
                </a:moveTo>
                <a:lnTo>
                  <a:pt x="0" y="17525"/>
                </a:lnTo>
                <a:lnTo>
                  <a:pt x="2539" y="17525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580119" y="2144267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5">
                <a:moveTo>
                  <a:pt x="0" y="0"/>
                </a:moveTo>
                <a:lnTo>
                  <a:pt x="0" y="20574"/>
                </a:lnTo>
                <a:lnTo>
                  <a:pt x="1270" y="205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581390" y="2140457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583930" y="2137410"/>
            <a:ext cx="0" cy="27940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585200" y="2132838"/>
            <a:ext cx="1270" cy="33655"/>
          </a:xfrm>
          <a:custGeom>
            <a:avLst/>
            <a:gdLst/>
            <a:ahLst/>
            <a:cxnLst/>
            <a:rect l="l" t="t" r="r" b="b"/>
            <a:pathLst>
              <a:path w="1270" h="33655">
                <a:moveTo>
                  <a:pt x="0" y="0"/>
                </a:moveTo>
                <a:lnTo>
                  <a:pt x="0" y="33528"/>
                </a:lnTo>
                <a:lnTo>
                  <a:pt x="1270" y="3352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587740" y="212978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590280" y="2125979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91550" y="2120645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1"/>
                </a:lnTo>
                <a:lnTo>
                  <a:pt x="1270" y="4648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592819" y="2119122"/>
            <a:ext cx="2540" cy="48260"/>
          </a:xfrm>
          <a:custGeom>
            <a:avLst/>
            <a:gdLst/>
            <a:ahLst/>
            <a:cxnLst/>
            <a:rect l="l" t="t" r="r" b="b"/>
            <a:pathLst>
              <a:path w="2540" h="48260">
                <a:moveTo>
                  <a:pt x="0" y="0"/>
                </a:moveTo>
                <a:lnTo>
                  <a:pt x="0" y="48005"/>
                </a:lnTo>
                <a:lnTo>
                  <a:pt x="2540" y="4800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596630" y="2113788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597900" y="211226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80">
                <a:moveTo>
                  <a:pt x="0" y="0"/>
                </a:moveTo>
                <a:lnTo>
                  <a:pt x="0" y="55626"/>
                </a:lnTo>
                <a:lnTo>
                  <a:pt x="1270" y="5562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600440" y="2106167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1721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60298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604250" y="2097785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19">
                <a:moveTo>
                  <a:pt x="0" y="0"/>
                </a:moveTo>
                <a:lnTo>
                  <a:pt x="0" y="70866"/>
                </a:lnTo>
                <a:lnTo>
                  <a:pt x="2540" y="7086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606790" y="2093976"/>
            <a:ext cx="2540" cy="75565"/>
          </a:xfrm>
          <a:custGeom>
            <a:avLst/>
            <a:gdLst/>
            <a:ahLst/>
            <a:cxnLst/>
            <a:rect l="l" t="t" r="r" b="b"/>
            <a:pathLst>
              <a:path w="2540" h="75564">
                <a:moveTo>
                  <a:pt x="0" y="0"/>
                </a:moveTo>
                <a:lnTo>
                  <a:pt x="0" y="75437"/>
                </a:lnTo>
                <a:lnTo>
                  <a:pt x="2540" y="7543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610600" y="2086355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615044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616315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617584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61885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620759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623934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627744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630284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632190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634094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636634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640444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642984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644890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653780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659888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8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66838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668384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67283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669019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67727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677275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67918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67918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681084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68108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684894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68934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68806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691244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690609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69315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69188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695690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694419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697594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697594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699500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69823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702675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700769" y="218312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710930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710930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71220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71410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716644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716644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71728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719184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72109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722994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729344" y="208254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72934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72998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73188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733790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73633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74014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743315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74585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74775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747759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75093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750934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75410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75410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760459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76236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76426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76554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767444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76744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76808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76935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770619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77125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773159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776334" y="2177795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779509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781415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78395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786494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788400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792209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797049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801100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804275" y="209397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805544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807450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80935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813800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815069" y="2095500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70" y="822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816340" y="2096261"/>
            <a:ext cx="2540" cy="78105"/>
          </a:xfrm>
          <a:custGeom>
            <a:avLst/>
            <a:gdLst/>
            <a:ahLst/>
            <a:cxnLst/>
            <a:rect l="l" t="t" r="r" b="b"/>
            <a:pathLst>
              <a:path w="2540" h="78105">
                <a:moveTo>
                  <a:pt x="0" y="0"/>
                </a:moveTo>
                <a:lnTo>
                  <a:pt x="0" y="77724"/>
                </a:lnTo>
                <a:lnTo>
                  <a:pt x="2540" y="77724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820150" y="2096261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67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822690" y="2097023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825230" y="2097023"/>
            <a:ext cx="0" cy="64769"/>
          </a:xfrm>
          <a:custGeom>
            <a:avLst/>
            <a:gdLst/>
            <a:ahLst/>
            <a:cxnLst/>
            <a:rect l="l" t="t" r="r" b="b"/>
            <a:pathLst>
              <a:path h="64769">
                <a:moveTo>
                  <a:pt x="0" y="0"/>
                </a:moveTo>
                <a:lnTo>
                  <a:pt x="0" y="6476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826500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831580" y="2097785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832850" y="2099310"/>
            <a:ext cx="2540" cy="43180"/>
          </a:xfrm>
          <a:custGeom>
            <a:avLst/>
            <a:gdLst/>
            <a:ahLst/>
            <a:cxnLst/>
            <a:rect l="l" t="t" r="r" b="b"/>
            <a:pathLst>
              <a:path w="2540" h="43180">
                <a:moveTo>
                  <a:pt x="0" y="0"/>
                </a:moveTo>
                <a:lnTo>
                  <a:pt x="0" y="42672"/>
                </a:lnTo>
                <a:lnTo>
                  <a:pt x="2540" y="4267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835390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836659" y="2099310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837930" y="2099310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839200" y="2099310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840469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841740" y="2099310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80">
                <a:moveTo>
                  <a:pt x="0" y="0"/>
                </a:moveTo>
                <a:lnTo>
                  <a:pt x="0" y="30480"/>
                </a:lnTo>
                <a:lnTo>
                  <a:pt x="1270" y="3047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843009" y="210083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5"/>
                </a:lnTo>
                <a:lnTo>
                  <a:pt x="1270" y="2514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844280" y="2100833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5"/>
                </a:lnTo>
                <a:lnTo>
                  <a:pt x="1269" y="2133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845550" y="210083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1"/>
                </a:lnTo>
                <a:lnTo>
                  <a:pt x="1270" y="198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846819" y="2100833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70" y="1828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848090" y="2100833"/>
            <a:ext cx="2540" cy="14604"/>
          </a:xfrm>
          <a:custGeom>
            <a:avLst/>
            <a:gdLst/>
            <a:ahLst/>
            <a:cxnLst/>
            <a:rect l="l" t="t" r="r" b="b"/>
            <a:pathLst>
              <a:path w="2540" h="14605">
                <a:moveTo>
                  <a:pt x="0" y="0"/>
                </a:moveTo>
                <a:lnTo>
                  <a:pt x="0" y="14477"/>
                </a:lnTo>
                <a:lnTo>
                  <a:pt x="2540" y="1447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850630" y="210159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69" y="914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851900" y="2101595"/>
            <a:ext cx="2540" cy="6350"/>
          </a:xfrm>
          <a:custGeom>
            <a:avLst/>
            <a:gdLst/>
            <a:ahLst/>
            <a:cxnLst/>
            <a:rect l="l" t="t" r="r" b="b"/>
            <a:pathLst>
              <a:path w="2540" h="6350">
                <a:moveTo>
                  <a:pt x="0" y="0"/>
                </a:moveTo>
                <a:lnTo>
                  <a:pt x="0" y="6096"/>
                </a:lnTo>
                <a:lnTo>
                  <a:pt x="2540" y="609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854440" y="210159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8571230" y="21602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69" y="30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8572500" y="2157983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8573769" y="215493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70" y="914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575040" y="215265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8576309" y="2151126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70" y="1295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577580" y="2147316"/>
            <a:ext cx="2540" cy="17780"/>
          </a:xfrm>
          <a:custGeom>
            <a:avLst/>
            <a:gdLst/>
            <a:ahLst/>
            <a:cxnLst/>
            <a:rect l="l" t="t" r="r" b="b"/>
            <a:pathLst>
              <a:path w="2540" h="17780">
                <a:moveTo>
                  <a:pt x="0" y="0"/>
                </a:moveTo>
                <a:lnTo>
                  <a:pt x="0" y="17525"/>
                </a:lnTo>
                <a:lnTo>
                  <a:pt x="2539" y="17525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580119" y="2144267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5">
                <a:moveTo>
                  <a:pt x="0" y="0"/>
                </a:moveTo>
                <a:lnTo>
                  <a:pt x="0" y="20574"/>
                </a:lnTo>
                <a:lnTo>
                  <a:pt x="1270" y="205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581390" y="2140457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583930" y="2137410"/>
            <a:ext cx="0" cy="27940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8585200" y="2132838"/>
            <a:ext cx="1270" cy="33655"/>
          </a:xfrm>
          <a:custGeom>
            <a:avLst/>
            <a:gdLst/>
            <a:ahLst/>
            <a:cxnLst/>
            <a:rect l="l" t="t" r="r" b="b"/>
            <a:pathLst>
              <a:path w="1270" h="33655">
                <a:moveTo>
                  <a:pt x="0" y="0"/>
                </a:moveTo>
                <a:lnTo>
                  <a:pt x="0" y="33528"/>
                </a:lnTo>
                <a:lnTo>
                  <a:pt x="1270" y="3352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8587740" y="212978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8590280" y="2125979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8591550" y="2120645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1"/>
                </a:lnTo>
                <a:lnTo>
                  <a:pt x="1270" y="4648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592819" y="2119122"/>
            <a:ext cx="2540" cy="48260"/>
          </a:xfrm>
          <a:custGeom>
            <a:avLst/>
            <a:gdLst/>
            <a:ahLst/>
            <a:cxnLst/>
            <a:rect l="l" t="t" r="r" b="b"/>
            <a:pathLst>
              <a:path w="2540" h="48260">
                <a:moveTo>
                  <a:pt x="0" y="0"/>
                </a:moveTo>
                <a:lnTo>
                  <a:pt x="0" y="48005"/>
                </a:lnTo>
                <a:lnTo>
                  <a:pt x="2540" y="4800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8596630" y="2113788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597900" y="211226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80">
                <a:moveTo>
                  <a:pt x="0" y="0"/>
                </a:moveTo>
                <a:lnTo>
                  <a:pt x="0" y="55626"/>
                </a:lnTo>
                <a:lnTo>
                  <a:pt x="1270" y="5562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8600440" y="2106167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1721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860298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8604250" y="2097785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19">
                <a:moveTo>
                  <a:pt x="0" y="0"/>
                </a:moveTo>
                <a:lnTo>
                  <a:pt x="0" y="70866"/>
                </a:lnTo>
                <a:lnTo>
                  <a:pt x="2540" y="7086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8606790" y="2093976"/>
            <a:ext cx="2540" cy="75565"/>
          </a:xfrm>
          <a:custGeom>
            <a:avLst/>
            <a:gdLst/>
            <a:ahLst/>
            <a:cxnLst/>
            <a:rect l="l" t="t" r="r" b="b"/>
            <a:pathLst>
              <a:path w="2540" h="75564">
                <a:moveTo>
                  <a:pt x="0" y="0"/>
                </a:moveTo>
                <a:lnTo>
                  <a:pt x="0" y="75437"/>
                </a:lnTo>
                <a:lnTo>
                  <a:pt x="2540" y="7543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8610600" y="2086355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8615044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8616315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8617584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861885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8620759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8623934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8627744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8630284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632190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8634094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8636634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640444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642984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644890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8653780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8659888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8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866838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668384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67283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669019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67727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677275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67918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67918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681084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68108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8684894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68934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868806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8691244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8690609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869315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869188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8695690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8694419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8697594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8697594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8699500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869823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8702675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8700769" y="218312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8710930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8710930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871220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71410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8716644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8716644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871728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8719184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872109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8722994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729344" y="208254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872934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72998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873188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8733790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873633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874014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8743315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74585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775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747759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875093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750934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875410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875410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8760459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876236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876426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876554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8767444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876744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876808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876935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8770619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877125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8773159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8776334" y="2177795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8779509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8781415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878395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8786494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8788400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792209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8797049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8801100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8804275" y="209397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8805544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8807450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880935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8813800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8815069" y="2095500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70" y="822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8816340" y="2096261"/>
            <a:ext cx="2540" cy="78105"/>
          </a:xfrm>
          <a:custGeom>
            <a:avLst/>
            <a:gdLst/>
            <a:ahLst/>
            <a:cxnLst/>
            <a:rect l="l" t="t" r="r" b="b"/>
            <a:pathLst>
              <a:path w="2540" h="78105">
                <a:moveTo>
                  <a:pt x="0" y="0"/>
                </a:moveTo>
                <a:lnTo>
                  <a:pt x="0" y="77724"/>
                </a:lnTo>
                <a:lnTo>
                  <a:pt x="2540" y="77724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8820150" y="2096261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67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8822690" y="2097023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825230" y="2097023"/>
            <a:ext cx="0" cy="64769"/>
          </a:xfrm>
          <a:custGeom>
            <a:avLst/>
            <a:gdLst/>
            <a:ahLst/>
            <a:cxnLst/>
            <a:rect l="l" t="t" r="r" b="b"/>
            <a:pathLst>
              <a:path h="64769">
                <a:moveTo>
                  <a:pt x="0" y="0"/>
                </a:moveTo>
                <a:lnTo>
                  <a:pt x="0" y="64769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826500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831580" y="2097785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832850" y="2099310"/>
            <a:ext cx="2540" cy="43180"/>
          </a:xfrm>
          <a:custGeom>
            <a:avLst/>
            <a:gdLst/>
            <a:ahLst/>
            <a:cxnLst/>
            <a:rect l="l" t="t" r="r" b="b"/>
            <a:pathLst>
              <a:path w="2540" h="43180">
                <a:moveTo>
                  <a:pt x="0" y="0"/>
                </a:moveTo>
                <a:lnTo>
                  <a:pt x="0" y="42672"/>
                </a:lnTo>
                <a:lnTo>
                  <a:pt x="2540" y="4267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835390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8836659" y="2099310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8837930" y="2099310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8839200" y="2099310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8840469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8841740" y="2099310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80">
                <a:moveTo>
                  <a:pt x="0" y="0"/>
                </a:moveTo>
                <a:lnTo>
                  <a:pt x="0" y="30480"/>
                </a:lnTo>
                <a:lnTo>
                  <a:pt x="1270" y="3047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8843009" y="210083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5"/>
                </a:lnTo>
                <a:lnTo>
                  <a:pt x="1270" y="2514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8844280" y="2100833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5"/>
                </a:lnTo>
                <a:lnTo>
                  <a:pt x="1269" y="2133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8845550" y="210083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1"/>
                </a:lnTo>
                <a:lnTo>
                  <a:pt x="1270" y="198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8846819" y="2100833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70" y="1828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8848090" y="2100833"/>
            <a:ext cx="2540" cy="14604"/>
          </a:xfrm>
          <a:custGeom>
            <a:avLst/>
            <a:gdLst/>
            <a:ahLst/>
            <a:cxnLst/>
            <a:rect l="l" t="t" r="r" b="b"/>
            <a:pathLst>
              <a:path w="2540" h="14605">
                <a:moveTo>
                  <a:pt x="0" y="0"/>
                </a:moveTo>
                <a:lnTo>
                  <a:pt x="0" y="14477"/>
                </a:lnTo>
                <a:lnTo>
                  <a:pt x="2540" y="1447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8850630" y="210159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69" y="914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8851900" y="2101595"/>
            <a:ext cx="2540" cy="6350"/>
          </a:xfrm>
          <a:custGeom>
            <a:avLst/>
            <a:gdLst/>
            <a:ahLst/>
            <a:cxnLst/>
            <a:rect l="l" t="t" r="r" b="b"/>
            <a:pathLst>
              <a:path w="2540" h="6350">
                <a:moveTo>
                  <a:pt x="0" y="0"/>
                </a:moveTo>
                <a:lnTo>
                  <a:pt x="0" y="6096"/>
                </a:lnTo>
                <a:lnTo>
                  <a:pt x="2540" y="609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8854440" y="210159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8578850" y="2147316"/>
            <a:ext cx="1270" cy="17780"/>
          </a:xfrm>
          <a:custGeom>
            <a:avLst/>
            <a:gdLst/>
            <a:ahLst/>
            <a:cxnLst/>
            <a:rect l="l" t="t" r="r" b="b"/>
            <a:pathLst>
              <a:path w="1270" h="17780">
                <a:moveTo>
                  <a:pt x="0" y="0"/>
                </a:moveTo>
                <a:lnTo>
                  <a:pt x="0" y="17525"/>
                </a:lnTo>
                <a:lnTo>
                  <a:pt x="1270" y="175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8580119" y="2145792"/>
            <a:ext cx="1270" cy="19050"/>
          </a:xfrm>
          <a:custGeom>
            <a:avLst/>
            <a:gdLst/>
            <a:ahLst/>
            <a:cxnLst/>
            <a:rect l="l" t="t" r="r" b="b"/>
            <a:pathLst>
              <a:path w="1270" h="19050">
                <a:moveTo>
                  <a:pt x="0" y="0"/>
                </a:moveTo>
                <a:lnTo>
                  <a:pt x="0" y="19050"/>
                </a:lnTo>
                <a:lnTo>
                  <a:pt x="1270" y="1905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8581390" y="2141982"/>
            <a:ext cx="1270" cy="22860"/>
          </a:xfrm>
          <a:custGeom>
            <a:avLst/>
            <a:gdLst/>
            <a:ahLst/>
            <a:cxnLst/>
            <a:rect l="l" t="t" r="r" b="b"/>
            <a:pathLst>
              <a:path w="1270" h="22860">
                <a:moveTo>
                  <a:pt x="0" y="0"/>
                </a:moveTo>
                <a:lnTo>
                  <a:pt x="0" y="22860"/>
                </a:lnTo>
                <a:lnTo>
                  <a:pt x="1270" y="2286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8582659" y="2140457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8585200" y="2135123"/>
            <a:ext cx="0" cy="29845"/>
          </a:xfrm>
          <a:custGeom>
            <a:avLst/>
            <a:gdLst/>
            <a:ahLst/>
            <a:cxnLst/>
            <a:rect l="l" t="t" r="r" b="b"/>
            <a:pathLst>
              <a:path h="29844">
                <a:moveTo>
                  <a:pt x="0" y="0"/>
                </a:moveTo>
                <a:lnTo>
                  <a:pt x="0" y="29718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8587740" y="212978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8590280" y="2125979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6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8591550" y="2124455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0" y="0"/>
                </a:moveTo>
                <a:lnTo>
                  <a:pt x="0" y="42671"/>
                </a:lnTo>
                <a:lnTo>
                  <a:pt x="1270" y="4267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8594090" y="2119122"/>
            <a:ext cx="0" cy="48260"/>
          </a:xfrm>
          <a:custGeom>
            <a:avLst/>
            <a:gdLst/>
            <a:ahLst/>
            <a:cxnLst/>
            <a:rect l="l" t="t" r="r" b="b"/>
            <a:pathLst>
              <a:path h="48260">
                <a:moveTo>
                  <a:pt x="0" y="0"/>
                </a:moveTo>
                <a:lnTo>
                  <a:pt x="0" y="48006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8595359" y="2115311"/>
            <a:ext cx="2540" cy="52705"/>
          </a:xfrm>
          <a:custGeom>
            <a:avLst/>
            <a:gdLst/>
            <a:ahLst/>
            <a:cxnLst/>
            <a:rect l="l" t="t" r="r" b="b"/>
            <a:pathLst>
              <a:path w="2540" h="52705">
                <a:moveTo>
                  <a:pt x="0" y="0"/>
                </a:moveTo>
                <a:lnTo>
                  <a:pt x="0" y="52578"/>
                </a:lnTo>
                <a:lnTo>
                  <a:pt x="2539" y="5257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8597900" y="2113788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2"/>
                </a:lnTo>
                <a:lnTo>
                  <a:pt x="1270" y="5410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8599169" y="2109977"/>
            <a:ext cx="1270" cy="58419"/>
          </a:xfrm>
          <a:custGeom>
            <a:avLst/>
            <a:gdLst/>
            <a:ahLst/>
            <a:cxnLst/>
            <a:rect l="l" t="t" r="r" b="b"/>
            <a:pathLst>
              <a:path w="1270" h="58419">
                <a:moveTo>
                  <a:pt x="0" y="0"/>
                </a:moveTo>
                <a:lnTo>
                  <a:pt x="0" y="57911"/>
                </a:lnTo>
                <a:lnTo>
                  <a:pt x="1270" y="579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8600440" y="2106167"/>
            <a:ext cx="2540" cy="62230"/>
          </a:xfrm>
          <a:custGeom>
            <a:avLst/>
            <a:gdLst/>
            <a:ahLst/>
            <a:cxnLst/>
            <a:rect l="l" t="t" r="r" b="b"/>
            <a:pathLst>
              <a:path w="2540" h="62230">
                <a:moveTo>
                  <a:pt x="0" y="0"/>
                </a:moveTo>
                <a:lnTo>
                  <a:pt x="0" y="61721"/>
                </a:lnTo>
                <a:lnTo>
                  <a:pt x="2540" y="61721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860425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8606790" y="20955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8609330" y="2090166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9248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8610600" y="2088642"/>
            <a:ext cx="1270" cy="81280"/>
          </a:xfrm>
          <a:custGeom>
            <a:avLst/>
            <a:gdLst/>
            <a:ahLst/>
            <a:cxnLst/>
            <a:rect l="l" t="t" r="r" b="b"/>
            <a:pathLst>
              <a:path w="1270" h="81280">
                <a:moveTo>
                  <a:pt x="0" y="0"/>
                </a:moveTo>
                <a:lnTo>
                  <a:pt x="0" y="80771"/>
                </a:lnTo>
                <a:lnTo>
                  <a:pt x="1270" y="8077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8615044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8620125" y="207111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8621394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8622665" y="20665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8641080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8643619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8645525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8659761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762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8669019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8667750" y="217855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867346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8670290" y="217855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8677909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8677909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8723630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8723630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8740775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8743950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75474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75474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8760459" y="208902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876300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876935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876998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8770619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877189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8773794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8776969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8796921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8801734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8808084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8809355" y="2094738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8811259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8813165" y="209550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8816340" y="2095500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8817609" y="2096261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5">
                <a:moveTo>
                  <a:pt x="0" y="0"/>
                </a:moveTo>
                <a:lnTo>
                  <a:pt x="0" y="77724"/>
                </a:lnTo>
                <a:lnTo>
                  <a:pt x="1270" y="777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8820150" y="20962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8822690" y="2097023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8823959" y="2097023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8826500" y="2097785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8831580" y="2097785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8832850" y="2097785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4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8834119" y="2099310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0" y="0"/>
                </a:moveTo>
                <a:lnTo>
                  <a:pt x="0" y="42672"/>
                </a:lnTo>
                <a:lnTo>
                  <a:pt x="1270" y="4267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8835390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8836659" y="2099310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8837930" y="2099310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8839200" y="2099310"/>
            <a:ext cx="1270" cy="36830"/>
          </a:xfrm>
          <a:custGeom>
            <a:avLst/>
            <a:gdLst/>
            <a:ahLst/>
            <a:cxnLst/>
            <a:rect l="l" t="t" r="r" b="b"/>
            <a:pathLst>
              <a:path w="1270" h="36830">
                <a:moveTo>
                  <a:pt x="0" y="0"/>
                </a:moveTo>
                <a:lnTo>
                  <a:pt x="0" y="36576"/>
                </a:lnTo>
                <a:lnTo>
                  <a:pt x="1270" y="365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8840469" y="2099310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8841740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8843009" y="2100833"/>
            <a:ext cx="1270" cy="26670"/>
          </a:xfrm>
          <a:custGeom>
            <a:avLst/>
            <a:gdLst/>
            <a:ahLst/>
            <a:cxnLst/>
            <a:rect l="l" t="t" r="r" b="b"/>
            <a:pathLst>
              <a:path w="1270" h="26669">
                <a:moveTo>
                  <a:pt x="0" y="0"/>
                </a:moveTo>
                <a:lnTo>
                  <a:pt x="0" y="26669"/>
                </a:lnTo>
                <a:lnTo>
                  <a:pt x="1270" y="2666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8844280" y="210083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5"/>
                </a:lnTo>
                <a:lnTo>
                  <a:pt x="1269" y="2514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8845550" y="2100833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5"/>
                </a:lnTo>
                <a:lnTo>
                  <a:pt x="1270" y="2133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8846819" y="210083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1"/>
                </a:lnTo>
                <a:lnTo>
                  <a:pt x="1270" y="198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8848090" y="2100833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10">
                <a:moveTo>
                  <a:pt x="0" y="0"/>
                </a:moveTo>
                <a:lnTo>
                  <a:pt x="0" y="16001"/>
                </a:lnTo>
                <a:lnTo>
                  <a:pt x="1270" y="1600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8849359" y="2100833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0"/>
                </a:moveTo>
                <a:lnTo>
                  <a:pt x="0" y="14477"/>
                </a:lnTo>
                <a:lnTo>
                  <a:pt x="1270" y="1447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8584577" y="2137410"/>
            <a:ext cx="1270" cy="27940"/>
          </a:xfrm>
          <a:custGeom>
            <a:avLst/>
            <a:gdLst/>
            <a:ahLst/>
            <a:cxnLst/>
            <a:rect l="l" t="t" r="r" b="b"/>
            <a:pathLst>
              <a:path w="1270" h="27939">
                <a:moveTo>
                  <a:pt x="1270" y="27432"/>
                </a:moveTo>
                <a:lnTo>
                  <a:pt x="1270" y="0"/>
                </a:lnTo>
                <a:lnTo>
                  <a:pt x="0" y="0"/>
                </a:lnTo>
                <a:lnTo>
                  <a:pt x="0" y="27432"/>
                </a:lnTo>
                <a:lnTo>
                  <a:pt x="1270" y="27432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8586469" y="2129789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8587740" y="2129789"/>
            <a:ext cx="2540" cy="36830"/>
          </a:xfrm>
          <a:custGeom>
            <a:avLst/>
            <a:gdLst/>
            <a:ahLst/>
            <a:cxnLst/>
            <a:rect l="l" t="t" r="r" b="b"/>
            <a:pathLst>
              <a:path w="2540" h="36830">
                <a:moveTo>
                  <a:pt x="0" y="0"/>
                </a:moveTo>
                <a:lnTo>
                  <a:pt x="0" y="36576"/>
                </a:lnTo>
                <a:lnTo>
                  <a:pt x="2540" y="3657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8590280" y="2125979"/>
            <a:ext cx="2540" cy="40640"/>
          </a:xfrm>
          <a:custGeom>
            <a:avLst/>
            <a:gdLst/>
            <a:ahLst/>
            <a:cxnLst/>
            <a:rect l="l" t="t" r="r" b="b"/>
            <a:pathLst>
              <a:path w="2540" h="40639">
                <a:moveTo>
                  <a:pt x="0" y="0"/>
                </a:moveTo>
                <a:lnTo>
                  <a:pt x="0" y="40386"/>
                </a:lnTo>
                <a:lnTo>
                  <a:pt x="2539" y="4038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8592819" y="2119122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3"/>
                </a:lnTo>
                <a:lnTo>
                  <a:pt x="1270" y="152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8594090" y="2119122"/>
            <a:ext cx="1270" cy="48260"/>
          </a:xfrm>
          <a:custGeom>
            <a:avLst/>
            <a:gdLst/>
            <a:ahLst/>
            <a:cxnLst/>
            <a:rect l="l" t="t" r="r" b="b"/>
            <a:pathLst>
              <a:path w="1270" h="48260">
                <a:moveTo>
                  <a:pt x="0" y="0"/>
                </a:moveTo>
                <a:lnTo>
                  <a:pt x="0" y="48005"/>
                </a:lnTo>
                <a:lnTo>
                  <a:pt x="1270" y="4800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8595359" y="2115311"/>
            <a:ext cx="2540" cy="52705"/>
          </a:xfrm>
          <a:custGeom>
            <a:avLst/>
            <a:gdLst/>
            <a:ahLst/>
            <a:cxnLst/>
            <a:rect l="l" t="t" r="r" b="b"/>
            <a:pathLst>
              <a:path w="2540" h="52705">
                <a:moveTo>
                  <a:pt x="0" y="0"/>
                </a:moveTo>
                <a:lnTo>
                  <a:pt x="0" y="52578"/>
                </a:lnTo>
                <a:lnTo>
                  <a:pt x="2539" y="5257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8597900" y="2113788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2"/>
                </a:lnTo>
                <a:lnTo>
                  <a:pt x="1270" y="5410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8599169" y="2108454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3"/>
                </a:lnTo>
                <a:lnTo>
                  <a:pt x="1270" y="152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8600440" y="2106167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8601709" y="2104644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860425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8605519" y="2095500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5"/>
                </a:lnTo>
                <a:lnTo>
                  <a:pt x="1270" y="228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8606790" y="2095500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1"/>
                </a:lnTo>
                <a:lnTo>
                  <a:pt x="1270" y="7315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8608059" y="2090166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09"/>
                </a:lnTo>
                <a:lnTo>
                  <a:pt x="1270" y="380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8609330" y="2090166"/>
            <a:ext cx="2540" cy="79375"/>
          </a:xfrm>
          <a:custGeom>
            <a:avLst/>
            <a:gdLst/>
            <a:ahLst/>
            <a:cxnLst/>
            <a:rect l="l" t="t" r="r" b="b"/>
            <a:pathLst>
              <a:path w="2540" h="79375">
                <a:moveTo>
                  <a:pt x="0" y="0"/>
                </a:moveTo>
                <a:lnTo>
                  <a:pt x="0" y="79247"/>
                </a:lnTo>
                <a:lnTo>
                  <a:pt x="2539" y="7924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8611869" y="2083307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8613140" y="2081783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8615044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8616950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8618219" y="2072639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8619490" y="2068829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09"/>
                </a:lnTo>
                <a:lnTo>
                  <a:pt x="1270" y="380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8659507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762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8669019" y="207340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0"/>
                </a:moveTo>
                <a:lnTo>
                  <a:pt x="0" y="761"/>
                </a:lnTo>
                <a:lnTo>
                  <a:pt x="1270" y="76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867981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8681719" y="2074926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3"/>
                </a:lnTo>
                <a:lnTo>
                  <a:pt x="1270" y="152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869080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8700071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682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876935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876998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8770619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877189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8797302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8808084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880935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8816340" y="2095500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8818880" y="20962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8820150" y="2096261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70" y="746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8822690" y="2097023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8823959" y="2097023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8826500" y="2097785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8827769" y="2097785"/>
            <a:ext cx="2540" cy="57150"/>
          </a:xfrm>
          <a:custGeom>
            <a:avLst/>
            <a:gdLst/>
            <a:ahLst/>
            <a:cxnLst/>
            <a:rect l="l" t="t" r="r" b="b"/>
            <a:pathLst>
              <a:path w="2540" h="57150">
                <a:moveTo>
                  <a:pt x="0" y="0"/>
                </a:moveTo>
                <a:lnTo>
                  <a:pt x="0" y="57150"/>
                </a:lnTo>
                <a:lnTo>
                  <a:pt x="2540" y="57150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8831580" y="2097785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8832850" y="2097785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4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8834119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8835390" y="2099310"/>
            <a:ext cx="2540" cy="41275"/>
          </a:xfrm>
          <a:custGeom>
            <a:avLst/>
            <a:gdLst/>
            <a:ahLst/>
            <a:cxnLst/>
            <a:rect l="l" t="t" r="r" b="b"/>
            <a:pathLst>
              <a:path w="2540" h="41275">
                <a:moveTo>
                  <a:pt x="0" y="0"/>
                </a:moveTo>
                <a:lnTo>
                  <a:pt x="0" y="41148"/>
                </a:lnTo>
                <a:lnTo>
                  <a:pt x="2540" y="4114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8837930" y="2099310"/>
            <a:ext cx="2540" cy="39370"/>
          </a:xfrm>
          <a:custGeom>
            <a:avLst/>
            <a:gdLst/>
            <a:ahLst/>
            <a:cxnLst/>
            <a:rect l="l" t="t" r="r" b="b"/>
            <a:pathLst>
              <a:path w="2540" h="39369">
                <a:moveTo>
                  <a:pt x="0" y="0"/>
                </a:moveTo>
                <a:lnTo>
                  <a:pt x="0" y="38862"/>
                </a:lnTo>
                <a:lnTo>
                  <a:pt x="2539" y="3886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8840469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8841740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8594090" y="2119122"/>
            <a:ext cx="0" cy="48260"/>
          </a:xfrm>
          <a:custGeom>
            <a:avLst/>
            <a:gdLst/>
            <a:ahLst/>
            <a:cxnLst/>
            <a:rect l="l" t="t" r="r" b="b"/>
            <a:pathLst>
              <a:path h="48260">
                <a:moveTo>
                  <a:pt x="0" y="0"/>
                </a:moveTo>
                <a:lnTo>
                  <a:pt x="0" y="48006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8596630" y="2113788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8597900" y="211226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80">
                <a:moveTo>
                  <a:pt x="0" y="0"/>
                </a:moveTo>
                <a:lnTo>
                  <a:pt x="0" y="55626"/>
                </a:lnTo>
                <a:lnTo>
                  <a:pt x="1270" y="5562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8600440" y="2106167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1721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8601709" y="2104644"/>
            <a:ext cx="1270" cy="63500"/>
          </a:xfrm>
          <a:custGeom>
            <a:avLst/>
            <a:gdLst/>
            <a:ahLst/>
            <a:cxnLst/>
            <a:rect l="l" t="t" r="r" b="b"/>
            <a:pathLst>
              <a:path w="1270" h="63500">
                <a:moveTo>
                  <a:pt x="0" y="0"/>
                </a:moveTo>
                <a:lnTo>
                  <a:pt x="0" y="63245"/>
                </a:lnTo>
                <a:lnTo>
                  <a:pt x="1270" y="6324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8602980" y="2100833"/>
            <a:ext cx="2540" cy="67945"/>
          </a:xfrm>
          <a:custGeom>
            <a:avLst/>
            <a:gdLst/>
            <a:ahLst/>
            <a:cxnLst/>
            <a:rect l="l" t="t" r="r" b="b"/>
            <a:pathLst>
              <a:path w="2540" h="67944">
                <a:moveTo>
                  <a:pt x="0" y="0"/>
                </a:moveTo>
                <a:lnTo>
                  <a:pt x="0" y="67818"/>
                </a:lnTo>
                <a:lnTo>
                  <a:pt x="2539" y="6781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8606790" y="20955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8609330" y="2090166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9248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8610600" y="2088642"/>
            <a:ext cx="1270" cy="81280"/>
          </a:xfrm>
          <a:custGeom>
            <a:avLst/>
            <a:gdLst/>
            <a:ahLst/>
            <a:cxnLst/>
            <a:rect l="l" t="t" r="r" b="b"/>
            <a:pathLst>
              <a:path w="1270" h="81280">
                <a:moveTo>
                  <a:pt x="0" y="0"/>
                </a:moveTo>
                <a:lnTo>
                  <a:pt x="0" y="80771"/>
                </a:lnTo>
                <a:lnTo>
                  <a:pt x="1270" y="8077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8615044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8618219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8620125" y="207111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8621394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8623934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8641080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8642984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8644890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8653780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8659621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9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866838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8668384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867283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8669019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867727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8677275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8679815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868553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869632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8696325" y="218160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8697594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8697594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8699500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869823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8702675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8700769" y="218312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8710930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8710930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871220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871410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8716644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8716644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8717280" y="208330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8719819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8723630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8723630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8735059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8736965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874014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8743315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874585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874839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8748394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875474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875474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8760459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876236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876426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876554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876935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876998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8770619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877189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8773794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8776969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8780144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8782050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8789034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8797417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8801100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8804275" y="209397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8805544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8807450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8809355" y="2094738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8813800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8815069" y="2095500"/>
            <a:ext cx="2540" cy="82550"/>
          </a:xfrm>
          <a:custGeom>
            <a:avLst/>
            <a:gdLst/>
            <a:ahLst/>
            <a:cxnLst/>
            <a:rect l="l" t="t" r="r" b="b"/>
            <a:pathLst>
              <a:path w="2540" h="82550">
                <a:moveTo>
                  <a:pt x="0" y="0"/>
                </a:moveTo>
                <a:lnTo>
                  <a:pt x="0" y="82295"/>
                </a:lnTo>
                <a:lnTo>
                  <a:pt x="2540" y="8229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8817609" y="2096261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5">
                <a:moveTo>
                  <a:pt x="0" y="0"/>
                </a:moveTo>
                <a:lnTo>
                  <a:pt x="0" y="77724"/>
                </a:lnTo>
                <a:lnTo>
                  <a:pt x="1270" y="777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8820150" y="2096261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676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8822690" y="2097023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8825230" y="2097023"/>
            <a:ext cx="0" cy="64769"/>
          </a:xfrm>
          <a:custGeom>
            <a:avLst/>
            <a:gdLst/>
            <a:ahLst/>
            <a:cxnLst/>
            <a:rect l="l" t="t" r="r" b="b"/>
            <a:pathLst>
              <a:path h="64769">
                <a:moveTo>
                  <a:pt x="0" y="0"/>
                </a:moveTo>
                <a:lnTo>
                  <a:pt x="0" y="64769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8826500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8830309" y="2097785"/>
            <a:ext cx="1270" cy="52069"/>
          </a:xfrm>
          <a:custGeom>
            <a:avLst/>
            <a:gdLst/>
            <a:ahLst/>
            <a:cxnLst/>
            <a:rect l="l" t="t" r="r" b="b"/>
            <a:pathLst>
              <a:path w="1270" h="52069">
                <a:moveTo>
                  <a:pt x="0" y="0"/>
                </a:moveTo>
                <a:lnTo>
                  <a:pt x="0" y="51816"/>
                </a:lnTo>
                <a:lnTo>
                  <a:pt x="1270" y="5181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8831580" y="2097785"/>
            <a:ext cx="2540" cy="48895"/>
          </a:xfrm>
          <a:custGeom>
            <a:avLst/>
            <a:gdLst/>
            <a:ahLst/>
            <a:cxnLst/>
            <a:rect l="l" t="t" r="r" b="b"/>
            <a:pathLst>
              <a:path w="2540" h="48894">
                <a:moveTo>
                  <a:pt x="0" y="0"/>
                </a:moveTo>
                <a:lnTo>
                  <a:pt x="0" y="48768"/>
                </a:lnTo>
                <a:lnTo>
                  <a:pt x="2539" y="4876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8834246" y="2099310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1270" y="42672"/>
                </a:moveTo>
                <a:lnTo>
                  <a:pt x="1270" y="0"/>
                </a:lnTo>
                <a:lnTo>
                  <a:pt x="0" y="0"/>
                </a:lnTo>
                <a:lnTo>
                  <a:pt x="0" y="42672"/>
                </a:lnTo>
                <a:lnTo>
                  <a:pt x="1270" y="42672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8600440" y="2108454"/>
            <a:ext cx="1270" cy="59690"/>
          </a:xfrm>
          <a:custGeom>
            <a:avLst/>
            <a:gdLst/>
            <a:ahLst/>
            <a:cxnLst/>
            <a:rect l="l" t="t" r="r" b="b"/>
            <a:pathLst>
              <a:path w="1270" h="59689">
                <a:moveTo>
                  <a:pt x="0" y="0"/>
                </a:moveTo>
                <a:lnTo>
                  <a:pt x="0" y="59435"/>
                </a:lnTo>
                <a:lnTo>
                  <a:pt x="1270" y="5943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8602980" y="2104644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246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8604250" y="2100833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4">
                <a:moveTo>
                  <a:pt x="0" y="0"/>
                </a:moveTo>
                <a:lnTo>
                  <a:pt x="0" y="67818"/>
                </a:lnTo>
                <a:lnTo>
                  <a:pt x="1270" y="6781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8605519" y="2097785"/>
            <a:ext cx="1270" cy="71120"/>
          </a:xfrm>
          <a:custGeom>
            <a:avLst/>
            <a:gdLst/>
            <a:ahLst/>
            <a:cxnLst/>
            <a:rect l="l" t="t" r="r" b="b"/>
            <a:pathLst>
              <a:path w="1270" h="71119">
                <a:moveTo>
                  <a:pt x="0" y="0"/>
                </a:moveTo>
                <a:lnTo>
                  <a:pt x="0" y="70866"/>
                </a:lnTo>
                <a:lnTo>
                  <a:pt x="1270" y="7086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8606790" y="2095500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5"/>
                </a:lnTo>
                <a:lnTo>
                  <a:pt x="1270" y="228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8608059" y="2093976"/>
            <a:ext cx="1270" cy="75565"/>
          </a:xfrm>
          <a:custGeom>
            <a:avLst/>
            <a:gdLst/>
            <a:ahLst/>
            <a:cxnLst/>
            <a:rect l="l" t="t" r="r" b="b"/>
            <a:pathLst>
              <a:path w="1270" h="75564">
                <a:moveTo>
                  <a:pt x="0" y="0"/>
                </a:moveTo>
                <a:lnTo>
                  <a:pt x="0" y="75437"/>
                </a:lnTo>
                <a:lnTo>
                  <a:pt x="1270" y="7543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8609330" y="2090166"/>
            <a:ext cx="2540" cy="79375"/>
          </a:xfrm>
          <a:custGeom>
            <a:avLst/>
            <a:gdLst/>
            <a:ahLst/>
            <a:cxnLst/>
            <a:rect l="l" t="t" r="r" b="b"/>
            <a:pathLst>
              <a:path w="2540" h="79375">
                <a:moveTo>
                  <a:pt x="0" y="0"/>
                </a:moveTo>
                <a:lnTo>
                  <a:pt x="0" y="79247"/>
                </a:lnTo>
                <a:lnTo>
                  <a:pt x="2539" y="7924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8611869" y="2086355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19">
                <a:moveTo>
                  <a:pt x="0" y="0"/>
                </a:moveTo>
                <a:lnTo>
                  <a:pt x="0" y="83819"/>
                </a:lnTo>
                <a:lnTo>
                  <a:pt x="1270" y="8381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8614409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862012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8797925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8808719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881062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8811894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8816340" y="2095500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8818880" y="2096261"/>
            <a:ext cx="0" cy="78105"/>
          </a:xfrm>
          <a:custGeom>
            <a:avLst/>
            <a:gdLst/>
            <a:ahLst/>
            <a:cxnLst/>
            <a:rect l="l" t="t" r="r" b="b"/>
            <a:pathLst>
              <a:path h="78105">
                <a:moveTo>
                  <a:pt x="0" y="0"/>
                </a:moveTo>
                <a:lnTo>
                  <a:pt x="0" y="77724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8820150" y="2096261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70" y="746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8822690" y="2097023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8823959" y="2097023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8826500" y="2097785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8827769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8608377" y="2093976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0"/>
                </a:moveTo>
                <a:lnTo>
                  <a:pt x="0" y="75437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8609330" y="2090166"/>
            <a:ext cx="2540" cy="79375"/>
          </a:xfrm>
          <a:custGeom>
            <a:avLst/>
            <a:gdLst/>
            <a:ahLst/>
            <a:cxnLst/>
            <a:rect l="l" t="t" r="r" b="b"/>
            <a:pathLst>
              <a:path w="2540" h="79375">
                <a:moveTo>
                  <a:pt x="0" y="0"/>
                </a:moveTo>
                <a:lnTo>
                  <a:pt x="0" y="79247"/>
                </a:lnTo>
                <a:lnTo>
                  <a:pt x="2539" y="7924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8611869" y="2086355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19">
                <a:moveTo>
                  <a:pt x="0" y="0"/>
                </a:moveTo>
                <a:lnTo>
                  <a:pt x="0" y="83819"/>
                </a:lnTo>
                <a:lnTo>
                  <a:pt x="1270" y="8381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8614409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862012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8797925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8808719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881062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8811894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8816340" y="2095500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8818880" y="2096261"/>
            <a:ext cx="0" cy="78105"/>
          </a:xfrm>
          <a:custGeom>
            <a:avLst/>
            <a:gdLst/>
            <a:ahLst/>
            <a:cxnLst/>
            <a:rect l="l" t="t" r="r" b="b"/>
            <a:pathLst>
              <a:path h="78105">
                <a:moveTo>
                  <a:pt x="0" y="0"/>
                </a:moveTo>
                <a:lnTo>
                  <a:pt x="0" y="77724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8820150" y="2096261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70" y="746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8614409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862012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8797925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8808719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881062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8811894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8813552" y="209550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8622030" y="207111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8627744" y="2071116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5"/>
                </a:lnTo>
              </a:path>
            </a:pathLst>
          </a:custGeom>
          <a:ln w="889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8634094" y="2071116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8637905" y="207111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8642350" y="2071116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2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8648700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762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8784590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8789034" y="209168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8793480" y="209245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8797925" y="2093214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880364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761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8630284" y="2074926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53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8634094" y="2074926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8637905" y="2074926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8642350" y="207492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8648700" y="2074926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762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8654415" y="2074926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866013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761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866648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8673465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8669019" y="2178557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8679815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8747759" y="208826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8752205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875919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8763634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8765540" y="20894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8767444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8769350" y="208978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8771255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8777605" y="2090166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5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8784590" y="2090927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8789034" y="2091689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8793480" y="209245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8797925" y="2093214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8637905" y="2081022"/>
            <a:ext cx="0" cy="93345"/>
          </a:xfrm>
          <a:custGeom>
            <a:avLst/>
            <a:gdLst/>
            <a:ahLst/>
            <a:cxnLst/>
            <a:rect l="l" t="t" r="r" b="b"/>
            <a:pathLst>
              <a:path h="93344">
                <a:moveTo>
                  <a:pt x="0" y="0"/>
                </a:moveTo>
                <a:lnTo>
                  <a:pt x="0" y="92963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8642350" y="2081022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8648700" y="2081022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762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8654415" y="2081022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8660130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761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8666480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8673465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8669019" y="2178557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8679815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8681719" y="208292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868934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8689340" y="218198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8693150" y="20829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8693150" y="218236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869823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8698230" y="218274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8702040" y="208292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8702040" y="218312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870965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8718550" y="208330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8718550" y="218427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8726169" y="208368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8728709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8731250" y="208407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8731250" y="2184273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8740140" y="218427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8747759" y="208826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8752205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8759190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8763634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8765540" y="20894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8767444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8769350" y="208978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8771255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8777605" y="2090166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3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8784590" y="2090927"/>
            <a:ext cx="0" cy="96520"/>
          </a:xfrm>
          <a:custGeom>
            <a:avLst/>
            <a:gdLst/>
            <a:ahLst/>
            <a:cxnLst/>
            <a:rect l="l" t="t" r="r" b="b"/>
            <a:pathLst>
              <a:path h="96519">
                <a:moveTo>
                  <a:pt x="0" y="0"/>
                </a:moveTo>
                <a:lnTo>
                  <a:pt x="0" y="96011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8789034" y="209168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8791575" y="2092451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8643619" y="2084832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8648700" y="2084832"/>
            <a:ext cx="0" cy="90805"/>
          </a:xfrm>
          <a:custGeom>
            <a:avLst/>
            <a:gdLst/>
            <a:ahLst/>
            <a:cxnLst/>
            <a:rect l="l" t="t" r="r" b="b"/>
            <a:pathLst>
              <a:path h="90805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762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8654415" y="2084832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8656319" y="208749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4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8666480" y="208483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8669019" y="2087498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8669019" y="2178557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8679815" y="208483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8681719" y="2087498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8681719" y="2179701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8747759" y="208826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8747759" y="2179701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8756650" y="217970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876363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8765540" y="20894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876744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8769350" y="208978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8769350" y="2179701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8777605" y="2090166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888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8783319" y="2090927"/>
            <a:ext cx="0" cy="90805"/>
          </a:xfrm>
          <a:custGeom>
            <a:avLst/>
            <a:gdLst/>
            <a:ahLst/>
            <a:cxnLst/>
            <a:rect l="l" t="t" r="r" b="b"/>
            <a:pathLst>
              <a:path h="90805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8651240" y="2090166"/>
            <a:ext cx="1270" cy="85725"/>
          </a:xfrm>
          <a:custGeom>
            <a:avLst/>
            <a:gdLst/>
            <a:ahLst/>
            <a:cxnLst/>
            <a:rect l="l" t="t" r="r" b="b"/>
            <a:pathLst>
              <a:path w="1270" h="85725">
                <a:moveTo>
                  <a:pt x="0" y="0"/>
                </a:moveTo>
                <a:lnTo>
                  <a:pt x="0" y="85343"/>
                </a:lnTo>
                <a:lnTo>
                  <a:pt x="1270" y="8534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8654415" y="2090166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6"/>
                </a:lnTo>
              </a:path>
            </a:pathLst>
          </a:custGeom>
          <a:ln w="3809">
            <a:solidFill>
              <a:srgbClr val="0202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8656319" y="2090166"/>
            <a:ext cx="121920" cy="87630"/>
          </a:xfrm>
          <a:custGeom>
            <a:avLst/>
            <a:gdLst/>
            <a:ahLst/>
            <a:cxnLst/>
            <a:rect l="l" t="t" r="r" b="b"/>
            <a:pathLst>
              <a:path w="121920" h="87630">
                <a:moveTo>
                  <a:pt x="0" y="0"/>
                </a:moveTo>
                <a:lnTo>
                  <a:pt x="0" y="87629"/>
                </a:lnTo>
                <a:lnTo>
                  <a:pt x="121920" y="87629"/>
                </a:lnTo>
                <a:lnTo>
                  <a:pt x="12192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8657729" y="2094738"/>
            <a:ext cx="111760" cy="76200"/>
          </a:xfrm>
          <a:custGeom>
            <a:avLst/>
            <a:gdLst/>
            <a:ahLst/>
            <a:cxnLst/>
            <a:rect l="l" t="t" r="r" b="b"/>
            <a:pathLst>
              <a:path w="111759" h="76200">
                <a:moveTo>
                  <a:pt x="0" y="76200"/>
                </a:moveTo>
                <a:lnTo>
                  <a:pt x="111251" y="76200"/>
                </a:lnTo>
                <a:lnTo>
                  <a:pt x="11125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202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8664575" y="2100833"/>
            <a:ext cx="97790" cy="66040"/>
          </a:xfrm>
          <a:custGeom>
            <a:avLst/>
            <a:gdLst/>
            <a:ahLst/>
            <a:cxnLst/>
            <a:rect l="l" t="t" r="r" b="b"/>
            <a:pathLst>
              <a:path w="97790" h="66039">
                <a:moveTo>
                  <a:pt x="0" y="65531"/>
                </a:moveTo>
                <a:lnTo>
                  <a:pt x="97537" y="65531"/>
                </a:lnTo>
                <a:lnTo>
                  <a:pt x="97537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0202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8672194" y="2104644"/>
            <a:ext cx="82550" cy="56515"/>
          </a:xfrm>
          <a:custGeom>
            <a:avLst/>
            <a:gdLst/>
            <a:ahLst/>
            <a:cxnLst/>
            <a:rect l="l" t="t" r="r" b="b"/>
            <a:pathLst>
              <a:path w="82550" h="56514">
                <a:moveTo>
                  <a:pt x="0" y="0"/>
                </a:moveTo>
                <a:lnTo>
                  <a:pt x="0" y="56387"/>
                </a:lnTo>
                <a:lnTo>
                  <a:pt x="82296" y="56387"/>
                </a:lnTo>
                <a:lnTo>
                  <a:pt x="82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8679827" y="2109977"/>
            <a:ext cx="67945" cy="46990"/>
          </a:xfrm>
          <a:custGeom>
            <a:avLst/>
            <a:gdLst/>
            <a:ahLst/>
            <a:cxnLst/>
            <a:rect l="l" t="t" r="r" b="b"/>
            <a:pathLst>
              <a:path w="67945" h="46989">
                <a:moveTo>
                  <a:pt x="0" y="0"/>
                </a:moveTo>
                <a:lnTo>
                  <a:pt x="0" y="46481"/>
                </a:lnTo>
                <a:lnTo>
                  <a:pt x="67818" y="46481"/>
                </a:lnTo>
                <a:lnTo>
                  <a:pt x="67818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8686672" y="2115311"/>
            <a:ext cx="53975" cy="36195"/>
          </a:xfrm>
          <a:custGeom>
            <a:avLst/>
            <a:gdLst/>
            <a:ahLst/>
            <a:cxnLst/>
            <a:rect l="l" t="t" r="r" b="b"/>
            <a:pathLst>
              <a:path w="53975" h="36194">
                <a:moveTo>
                  <a:pt x="0" y="0"/>
                </a:moveTo>
                <a:lnTo>
                  <a:pt x="0" y="35814"/>
                </a:lnTo>
                <a:lnTo>
                  <a:pt x="53341" y="35814"/>
                </a:lnTo>
                <a:lnTo>
                  <a:pt x="53341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8693543" y="2120645"/>
            <a:ext cx="40640" cy="26034"/>
          </a:xfrm>
          <a:custGeom>
            <a:avLst/>
            <a:gdLst/>
            <a:ahLst/>
            <a:cxnLst/>
            <a:rect l="l" t="t" r="r" b="b"/>
            <a:pathLst>
              <a:path w="40640" h="26035">
                <a:moveTo>
                  <a:pt x="0" y="0"/>
                </a:moveTo>
                <a:lnTo>
                  <a:pt x="0" y="25907"/>
                </a:lnTo>
                <a:lnTo>
                  <a:pt x="40385" y="25907"/>
                </a:lnTo>
                <a:lnTo>
                  <a:pt x="40385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8701151" y="2124455"/>
            <a:ext cx="24130" cy="16510"/>
          </a:xfrm>
          <a:custGeom>
            <a:avLst/>
            <a:gdLst/>
            <a:ahLst/>
            <a:cxnLst/>
            <a:rect l="l" t="t" r="r" b="b"/>
            <a:pathLst>
              <a:path w="24129" h="16510">
                <a:moveTo>
                  <a:pt x="0" y="0"/>
                </a:moveTo>
                <a:lnTo>
                  <a:pt x="0" y="16001"/>
                </a:lnTo>
                <a:lnTo>
                  <a:pt x="23622" y="16001"/>
                </a:lnTo>
                <a:lnTo>
                  <a:pt x="2362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8571624" y="2066544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79" h="133350">
                <a:moveTo>
                  <a:pt x="50291" y="0"/>
                </a:moveTo>
                <a:lnTo>
                  <a:pt x="0" y="96012"/>
                </a:lnTo>
                <a:lnTo>
                  <a:pt x="231648" y="133350"/>
                </a:lnTo>
                <a:lnTo>
                  <a:pt x="233172" y="131825"/>
                </a:lnTo>
                <a:lnTo>
                  <a:pt x="233172" y="131063"/>
                </a:lnTo>
                <a:lnTo>
                  <a:pt x="233921" y="128778"/>
                </a:lnTo>
                <a:lnTo>
                  <a:pt x="234695" y="127254"/>
                </a:lnTo>
                <a:lnTo>
                  <a:pt x="237743" y="124206"/>
                </a:lnTo>
                <a:lnTo>
                  <a:pt x="237743" y="121919"/>
                </a:lnTo>
                <a:lnTo>
                  <a:pt x="239267" y="118872"/>
                </a:lnTo>
                <a:lnTo>
                  <a:pt x="241553" y="115062"/>
                </a:lnTo>
                <a:lnTo>
                  <a:pt x="243827" y="112013"/>
                </a:lnTo>
                <a:lnTo>
                  <a:pt x="246125" y="108204"/>
                </a:lnTo>
                <a:lnTo>
                  <a:pt x="247650" y="103631"/>
                </a:lnTo>
                <a:lnTo>
                  <a:pt x="249923" y="100583"/>
                </a:lnTo>
                <a:lnTo>
                  <a:pt x="252222" y="96012"/>
                </a:lnTo>
                <a:lnTo>
                  <a:pt x="254507" y="91439"/>
                </a:lnTo>
                <a:lnTo>
                  <a:pt x="256793" y="86868"/>
                </a:lnTo>
                <a:lnTo>
                  <a:pt x="259079" y="83057"/>
                </a:lnTo>
                <a:lnTo>
                  <a:pt x="261353" y="78486"/>
                </a:lnTo>
                <a:lnTo>
                  <a:pt x="262877" y="73913"/>
                </a:lnTo>
                <a:lnTo>
                  <a:pt x="266700" y="69342"/>
                </a:lnTo>
                <a:lnTo>
                  <a:pt x="268973" y="65531"/>
                </a:lnTo>
                <a:lnTo>
                  <a:pt x="271272" y="60959"/>
                </a:lnTo>
                <a:lnTo>
                  <a:pt x="272795" y="57149"/>
                </a:lnTo>
                <a:lnTo>
                  <a:pt x="274319" y="54101"/>
                </a:lnTo>
                <a:lnTo>
                  <a:pt x="276605" y="50291"/>
                </a:lnTo>
                <a:lnTo>
                  <a:pt x="278129" y="47243"/>
                </a:lnTo>
                <a:lnTo>
                  <a:pt x="279653" y="44195"/>
                </a:lnTo>
                <a:lnTo>
                  <a:pt x="281165" y="41909"/>
                </a:lnTo>
                <a:lnTo>
                  <a:pt x="281927" y="39623"/>
                </a:lnTo>
                <a:lnTo>
                  <a:pt x="283451" y="38099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8836025" y="215417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47256" y="3809"/>
                </a:moveTo>
                <a:lnTo>
                  <a:pt x="25920" y="0"/>
                </a:lnTo>
                <a:lnTo>
                  <a:pt x="0" y="50292"/>
                </a:lnTo>
                <a:lnTo>
                  <a:pt x="19824" y="54863"/>
                </a:lnTo>
                <a:lnTo>
                  <a:pt x="47256" y="3809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8836025" y="215417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25920" y="0"/>
                </a:moveTo>
                <a:lnTo>
                  <a:pt x="0" y="50292"/>
                </a:lnTo>
                <a:lnTo>
                  <a:pt x="19824" y="54863"/>
                </a:lnTo>
                <a:lnTo>
                  <a:pt x="47256" y="3809"/>
                </a:lnTo>
                <a:lnTo>
                  <a:pt x="259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8864993" y="2164842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762" y="9144"/>
                </a:moveTo>
                <a:lnTo>
                  <a:pt x="762" y="3810"/>
                </a:lnTo>
                <a:lnTo>
                  <a:pt x="0" y="4572"/>
                </a:lnTo>
                <a:lnTo>
                  <a:pt x="0" y="8382"/>
                </a:lnTo>
                <a:lnTo>
                  <a:pt x="762" y="9144"/>
                </a:lnTo>
                <a:close/>
              </a:path>
              <a:path w="13970" h="13335">
                <a:moveTo>
                  <a:pt x="13703" y="2286"/>
                </a:moveTo>
                <a:lnTo>
                  <a:pt x="13703" y="0"/>
                </a:lnTo>
                <a:lnTo>
                  <a:pt x="6083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10668"/>
                </a:lnTo>
                <a:lnTo>
                  <a:pt x="3048" y="11430"/>
                </a:lnTo>
                <a:lnTo>
                  <a:pt x="3048" y="12954"/>
                </a:lnTo>
                <a:lnTo>
                  <a:pt x="6845" y="12954"/>
                </a:lnTo>
                <a:lnTo>
                  <a:pt x="8382" y="11430"/>
                </a:lnTo>
                <a:lnTo>
                  <a:pt x="8382" y="10668"/>
                </a:lnTo>
                <a:lnTo>
                  <a:pt x="9131" y="9906"/>
                </a:lnTo>
                <a:lnTo>
                  <a:pt x="9131" y="7620"/>
                </a:lnTo>
                <a:lnTo>
                  <a:pt x="9906" y="7620"/>
                </a:lnTo>
                <a:lnTo>
                  <a:pt x="9906" y="6096"/>
                </a:lnTo>
                <a:lnTo>
                  <a:pt x="11430" y="6096"/>
                </a:lnTo>
                <a:lnTo>
                  <a:pt x="11430" y="5334"/>
                </a:lnTo>
                <a:lnTo>
                  <a:pt x="12179" y="4572"/>
                </a:lnTo>
                <a:lnTo>
                  <a:pt x="12179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03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8864993" y="2164842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0" y="5334"/>
                </a:moveTo>
                <a:lnTo>
                  <a:pt x="0" y="8382"/>
                </a:lnTo>
                <a:lnTo>
                  <a:pt x="762" y="9144"/>
                </a:lnTo>
                <a:lnTo>
                  <a:pt x="762" y="10668"/>
                </a:lnTo>
                <a:lnTo>
                  <a:pt x="3048" y="11430"/>
                </a:lnTo>
                <a:lnTo>
                  <a:pt x="3048" y="12954"/>
                </a:lnTo>
                <a:lnTo>
                  <a:pt x="6845" y="12954"/>
                </a:lnTo>
                <a:lnTo>
                  <a:pt x="8382" y="11430"/>
                </a:lnTo>
                <a:lnTo>
                  <a:pt x="8382" y="10668"/>
                </a:lnTo>
                <a:lnTo>
                  <a:pt x="9131" y="9906"/>
                </a:lnTo>
                <a:lnTo>
                  <a:pt x="9131" y="7620"/>
                </a:lnTo>
                <a:lnTo>
                  <a:pt x="9906" y="7620"/>
                </a:lnTo>
                <a:lnTo>
                  <a:pt x="9906" y="6096"/>
                </a:lnTo>
                <a:lnTo>
                  <a:pt x="11430" y="5334"/>
                </a:lnTo>
                <a:lnTo>
                  <a:pt x="12179" y="4572"/>
                </a:lnTo>
                <a:lnTo>
                  <a:pt x="12179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03" y="2286"/>
                </a:lnTo>
                <a:lnTo>
                  <a:pt x="13703" y="0"/>
                </a:lnTo>
                <a:lnTo>
                  <a:pt x="6083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8852027" y="2186939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69">
                <a:moveTo>
                  <a:pt x="762" y="8382"/>
                </a:moveTo>
                <a:lnTo>
                  <a:pt x="762" y="3810"/>
                </a:lnTo>
                <a:lnTo>
                  <a:pt x="0" y="4572"/>
                </a:lnTo>
                <a:lnTo>
                  <a:pt x="0" y="7620"/>
                </a:lnTo>
                <a:lnTo>
                  <a:pt x="762" y="8382"/>
                </a:lnTo>
                <a:close/>
              </a:path>
              <a:path w="14604" h="13969">
                <a:moveTo>
                  <a:pt x="9918" y="11430"/>
                </a:moveTo>
                <a:lnTo>
                  <a:pt x="9918" y="762"/>
                </a:lnTo>
                <a:lnTo>
                  <a:pt x="8394" y="762"/>
                </a:lnTo>
                <a:lnTo>
                  <a:pt x="6096" y="1524"/>
                </a:lnTo>
                <a:lnTo>
                  <a:pt x="5346" y="1524"/>
                </a:lnTo>
                <a:lnTo>
                  <a:pt x="4572" y="2286"/>
                </a:lnTo>
                <a:lnTo>
                  <a:pt x="3822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8" y="11430"/>
                </a:lnTo>
                <a:lnTo>
                  <a:pt x="3822" y="12954"/>
                </a:lnTo>
                <a:lnTo>
                  <a:pt x="4572" y="12954"/>
                </a:lnTo>
                <a:lnTo>
                  <a:pt x="5346" y="13716"/>
                </a:lnTo>
                <a:lnTo>
                  <a:pt x="8394" y="13716"/>
                </a:lnTo>
                <a:lnTo>
                  <a:pt x="8394" y="12954"/>
                </a:lnTo>
                <a:lnTo>
                  <a:pt x="9918" y="11430"/>
                </a:lnTo>
                <a:close/>
              </a:path>
              <a:path w="14604" h="13969">
                <a:moveTo>
                  <a:pt x="14490" y="2286"/>
                </a:moveTo>
                <a:lnTo>
                  <a:pt x="14490" y="0"/>
                </a:lnTo>
                <a:lnTo>
                  <a:pt x="9918" y="0"/>
                </a:lnTo>
                <a:lnTo>
                  <a:pt x="9918" y="7620"/>
                </a:lnTo>
                <a:lnTo>
                  <a:pt x="11442" y="6858"/>
                </a:lnTo>
                <a:lnTo>
                  <a:pt x="12966" y="5334"/>
                </a:lnTo>
                <a:lnTo>
                  <a:pt x="12966" y="4572"/>
                </a:lnTo>
                <a:lnTo>
                  <a:pt x="13728" y="3810"/>
                </a:lnTo>
                <a:lnTo>
                  <a:pt x="13728" y="3048"/>
                </a:lnTo>
                <a:lnTo>
                  <a:pt x="14490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8852027" y="2186939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69">
                <a:moveTo>
                  <a:pt x="0" y="6858"/>
                </a:moveTo>
                <a:lnTo>
                  <a:pt x="0" y="7620"/>
                </a:lnTo>
                <a:lnTo>
                  <a:pt x="762" y="8382"/>
                </a:lnTo>
                <a:lnTo>
                  <a:pt x="762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8" y="11430"/>
                </a:lnTo>
                <a:lnTo>
                  <a:pt x="3822" y="12954"/>
                </a:lnTo>
                <a:lnTo>
                  <a:pt x="4572" y="12954"/>
                </a:lnTo>
                <a:lnTo>
                  <a:pt x="5346" y="13716"/>
                </a:lnTo>
                <a:lnTo>
                  <a:pt x="8394" y="13716"/>
                </a:lnTo>
                <a:lnTo>
                  <a:pt x="8394" y="12954"/>
                </a:lnTo>
                <a:lnTo>
                  <a:pt x="9918" y="11430"/>
                </a:lnTo>
                <a:lnTo>
                  <a:pt x="9918" y="7620"/>
                </a:lnTo>
                <a:lnTo>
                  <a:pt x="11442" y="6858"/>
                </a:lnTo>
                <a:lnTo>
                  <a:pt x="12966" y="5334"/>
                </a:lnTo>
                <a:lnTo>
                  <a:pt x="12966" y="4572"/>
                </a:lnTo>
                <a:lnTo>
                  <a:pt x="13728" y="3810"/>
                </a:lnTo>
                <a:lnTo>
                  <a:pt x="13728" y="3048"/>
                </a:lnTo>
                <a:lnTo>
                  <a:pt x="14490" y="2286"/>
                </a:lnTo>
                <a:lnTo>
                  <a:pt x="14490" y="0"/>
                </a:lnTo>
                <a:lnTo>
                  <a:pt x="9918" y="0"/>
                </a:lnTo>
                <a:lnTo>
                  <a:pt x="9918" y="762"/>
                </a:lnTo>
                <a:lnTo>
                  <a:pt x="8394" y="762"/>
                </a:lnTo>
                <a:lnTo>
                  <a:pt x="6096" y="1524"/>
                </a:lnTo>
                <a:lnTo>
                  <a:pt x="5346" y="1524"/>
                </a:lnTo>
                <a:lnTo>
                  <a:pt x="4572" y="2286"/>
                </a:lnTo>
                <a:lnTo>
                  <a:pt x="3822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68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8580767" y="1898142"/>
            <a:ext cx="36830" cy="144780"/>
          </a:xfrm>
          <a:custGeom>
            <a:avLst/>
            <a:gdLst/>
            <a:ahLst/>
            <a:cxnLst/>
            <a:rect l="l" t="t" r="r" b="b"/>
            <a:pathLst>
              <a:path w="36829" h="144780">
                <a:moveTo>
                  <a:pt x="36575" y="0"/>
                </a:moveTo>
                <a:lnTo>
                  <a:pt x="0" y="14478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1542935" y="3316223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5" h="140970">
                <a:moveTo>
                  <a:pt x="96774" y="140970"/>
                </a:moveTo>
                <a:lnTo>
                  <a:pt x="96774" y="0"/>
                </a:lnTo>
                <a:lnTo>
                  <a:pt x="0" y="0"/>
                </a:lnTo>
                <a:lnTo>
                  <a:pt x="0" y="140970"/>
                </a:lnTo>
                <a:lnTo>
                  <a:pt x="96774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1612900" y="2966466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7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1639570" y="2966466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19" h="51435">
                <a:moveTo>
                  <a:pt x="0" y="51053"/>
                </a:moveTo>
                <a:lnTo>
                  <a:pt x="261620" y="51053"/>
                </a:lnTo>
                <a:lnTo>
                  <a:pt x="261620" y="0"/>
                </a:lnTo>
                <a:lnTo>
                  <a:pt x="0" y="0"/>
                </a:lnTo>
                <a:lnTo>
                  <a:pt x="0" y="5105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1639570" y="3223260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19" h="234314">
                <a:moveTo>
                  <a:pt x="0" y="233934"/>
                </a:moveTo>
                <a:lnTo>
                  <a:pt x="261620" y="233934"/>
                </a:lnTo>
                <a:lnTo>
                  <a:pt x="261620" y="0"/>
                </a:lnTo>
                <a:lnTo>
                  <a:pt x="0" y="0"/>
                </a:lnTo>
                <a:lnTo>
                  <a:pt x="0" y="23393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1928495" y="2966466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7"/>
                </a:lnTo>
              </a:path>
            </a:pathLst>
          </a:custGeom>
          <a:ln w="5460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1901075" y="3316223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70">
                <a:moveTo>
                  <a:pt x="97536" y="140970"/>
                </a:moveTo>
                <a:lnTo>
                  <a:pt x="97536" y="0"/>
                </a:lnTo>
                <a:lnTo>
                  <a:pt x="0" y="0"/>
                </a:lnTo>
                <a:lnTo>
                  <a:pt x="0" y="140970"/>
                </a:lnTo>
                <a:lnTo>
                  <a:pt x="97536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1639709" y="327431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09"/>
                </a:moveTo>
                <a:lnTo>
                  <a:pt x="261365" y="41909"/>
                </a:lnTo>
                <a:lnTo>
                  <a:pt x="261365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1639709" y="3017520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19" h="205739">
                <a:moveTo>
                  <a:pt x="261366" y="205739"/>
                </a:moveTo>
                <a:lnTo>
                  <a:pt x="261366" y="0"/>
                </a:lnTo>
                <a:lnTo>
                  <a:pt x="0" y="0"/>
                </a:lnTo>
                <a:lnTo>
                  <a:pt x="0" y="205739"/>
                </a:lnTo>
                <a:lnTo>
                  <a:pt x="261366" y="20573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1837829" y="3338321"/>
            <a:ext cx="130810" cy="16510"/>
          </a:xfrm>
          <a:custGeom>
            <a:avLst/>
            <a:gdLst/>
            <a:ahLst/>
            <a:cxnLst/>
            <a:rect l="l" t="t" r="r" b="b"/>
            <a:pathLst>
              <a:path w="130810" h="16510">
                <a:moveTo>
                  <a:pt x="0" y="16001"/>
                </a:moveTo>
                <a:lnTo>
                  <a:pt x="130301" y="16001"/>
                </a:lnTo>
                <a:lnTo>
                  <a:pt x="13030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1542935" y="2966466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30" h="490854">
                <a:moveTo>
                  <a:pt x="358902" y="349757"/>
                </a:moveTo>
                <a:lnTo>
                  <a:pt x="358902" y="307847"/>
                </a:lnTo>
                <a:lnTo>
                  <a:pt x="412242" y="307847"/>
                </a:lnTo>
                <a:lnTo>
                  <a:pt x="412242" y="0"/>
                </a:lnTo>
                <a:lnTo>
                  <a:pt x="43434" y="0"/>
                </a:lnTo>
                <a:lnTo>
                  <a:pt x="43434" y="307847"/>
                </a:lnTo>
                <a:lnTo>
                  <a:pt x="97536" y="307847"/>
                </a:lnTo>
                <a:lnTo>
                  <a:pt x="97536" y="349757"/>
                </a:lnTo>
                <a:lnTo>
                  <a:pt x="0" y="349757"/>
                </a:lnTo>
                <a:lnTo>
                  <a:pt x="0" y="490727"/>
                </a:lnTo>
                <a:lnTo>
                  <a:pt x="455676" y="490727"/>
                </a:lnTo>
                <a:lnTo>
                  <a:pt x="455676" y="349757"/>
                </a:lnTo>
                <a:lnTo>
                  <a:pt x="358902" y="34975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1640471" y="327431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10"/>
                </a:moveTo>
                <a:lnTo>
                  <a:pt x="0" y="0"/>
                </a:lnTo>
                <a:lnTo>
                  <a:pt x="261365" y="0"/>
                </a:lnTo>
                <a:lnTo>
                  <a:pt x="261365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1640471" y="3018282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0" y="204977"/>
                </a:moveTo>
                <a:lnTo>
                  <a:pt x="0" y="0"/>
                </a:lnTo>
                <a:lnTo>
                  <a:pt x="261365" y="0"/>
                </a:lnTo>
                <a:lnTo>
                  <a:pt x="261365" y="204977"/>
                </a:lnTo>
                <a:lnTo>
                  <a:pt x="0" y="204977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1833067" y="3333559"/>
            <a:ext cx="140970" cy="26034"/>
          </a:xfrm>
          <a:custGeom>
            <a:avLst/>
            <a:gdLst/>
            <a:ahLst/>
            <a:cxnLst/>
            <a:rect l="l" t="t" r="r" b="b"/>
            <a:pathLst>
              <a:path w="140969" h="26035">
                <a:moveTo>
                  <a:pt x="0" y="25526"/>
                </a:moveTo>
                <a:lnTo>
                  <a:pt x="140588" y="25526"/>
                </a:lnTo>
                <a:lnTo>
                  <a:pt x="140588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3684917" y="3755897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5" y="332993"/>
                </a:moveTo>
                <a:lnTo>
                  <a:pt x="444245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3"/>
                </a:lnTo>
                <a:lnTo>
                  <a:pt x="444245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3724541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3760355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3795407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3831221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3684917" y="3755897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5" y="79248"/>
                </a:lnTo>
                <a:lnTo>
                  <a:pt x="444245" y="332993"/>
                </a:lnTo>
                <a:lnTo>
                  <a:pt x="0" y="332993"/>
                </a:lnTo>
                <a:lnTo>
                  <a:pt x="0" y="79248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3684917" y="383667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3725303" y="3938015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3" y="38100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3760355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3796169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3831221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4860683" y="36004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539786"/>
                </a:moveTo>
                <a:lnTo>
                  <a:pt x="90677" y="221741"/>
                </a:ln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13430" y="359092"/>
                </a:lnTo>
                <a:lnTo>
                  <a:pt x="29253" y="377904"/>
                </a:lnTo>
                <a:lnTo>
                  <a:pt x="49402" y="391816"/>
                </a:lnTo>
                <a:lnTo>
                  <a:pt x="49529" y="391667"/>
                </a:lnTo>
                <a:lnTo>
                  <a:pt x="50291" y="392429"/>
                </a:lnTo>
                <a:lnTo>
                  <a:pt x="50291" y="517347"/>
                </a:lnTo>
                <a:lnTo>
                  <a:pt x="51530" y="519017"/>
                </a:lnTo>
                <a:lnTo>
                  <a:pt x="83498" y="538483"/>
                </a:lnTo>
                <a:lnTo>
                  <a:pt x="90677" y="539786"/>
                </a:lnTo>
                <a:close/>
              </a:path>
              <a:path w="997585" h="668654">
                <a:moveTo>
                  <a:pt x="50291" y="517347"/>
                </a:moveTo>
                <a:lnTo>
                  <a:pt x="50291" y="392429"/>
                </a:lnTo>
                <a:lnTo>
                  <a:pt x="49402" y="391816"/>
                </a:lnTo>
                <a:lnTo>
                  <a:pt x="37849" y="405288"/>
                </a:lnTo>
                <a:lnTo>
                  <a:pt x="29241" y="420624"/>
                </a:lnTo>
                <a:lnTo>
                  <a:pt x="23919" y="437102"/>
                </a:lnTo>
                <a:lnTo>
                  <a:pt x="22098" y="454151"/>
                </a:lnTo>
                <a:lnTo>
                  <a:pt x="29991" y="489977"/>
                </a:lnTo>
                <a:lnTo>
                  <a:pt x="50291" y="517347"/>
                </a:lnTo>
                <a:close/>
              </a:path>
              <a:path w="997585" h="668654">
                <a:moveTo>
                  <a:pt x="518922" y="666912"/>
                </a:move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915" y="221741"/>
                </a:lnTo>
                <a:lnTo>
                  <a:pt x="90677" y="221741"/>
                </a:lnTo>
                <a:lnTo>
                  <a:pt x="90677" y="539786"/>
                </a:lnTo>
                <a:lnTo>
                  <a:pt x="122682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874" y="546506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18922" y="666912"/>
                </a:lnTo>
                <a:close/>
              </a:path>
              <a:path w="997585" h="668654">
                <a:moveTo>
                  <a:pt x="134874" y="546506"/>
                </a:moveTo>
                <a:lnTo>
                  <a:pt x="134874" y="544829"/>
                </a:lnTo>
                <a:lnTo>
                  <a:pt x="134112" y="545591"/>
                </a:lnTo>
                <a:lnTo>
                  <a:pt x="134874" y="546506"/>
                </a:lnTo>
                <a:close/>
              </a:path>
              <a:path w="997585" h="668654">
                <a:moveTo>
                  <a:pt x="688484" y="35471"/>
                </a:moveTo>
                <a:lnTo>
                  <a:pt x="672691" y="20574"/>
                </a:lnTo>
                <a:lnTo>
                  <a:pt x="653319" y="9334"/>
                </a:lnTo>
                <a:lnTo>
                  <a:pt x="631519" y="2381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518922" y="666912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88086" y="579754"/>
                </a:lnTo>
                <a:lnTo>
                  <a:pt x="688086" y="35813"/>
                </a:lnTo>
                <a:lnTo>
                  <a:pt x="688484" y="35471"/>
                </a:lnTo>
                <a:close/>
              </a:path>
              <a:path w="997585" h="668654">
                <a:moveTo>
                  <a:pt x="688848" y="580003"/>
                </a:moveTo>
                <a:lnTo>
                  <a:pt x="688848" y="35813"/>
                </a:lnTo>
                <a:lnTo>
                  <a:pt x="688086" y="35813"/>
                </a:lnTo>
                <a:lnTo>
                  <a:pt x="688086" y="579754"/>
                </a:lnTo>
                <a:lnTo>
                  <a:pt x="688848" y="580003"/>
                </a:lnTo>
                <a:close/>
              </a:path>
              <a:path w="997585" h="668654">
                <a:moveTo>
                  <a:pt x="974598" y="192786"/>
                </a:move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26566" y="9334"/>
                </a:lnTo>
                <a:lnTo>
                  <a:pt x="705826" y="20574"/>
                </a:lnTo>
                <a:lnTo>
                  <a:pt x="688484" y="35471"/>
                </a:lnTo>
                <a:lnTo>
                  <a:pt x="688848" y="35813"/>
                </a:lnTo>
                <a:lnTo>
                  <a:pt x="688848" y="580003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2584" y="468861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64691" y="409272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close/>
              </a:path>
              <a:path w="997585" h="668654">
                <a:moveTo>
                  <a:pt x="863346" y="465582"/>
                </a:moveTo>
                <a:lnTo>
                  <a:pt x="862584" y="464820"/>
                </a:lnTo>
                <a:lnTo>
                  <a:pt x="862584" y="468861"/>
                </a:lnTo>
                <a:lnTo>
                  <a:pt x="863346" y="465582"/>
                </a:lnTo>
                <a:close/>
              </a:path>
              <a:path w="997585" h="668654">
                <a:moveTo>
                  <a:pt x="997458" y="323850"/>
                </a:move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4691" y="409272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4784483" y="35242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539786"/>
                </a:moveTo>
                <a:lnTo>
                  <a:pt x="90677" y="221741"/>
                </a:ln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13430" y="359092"/>
                </a:lnTo>
                <a:lnTo>
                  <a:pt x="29253" y="377904"/>
                </a:lnTo>
                <a:lnTo>
                  <a:pt x="49402" y="391816"/>
                </a:lnTo>
                <a:lnTo>
                  <a:pt x="49529" y="391667"/>
                </a:lnTo>
                <a:lnTo>
                  <a:pt x="50291" y="392429"/>
                </a:lnTo>
                <a:lnTo>
                  <a:pt x="50291" y="517347"/>
                </a:lnTo>
                <a:lnTo>
                  <a:pt x="51530" y="519017"/>
                </a:lnTo>
                <a:lnTo>
                  <a:pt x="83498" y="538483"/>
                </a:lnTo>
                <a:lnTo>
                  <a:pt x="90677" y="539786"/>
                </a:lnTo>
                <a:close/>
              </a:path>
              <a:path w="997585" h="668654">
                <a:moveTo>
                  <a:pt x="50291" y="517347"/>
                </a:moveTo>
                <a:lnTo>
                  <a:pt x="50291" y="392429"/>
                </a:lnTo>
                <a:lnTo>
                  <a:pt x="49402" y="391816"/>
                </a:lnTo>
                <a:lnTo>
                  <a:pt x="37849" y="405288"/>
                </a:lnTo>
                <a:lnTo>
                  <a:pt x="29241" y="420624"/>
                </a:lnTo>
                <a:lnTo>
                  <a:pt x="23919" y="437102"/>
                </a:lnTo>
                <a:lnTo>
                  <a:pt x="22098" y="454151"/>
                </a:lnTo>
                <a:lnTo>
                  <a:pt x="29991" y="489977"/>
                </a:lnTo>
                <a:lnTo>
                  <a:pt x="50291" y="517347"/>
                </a:lnTo>
                <a:close/>
              </a:path>
              <a:path w="997585" h="668654">
                <a:moveTo>
                  <a:pt x="518922" y="666912"/>
                </a:move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915" y="221741"/>
                </a:lnTo>
                <a:lnTo>
                  <a:pt x="90677" y="221741"/>
                </a:lnTo>
                <a:lnTo>
                  <a:pt x="90677" y="539786"/>
                </a:lnTo>
                <a:lnTo>
                  <a:pt x="122682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874" y="546506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18922" y="666912"/>
                </a:lnTo>
                <a:close/>
              </a:path>
              <a:path w="997585" h="668654">
                <a:moveTo>
                  <a:pt x="134874" y="546506"/>
                </a:moveTo>
                <a:lnTo>
                  <a:pt x="134874" y="544829"/>
                </a:lnTo>
                <a:lnTo>
                  <a:pt x="134112" y="545591"/>
                </a:lnTo>
                <a:lnTo>
                  <a:pt x="134874" y="546506"/>
                </a:lnTo>
                <a:close/>
              </a:path>
              <a:path w="997585" h="668654">
                <a:moveTo>
                  <a:pt x="688484" y="35471"/>
                </a:moveTo>
                <a:lnTo>
                  <a:pt x="672691" y="20574"/>
                </a:lnTo>
                <a:lnTo>
                  <a:pt x="653319" y="9334"/>
                </a:lnTo>
                <a:lnTo>
                  <a:pt x="631519" y="2381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518922" y="666912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88086" y="579754"/>
                </a:lnTo>
                <a:lnTo>
                  <a:pt x="688086" y="35813"/>
                </a:lnTo>
                <a:lnTo>
                  <a:pt x="688484" y="35471"/>
                </a:lnTo>
                <a:close/>
              </a:path>
              <a:path w="997585" h="668654">
                <a:moveTo>
                  <a:pt x="688848" y="580003"/>
                </a:moveTo>
                <a:lnTo>
                  <a:pt x="688848" y="35813"/>
                </a:lnTo>
                <a:lnTo>
                  <a:pt x="688086" y="35813"/>
                </a:lnTo>
                <a:lnTo>
                  <a:pt x="688086" y="579754"/>
                </a:lnTo>
                <a:lnTo>
                  <a:pt x="688848" y="580003"/>
                </a:lnTo>
                <a:close/>
              </a:path>
              <a:path w="997585" h="668654">
                <a:moveTo>
                  <a:pt x="974598" y="192786"/>
                </a:move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26566" y="9334"/>
                </a:lnTo>
                <a:lnTo>
                  <a:pt x="705826" y="20574"/>
                </a:lnTo>
                <a:lnTo>
                  <a:pt x="688484" y="35471"/>
                </a:lnTo>
                <a:lnTo>
                  <a:pt x="688848" y="35813"/>
                </a:lnTo>
                <a:lnTo>
                  <a:pt x="688848" y="580003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2584" y="468861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64691" y="409272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close/>
              </a:path>
              <a:path w="997585" h="668654">
                <a:moveTo>
                  <a:pt x="863346" y="465582"/>
                </a:moveTo>
                <a:lnTo>
                  <a:pt x="862584" y="464820"/>
                </a:lnTo>
                <a:lnTo>
                  <a:pt x="862584" y="468861"/>
                </a:lnTo>
                <a:lnTo>
                  <a:pt x="863346" y="465582"/>
                </a:lnTo>
                <a:close/>
              </a:path>
              <a:path w="997585" h="668654">
                <a:moveTo>
                  <a:pt x="997458" y="323850"/>
                </a:move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4691" y="409272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4784483" y="35242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221741"/>
                </a:move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29253" y="377904"/>
                </a:lnTo>
                <a:lnTo>
                  <a:pt x="29241" y="420624"/>
                </a:lnTo>
                <a:lnTo>
                  <a:pt x="29991" y="489977"/>
                </a:lnTo>
                <a:lnTo>
                  <a:pt x="83498" y="538483"/>
                </a:lnTo>
                <a:lnTo>
                  <a:pt x="122682" y="545591"/>
                </a:lnTo>
                <a:lnTo>
                  <a:pt x="126491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112" y="545591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3346" y="465582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05826" y="20574"/>
                </a:lnTo>
                <a:lnTo>
                  <a:pt x="653319" y="9334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153" y="215646"/>
                </a:lnTo>
                <a:lnTo>
                  <a:pt x="89915" y="221741"/>
                </a:lnTo>
                <a:lnTo>
                  <a:pt x="90677" y="221741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4834775" y="3916679"/>
            <a:ext cx="58419" cy="13335"/>
          </a:xfrm>
          <a:custGeom>
            <a:avLst/>
            <a:gdLst/>
            <a:ahLst/>
            <a:cxnLst/>
            <a:rect l="l" t="t" r="r" b="b"/>
            <a:pathLst>
              <a:path w="58420" h="13335">
                <a:moveTo>
                  <a:pt x="0" y="0"/>
                </a:moveTo>
                <a:lnTo>
                  <a:pt x="11822" y="5560"/>
                </a:lnTo>
                <a:lnTo>
                  <a:pt x="24288" y="9620"/>
                </a:lnTo>
                <a:lnTo>
                  <a:pt x="37183" y="12108"/>
                </a:lnTo>
                <a:lnTo>
                  <a:pt x="50292" y="12954"/>
                </a:lnTo>
                <a:lnTo>
                  <a:pt x="52578" y="12954"/>
                </a:lnTo>
                <a:lnTo>
                  <a:pt x="55626" y="12954"/>
                </a:lnTo>
                <a:lnTo>
                  <a:pt x="57912" y="12954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4919357" y="4063746"/>
            <a:ext cx="25400" cy="5715"/>
          </a:xfrm>
          <a:custGeom>
            <a:avLst/>
            <a:gdLst/>
            <a:ahLst/>
            <a:cxnLst/>
            <a:rect l="l" t="t" r="r" b="b"/>
            <a:pathLst>
              <a:path w="25400" h="5714">
                <a:moveTo>
                  <a:pt x="0" y="5333"/>
                </a:moveTo>
                <a:lnTo>
                  <a:pt x="6286" y="4607"/>
                </a:lnTo>
                <a:lnTo>
                  <a:pt x="12573" y="3524"/>
                </a:lnTo>
                <a:lnTo>
                  <a:pt x="18859" y="2012"/>
                </a:lnTo>
                <a:lnTo>
                  <a:pt x="251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5149481" y="4101846"/>
            <a:ext cx="15240" cy="26670"/>
          </a:xfrm>
          <a:custGeom>
            <a:avLst/>
            <a:gdLst/>
            <a:ahLst/>
            <a:cxnLst/>
            <a:rect l="l" t="t" r="r" b="b"/>
            <a:pathLst>
              <a:path w="15239" h="26670">
                <a:moveTo>
                  <a:pt x="0" y="0"/>
                </a:moveTo>
                <a:lnTo>
                  <a:pt x="3131" y="7167"/>
                </a:lnTo>
                <a:lnTo>
                  <a:pt x="6762" y="13906"/>
                </a:lnTo>
                <a:lnTo>
                  <a:pt x="10822" y="20359"/>
                </a:lnTo>
                <a:lnTo>
                  <a:pt x="15239" y="26669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5443613" y="4061459"/>
            <a:ext cx="6350" cy="29845"/>
          </a:xfrm>
          <a:custGeom>
            <a:avLst/>
            <a:gdLst/>
            <a:ahLst/>
            <a:cxnLst/>
            <a:rect l="l" t="t" r="r" b="b"/>
            <a:pathLst>
              <a:path w="6350" h="29845">
                <a:moveTo>
                  <a:pt x="0" y="29717"/>
                </a:moveTo>
                <a:lnTo>
                  <a:pt x="2024" y="22288"/>
                </a:lnTo>
                <a:lnTo>
                  <a:pt x="3619" y="14859"/>
                </a:lnTo>
                <a:lnTo>
                  <a:pt x="4929" y="7429"/>
                </a:lnTo>
                <a:lnTo>
                  <a:pt x="609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5567629" y="3874579"/>
            <a:ext cx="84962" cy="1200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5715647" y="3761232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0" y="41147"/>
                </a:moveTo>
                <a:lnTo>
                  <a:pt x="10275" y="32146"/>
                </a:lnTo>
                <a:lnTo>
                  <a:pt x="19335" y="22288"/>
                </a:lnTo>
                <a:lnTo>
                  <a:pt x="27110" y="11572"/>
                </a:lnTo>
                <a:lnTo>
                  <a:pt x="3352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5668403" y="3608070"/>
            <a:ext cx="2540" cy="19050"/>
          </a:xfrm>
          <a:custGeom>
            <a:avLst/>
            <a:gdLst/>
            <a:ahLst/>
            <a:cxnLst/>
            <a:rect l="l" t="t" r="r" b="b"/>
            <a:pathLst>
              <a:path w="2539" h="19050">
                <a:moveTo>
                  <a:pt x="2286" y="19050"/>
                </a:moveTo>
                <a:lnTo>
                  <a:pt x="2286" y="18287"/>
                </a:lnTo>
                <a:lnTo>
                  <a:pt x="2286" y="12191"/>
                </a:lnTo>
                <a:lnTo>
                  <a:pt x="1524" y="6095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5455805" y="3560064"/>
            <a:ext cx="17145" cy="25400"/>
          </a:xfrm>
          <a:custGeom>
            <a:avLst/>
            <a:gdLst/>
            <a:ahLst/>
            <a:cxnLst/>
            <a:rect l="l" t="t" r="r" b="b"/>
            <a:pathLst>
              <a:path w="17145" h="25400">
                <a:moveTo>
                  <a:pt x="16763" y="0"/>
                </a:moveTo>
                <a:lnTo>
                  <a:pt x="11894" y="5857"/>
                </a:lnTo>
                <a:lnTo>
                  <a:pt x="7524" y="12001"/>
                </a:lnTo>
                <a:lnTo>
                  <a:pt x="3583" y="18430"/>
                </a:lnTo>
                <a:lnTo>
                  <a:pt x="0" y="25146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5294261" y="3574541"/>
            <a:ext cx="8890" cy="22225"/>
          </a:xfrm>
          <a:custGeom>
            <a:avLst/>
            <a:gdLst/>
            <a:ahLst/>
            <a:cxnLst/>
            <a:rect l="l" t="t" r="r" b="b"/>
            <a:pathLst>
              <a:path w="8889" h="22225">
                <a:moveTo>
                  <a:pt x="8382" y="0"/>
                </a:moveTo>
                <a:lnTo>
                  <a:pt x="4572" y="6858"/>
                </a:lnTo>
                <a:lnTo>
                  <a:pt x="2286" y="14478"/>
                </a:lnTo>
                <a:lnTo>
                  <a:pt x="0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5107571" y="3604259"/>
            <a:ext cx="30480" cy="21590"/>
          </a:xfrm>
          <a:custGeom>
            <a:avLst/>
            <a:gdLst/>
            <a:ahLst/>
            <a:cxnLst/>
            <a:rect l="l" t="t" r="r" b="b"/>
            <a:pathLst>
              <a:path w="30479" h="21589">
                <a:moveTo>
                  <a:pt x="30480" y="21336"/>
                </a:moveTo>
                <a:lnTo>
                  <a:pt x="23360" y="15323"/>
                </a:lnTo>
                <a:lnTo>
                  <a:pt x="15811" y="9810"/>
                </a:lnTo>
                <a:lnTo>
                  <a:pt x="7977" y="4726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4874399" y="3745991"/>
            <a:ext cx="5715" cy="22225"/>
          </a:xfrm>
          <a:custGeom>
            <a:avLst/>
            <a:gdLst/>
            <a:ahLst/>
            <a:cxnLst/>
            <a:rect l="l" t="t" r="r" b="b"/>
            <a:pathLst>
              <a:path w="5714" h="22225">
                <a:moveTo>
                  <a:pt x="0" y="0"/>
                </a:moveTo>
                <a:lnTo>
                  <a:pt x="1524" y="7620"/>
                </a:lnTo>
                <a:lnTo>
                  <a:pt x="3048" y="15240"/>
                </a:lnTo>
                <a:lnTo>
                  <a:pt x="5334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1119263" y="3970020"/>
            <a:ext cx="2543810" cy="0"/>
          </a:xfrm>
          <a:custGeom>
            <a:avLst/>
            <a:gdLst/>
            <a:ahLst/>
            <a:cxnLst/>
            <a:rect l="l" t="t" r="r" b="b"/>
            <a:pathLst>
              <a:path w="2543810">
                <a:moveTo>
                  <a:pt x="0" y="0"/>
                </a:moveTo>
                <a:lnTo>
                  <a:pt x="254355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503055" y="3325367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70">
                <a:moveTo>
                  <a:pt x="97535" y="140970"/>
                </a:moveTo>
                <a:lnTo>
                  <a:pt x="97535" y="0"/>
                </a:lnTo>
                <a:lnTo>
                  <a:pt x="0" y="0"/>
                </a:lnTo>
                <a:lnTo>
                  <a:pt x="0" y="140970"/>
                </a:lnTo>
                <a:lnTo>
                  <a:pt x="97535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573654" y="2975610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1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600960" y="2975610"/>
            <a:ext cx="261620" cy="52069"/>
          </a:xfrm>
          <a:custGeom>
            <a:avLst/>
            <a:gdLst/>
            <a:ahLst/>
            <a:cxnLst/>
            <a:rect l="l" t="t" r="r" b="b"/>
            <a:pathLst>
              <a:path w="261619" h="52069">
                <a:moveTo>
                  <a:pt x="0" y="51815"/>
                </a:moveTo>
                <a:lnTo>
                  <a:pt x="261619" y="51815"/>
                </a:lnTo>
                <a:lnTo>
                  <a:pt x="261619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600960" y="3232404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19" h="234314">
                <a:moveTo>
                  <a:pt x="0" y="233934"/>
                </a:moveTo>
                <a:lnTo>
                  <a:pt x="261619" y="233934"/>
                </a:lnTo>
                <a:lnTo>
                  <a:pt x="261619" y="0"/>
                </a:lnTo>
                <a:lnTo>
                  <a:pt x="0" y="0"/>
                </a:lnTo>
                <a:lnTo>
                  <a:pt x="0" y="23393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889250" y="2975610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861957" y="3325367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5" h="140970">
                <a:moveTo>
                  <a:pt x="96774" y="140970"/>
                </a:moveTo>
                <a:lnTo>
                  <a:pt x="96774" y="0"/>
                </a:lnTo>
                <a:lnTo>
                  <a:pt x="0" y="0"/>
                </a:lnTo>
                <a:lnTo>
                  <a:pt x="0" y="140970"/>
                </a:lnTo>
                <a:lnTo>
                  <a:pt x="96774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600591" y="3283458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09"/>
                </a:moveTo>
                <a:lnTo>
                  <a:pt x="261366" y="41909"/>
                </a:lnTo>
                <a:lnTo>
                  <a:pt x="261366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600591" y="3027426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261366" y="204978"/>
                </a:moveTo>
                <a:lnTo>
                  <a:pt x="261366" y="0"/>
                </a:lnTo>
                <a:lnTo>
                  <a:pt x="0" y="0"/>
                </a:lnTo>
                <a:lnTo>
                  <a:pt x="0" y="204978"/>
                </a:lnTo>
                <a:lnTo>
                  <a:pt x="261366" y="204978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797949" y="3347465"/>
            <a:ext cx="131445" cy="17145"/>
          </a:xfrm>
          <a:custGeom>
            <a:avLst/>
            <a:gdLst/>
            <a:ahLst/>
            <a:cxnLst/>
            <a:rect l="l" t="t" r="r" b="b"/>
            <a:pathLst>
              <a:path w="131444" h="17145">
                <a:moveTo>
                  <a:pt x="0" y="16763"/>
                </a:moveTo>
                <a:lnTo>
                  <a:pt x="131063" y="16763"/>
                </a:lnTo>
                <a:lnTo>
                  <a:pt x="131063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503817" y="2976372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30" h="490854">
                <a:moveTo>
                  <a:pt x="358139" y="348995"/>
                </a:moveTo>
                <a:lnTo>
                  <a:pt x="358139" y="307848"/>
                </a:lnTo>
                <a:lnTo>
                  <a:pt x="411479" y="307848"/>
                </a:lnTo>
                <a:lnTo>
                  <a:pt x="411479" y="0"/>
                </a:lnTo>
                <a:lnTo>
                  <a:pt x="43433" y="0"/>
                </a:lnTo>
                <a:lnTo>
                  <a:pt x="43433" y="307848"/>
                </a:lnTo>
                <a:lnTo>
                  <a:pt x="96773" y="307848"/>
                </a:lnTo>
                <a:lnTo>
                  <a:pt x="96773" y="348995"/>
                </a:lnTo>
                <a:lnTo>
                  <a:pt x="0" y="348995"/>
                </a:lnTo>
                <a:lnTo>
                  <a:pt x="0" y="490727"/>
                </a:lnTo>
                <a:lnTo>
                  <a:pt x="455675" y="490727"/>
                </a:lnTo>
                <a:lnTo>
                  <a:pt x="455675" y="348995"/>
                </a:lnTo>
                <a:lnTo>
                  <a:pt x="358139" y="348995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600591" y="3284220"/>
            <a:ext cx="261620" cy="41275"/>
          </a:xfrm>
          <a:custGeom>
            <a:avLst/>
            <a:gdLst/>
            <a:ahLst/>
            <a:cxnLst/>
            <a:rect l="l" t="t" r="r" b="b"/>
            <a:pathLst>
              <a:path w="261619" h="41275">
                <a:moveTo>
                  <a:pt x="0" y="41148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148"/>
                </a:lnTo>
                <a:lnTo>
                  <a:pt x="0" y="411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600591" y="3027426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0" y="204978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8"/>
                </a:lnTo>
                <a:lnTo>
                  <a:pt x="0" y="20497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793949" y="3343465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5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6483743" y="2720339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444233" y="333756"/>
                </a:moveTo>
                <a:lnTo>
                  <a:pt x="444233" y="80010"/>
                </a:lnTo>
                <a:lnTo>
                  <a:pt x="383286" y="0"/>
                </a:lnTo>
                <a:lnTo>
                  <a:pt x="60197" y="0"/>
                </a:lnTo>
                <a:lnTo>
                  <a:pt x="0" y="80010"/>
                </a:lnTo>
                <a:lnTo>
                  <a:pt x="0" y="333756"/>
                </a:lnTo>
                <a:lnTo>
                  <a:pt x="444233" y="33375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523367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559181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6594220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6630034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6483743" y="2720339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0" y="80010"/>
                </a:moveTo>
                <a:lnTo>
                  <a:pt x="60197" y="0"/>
                </a:lnTo>
                <a:lnTo>
                  <a:pt x="383286" y="0"/>
                </a:lnTo>
                <a:lnTo>
                  <a:pt x="444233" y="80010"/>
                </a:lnTo>
                <a:lnTo>
                  <a:pt x="444233" y="333756"/>
                </a:lnTo>
                <a:lnTo>
                  <a:pt x="0" y="333756"/>
                </a:lnTo>
                <a:lnTo>
                  <a:pt x="0" y="800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6483743" y="2801873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524129" y="2902457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559181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6594995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6630034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6520319" y="47640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6" y="332993"/>
                </a:moveTo>
                <a:lnTo>
                  <a:pt x="444246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3"/>
                </a:lnTo>
                <a:lnTo>
                  <a:pt x="444246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6559943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6595757" y="4945379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6630796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6666610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6520319" y="47640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6" y="79248"/>
                </a:lnTo>
                <a:lnTo>
                  <a:pt x="444246" y="332993"/>
                </a:lnTo>
                <a:lnTo>
                  <a:pt x="0" y="332993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6560705" y="494614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6595757" y="49461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4" y="38100"/>
                </a:lnTo>
                <a:lnTo>
                  <a:pt x="1752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6631571" y="494614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2" y="38100"/>
                </a:lnTo>
                <a:lnTo>
                  <a:pt x="16762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6666610" y="49461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5644019" y="3068573"/>
            <a:ext cx="831850" cy="509270"/>
          </a:xfrm>
          <a:custGeom>
            <a:avLst/>
            <a:gdLst/>
            <a:ahLst/>
            <a:cxnLst/>
            <a:rect l="l" t="t" r="r" b="b"/>
            <a:pathLst>
              <a:path w="831850" h="509270">
                <a:moveTo>
                  <a:pt x="0" y="509015"/>
                </a:moveTo>
                <a:lnTo>
                  <a:pt x="831329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5502287" y="4160520"/>
            <a:ext cx="1033780" cy="819150"/>
          </a:xfrm>
          <a:custGeom>
            <a:avLst/>
            <a:gdLst/>
            <a:ahLst/>
            <a:cxnLst/>
            <a:rect l="l" t="t" r="r" b="b"/>
            <a:pathLst>
              <a:path w="1033779" h="819150">
                <a:moveTo>
                  <a:pt x="0" y="0"/>
                </a:moveTo>
                <a:lnTo>
                  <a:pt x="1033259" y="819149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926465" y="2973323"/>
            <a:ext cx="2387600" cy="0"/>
          </a:xfrm>
          <a:custGeom>
            <a:avLst/>
            <a:gdLst/>
            <a:ahLst/>
            <a:cxnLst/>
            <a:rect l="l" t="t" r="r" b="b"/>
            <a:pathLst>
              <a:path w="2387600">
                <a:moveTo>
                  <a:pt x="0" y="0"/>
                </a:moveTo>
                <a:lnTo>
                  <a:pt x="23873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7322705" y="2314194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69">
                <a:moveTo>
                  <a:pt x="97535" y="140969"/>
                </a:moveTo>
                <a:lnTo>
                  <a:pt x="97535" y="0"/>
                </a:lnTo>
                <a:lnTo>
                  <a:pt x="0" y="0"/>
                </a:lnTo>
                <a:lnTo>
                  <a:pt x="0" y="140969"/>
                </a:lnTo>
                <a:lnTo>
                  <a:pt x="97535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7393305" y="196443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1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7420609" y="1964435"/>
            <a:ext cx="261620" cy="52069"/>
          </a:xfrm>
          <a:custGeom>
            <a:avLst/>
            <a:gdLst/>
            <a:ahLst/>
            <a:cxnLst/>
            <a:rect l="l" t="t" r="r" b="b"/>
            <a:pathLst>
              <a:path w="261620" h="52069">
                <a:moveTo>
                  <a:pt x="0" y="51816"/>
                </a:moveTo>
                <a:lnTo>
                  <a:pt x="261619" y="51816"/>
                </a:lnTo>
                <a:lnTo>
                  <a:pt x="261619" y="0"/>
                </a:lnTo>
                <a:lnTo>
                  <a:pt x="0" y="0"/>
                </a:lnTo>
                <a:lnTo>
                  <a:pt x="0" y="5181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7420609" y="2221229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3"/>
                </a:moveTo>
                <a:lnTo>
                  <a:pt x="261619" y="233933"/>
                </a:lnTo>
                <a:lnTo>
                  <a:pt x="261619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7708900" y="196443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7681607" y="2314194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69">
                <a:moveTo>
                  <a:pt x="96774" y="140969"/>
                </a:moveTo>
                <a:lnTo>
                  <a:pt x="96774" y="0"/>
                </a:lnTo>
                <a:lnTo>
                  <a:pt x="0" y="0"/>
                </a:lnTo>
                <a:lnTo>
                  <a:pt x="0" y="140969"/>
                </a:lnTo>
                <a:lnTo>
                  <a:pt x="96774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7420241" y="2272283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09"/>
                </a:moveTo>
                <a:lnTo>
                  <a:pt x="261366" y="41909"/>
                </a:lnTo>
                <a:lnTo>
                  <a:pt x="261366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7420241" y="2016251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5">
                <a:moveTo>
                  <a:pt x="261366" y="204977"/>
                </a:moveTo>
                <a:lnTo>
                  <a:pt x="261366" y="0"/>
                </a:lnTo>
                <a:lnTo>
                  <a:pt x="0" y="0"/>
                </a:lnTo>
                <a:lnTo>
                  <a:pt x="0" y="204977"/>
                </a:lnTo>
                <a:lnTo>
                  <a:pt x="261366" y="20497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7617586" y="2336292"/>
            <a:ext cx="131445" cy="16510"/>
          </a:xfrm>
          <a:custGeom>
            <a:avLst/>
            <a:gdLst/>
            <a:ahLst/>
            <a:cxnLst/>
            <a:rect l="l" t="t" r="r" b="b"/>
            <a:pathLst>
              <a:path w="131445" h="16510">
                <a:moveTo>
                  <a:pt x="0" y="16001"/>
                </a:moveTo>
                <a:lnTo>
                  <a:pt x="131064" y="16001"/>
                </a:lnTo>
                <a:lnTo>
                  <a:pt x="131064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7323467" y="1965198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29" h="490855">
                <a:moveTo>
                  <a:pt x="358140" y="348995"/>
                </a:moveTo>
                <a:lnTo>
                  <a:pt x="358140" y="307847"/>
                </a:lnTo>
                <a:lnTo>
                  <a:pt x="411480" y="307847"/>
                </a:lnTo>
                <a:lnTo>
                  <a:pt x="411480" y="0"/>
                </a:lnTo>
                <a:lnTo>
                  <a:pt x="43421" y="0"/>
                </a:lnTo>
                <a:lnTo>
                  <a:pt x="43421" y="307847"/>
                </a:lnTo>
                <a:lnTo>
                  <a:pt x="96774" y="307847"/>
                </a:lnTo>
                <a:lnTo>
                  <a:pt x="96774" y="348995"/>
                </a:lnTo>
                <a:lnTo>
                  <a:pt x="0" y="348995"/>
                </a:lnTo>
                <a:lnTo>
                  <a:pt x="0" y="490727"/>
                </a:lnTo>
                <a:lnTo>
                  <a:pt x="455675" y="490727"/>
                </a:lnTo>
                <a:lnTo>
                  <a:pt x="455675" y="348995"/>
                </a:lnTo>
                <a:lnTo>
                  <a:pt x="358140" y="348995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7420241" y="2273045"/>
            <a:ext cx="261620" cy="41275"/>
          </a:xfrm>
          <a:custGeom>
            <a:avLst/>
            <a:gdLst/>
            <a:ahLst/>
            <a:cxnLst/>
            <a:rect l="l" t="t" r="r" b="b"/>
            <a:pathLst>
              <a:path w="261620" h="41275">
                <a:moveTo>
                  <a:pt x="0" y="41148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148"/>
                </a:lnTo>
                <a:lnTo>
                  <a:pt x="0" y="411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7420241" y="2016251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5">
                <a:moveTo>
                  <a:pt x="0" y="204977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7"/>
                </a:lnTo>
                <a:lnTo>
                  <a:pt x="0" y="20497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7613586" y="2332291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4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973696" y="4991100"/>
            <a:ext cx="2447290" cy="0"/>
          </a:xfrm>
          <a:custGeom>
            <a:avLst/>
            <a:gdLst/>
            <a:ahLst/>
            <a:cxnLst/>
            <a:rect l="l" t="t" r="r" b="b"/>
            <a:pathLst>
              <a:path w="2447290">
                <a:moveTo>
                  <a:pt x="0" y="0"/>
                </a:moveTo>
                <a:lnTo>
                  <a:pt x="2446794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7381379" y="4500371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70">
                <a:moveTo>
                  <a:pt x="97535" y="140969"/>
                </a:moveTo>
                <a:lnTo>
                  <a:pt x="97535" y="0"/>
                </a:lnTo>
                <a:lnTo>
                  <a:pt x="0" y="0"/>
                </a:lnTo>
                <a:lnTo>
                  <a:pt x="0" y="140969"/>
                </a:lnTo>
                <a:lnTo>
                  <a:pt x="97535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7451725" y="41506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0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7479030" y="4150614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20" h="51435">
                <a:moveTo>
                  <a:pt x="0" y="51053"/>
                </a:moveTo>
                <a:lnTo>
                  <a:pt x="261620" y="51053"/>
                </a:lnTo>
                <a:lnTo>
                  <a:pt x="261620" y="0"/>
                </a:lnTo>
                <a:lnTo>
                  <a:pt x="0" y="0"/>
                </a:lnTo>
                <a:lnTo>
                  <a:pt x="0" y="5105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7479030" y="4407408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3"/>
                </a:moveTo>
                <a:lnTo>
                  <a:pt x="261620" y="233933"/>
                </a:lnTo>
                <a:lnTo>
                  <a:pt x="261620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7767319" y="41506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7740281" y="4500371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70">
                <a:moveTo>
                  <a:pt x="96774" y="140969"/>
                </a:moveTo>
                <a:lnTo>
                  <a:pt x="96774" y="0"/>
                </a:lnTo>
                <a:lnTo>
                  <a:pt x="0" y="0"/>
                </a:lnTo>
                <a:lnTo>
                  <a:pt x="0" y="140969"/>
                </a:lnTo>
                <a:lnTo>
                  <a:pt x="96774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7478915" y="4458461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261366" y="41910"/>
                </a:lnTo>
                <a:lnTo>
                  <a:pt x="261366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7478915" y="4201667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20" h="205739">
                <a:moveTo>
                  <a:pt x="261366" y="205740"/>
                </a:moveTo>
                <a:lnTo>
                  <a:pt x="261366" y="0"/>
                </a:lnTo>
                <a:lnTo>
                  <a:pt x="0" y="0"/>
                </a:lnTo>
                <a:lnTo>
                  <a:pt x="0" y="205740"/>
                </a:lnTo>
                <a:lnTo>
                  <a:pt x="261366" y="20574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7676274" y="4522470"/>
            <a:ext cx="131445" cy="16510"/>
          </a:xfrm>
          <a:custGeom>
            <a:avLst/>
            <a:gdLst/>
            <a:ahLst/>
            <a:cxnLst/>
            <a:rect l="l" t="t" r="r" b="b"/>
            <a:pathLst>
              <a:path w="131445" h="16510">
                <a:moveTo>
                  <a:pt x="0" y="16001"/>
                </a:moveTo>
                <a:lnTo>
                  <a:pt x="131051" y="16001"/>
                </a:lnTo>
                <a:lnTo>
                  <a:pt x="13105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7382141" y="4151376"/>
            <a:ext cx="455930" cy="490220"/>
          </a:xfrm>
          <a:custGeom>
            <a:avLst/>
            <a:gdLst/>
            <a:ahLst/>
            <a:cxnLst/>
            <a:rect l="l" t="t" r="r" b="b"/>
            <a:pathLst>
              <a:path w="455929" h="490220">
                <a:moveTo>
                  <a:pt x="358140" y="348996"/>
                </a:moveTo>
                <a:lnTo>
                  <a:pt x="358140" y="307086"/>
                </a:lnTo>
                <a:lnTo>
                  <a:pt x="412229" y="307086"/>
                </a:lnTo>
                <a:lnTo>
                  <a:pt x="412229" y="0"/>
                </a:lnTo>
                <a:lnTo>
                  <a:pt x="43421" y="0"/>
                </a:lnTo>
                <a:lnTo>
                  <a:pt x="43421" y="307086"/>
                </a:lnTo>
                <a:lnTo>
                  <a:pt x="96774" y="307086"/>
                </a:lnTo>
                <a:lnTo>
                  <a:pt x="96774" y="348996"/>
                </a:lnTo>
                <a:lnTo>
                  <a:pt x="0" y="348996"/>
                </a:lnTo>
                <a:lnTo>
                  <a:pt x="0" y="489965"/>
                </a:lnTo>
                <a:lnTo>
                  <a:pt x="455675" y="489965"/>
                </a:lnTo>
                <a:lnTo>
                  <a:pt x="455675" y="348996"/>
                </a:lnTo>
                <a:lnTo>
                  <a:pt x="358140" y="348996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7478915" y="4458461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7478915" y="4202429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4">
                <a:moveTo>
                  <a:pt x="0" y="204977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7"/>
                </a:lnTo>
                <a:lnTo>
                  <a:pt x="0" y="20497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7672260" y="4518469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4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725815" y="3471671"/>
            <a:ext cx="0" cy="498475"/>
          </a:xfrm>
          <a:custGeom>
            <a:avLst/>
            <a:gdLst/>
            <a:ahLst/>
            <a:cxnLst/>
            <a:rect l="l" t="t" r="r" b="b"/>
            <a:pathLst>
              <a:path h="498475">
                <a:moveTo>
                  <a:pt x="0" y="0"/>
                </a:moveTo>
                <a:lnTo>
                  <a:pt x="0" y="49834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2722511" y="3493770"/>
            <a:ext cx="0" cy="500380"/>
          </a:xfrm>
          <a:custGeom>
            <a:avLst/>
            <a:gdLst/>
            <a:ahLst/>
            <a:cxnLst/>
            <a:rect l="l" t="t" r="r" b="b"/>
            <a:pathLst>
              <a:path h="500379">
                <a:moveTo>
                  <a:pt x="0" y="0"/>
                </a:moveTo>
                <a:lnTo>
                  <a:pt x="0" y="499871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7496441" y="2462022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301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7615301" y="4658867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4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1" name="object 1421"/>
          <p:cNvSpPr txBox="1"/>
          <p:nvPr/>
        </p:nvSpPr>
        <p:spPr>
          <a:xfrm>
            <a:off x="1330578" y="4028186"/>
            <a:ext cx="6096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1.0.0.1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2" name="object 1422"/>
          <p:cNvSpPr txBox="1"/>
          <p:nvPr/>
        </p:nvSpPr>
        <p:spPr>
          <a:xfrm>
            <a:off x="2338717" y="4048760"/>
            <a:ext cx="6407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1.0.0.2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3" name="object 1423"/>
          <p:cNvSpPr txBox="1"/>
          <p:nvPr/>
        </p:nvSpPr>
        <p:spPr>
          <a:xfrm>
            <a:off x="2835529" y="4582147"/>
            <a:ext cx="8896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1.0.0.254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4" name="object 1424"/>
          <p:cNvSpPr txBox="1"/>
          <p:nvPr/>
        </p:nvSpPr>
        <p:spPr>
          <a:xfrm>
            <a:off x="4129404" y="4557001"/>
            <a:ext cx="921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3.0.0.254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5" name="object 1425"/>
          <p:cNvSpPr txBox="1"/>
          <p:nvPr/>
        </p:nvSpPr>
        <p:spPr>
          <a:xfrm>
            <a:off x="1530210" y="3506203"/>
            <a:ext cx="12953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6" name="object 1426"/>
          <p:cNvSpPr txBox="1"/>
          <p:nvPr/>
        </p:nvSpPr>
        <p:spPr>
          <a:xfrm>
            <a:off x="1725815" y="3462146"/>
            <a:ext cx="996950" cy="50800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R="84455" algn="r">
              <a:lnSpc>
                <a:spcPct val="100000"/>
              </a:lnSpc>
              <a:spcBef>
                <a:spcPts val="53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7" name="object 1427"/>
          <p:cNvSpPr txBox="1"/>
          <p:nvPr/>
        </p:nvSpPr>
        <p:spPr>
          <a:xfrm>
            <a:off x="3416172" y="3717264"/>
            <a:ext cx="12953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8" name="object 1428"/>
          <p:cNvSpPr txBox="1"/>
          <p:nvPr/>
        </p:nvSpPr>
        <p:spPr>
          <a:xfrm>
            <a:off x="4122559" y="3669258"/>
            <a:ext cx="7150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1675" algn="l"/>
              </a:tabLst>
            </a:pP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sng" spc="114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c	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9" name="object 1429"/>
          <p:cNvSpPr/>
          <p:nvPr/>
        </p:nvSpPr>
        <p:spPr>
          <a:xfrm>
            <a:off x="3310775" y="4053840"/>
            <a:ext cx="268605" cy="539750"/>
          </a:xfrm>
          <a:custGeom>
            <a:avLst/>
            <a:gdLst/>
            <a:ahLst/>
            <a:cxnLst/>
            <a:rect l="l" t="t" r="r" b="b"/>
            <a:pathLst>
              <a:path w="268604" h="539750">
                <a:moveTo>
                  <a:pt x="238300" y="70714"/>
                </a:moveTo>
                <a:lnTo>
                  <a:pt x="230032" y="66672"/>
                </a:lnTo>
                <a:lnTo>
                  <a:pt x="1524" y="531876"/>
                </a:lnTo>
                <a:lnTo>
                  <a:pt x="0" y="534162"/>
                </a:lnTo>
                <a:lnTo>
                  <a:pt x="1524" y="537210"/>
                </a:lnTo>
                <a:lnTo>
                  <a:pt x="3810" y="537972"/>
                </a:lnTo>
                <a:lnTo>
                  <a:pt x="6096" y="539496"/>
                </a:lnTo>
                <a:lnTo>
                  <a:pt x="8382" y="537972"/>
                </a:lnTo>
                <a:lnTo>
                  <a:pt x="9906" y="535686"/>
                </a:lnTo>
                <a:lnTo>
                  <a:pt x="238300" y="70714"/>
                </a:lnTo>
                <a:close/>
              </a:path>
              <a:path w="268604" h="539750">
                <a:moveTo>
                  <a:pt x="268224" y="85344"/>
                </a:moveTo>
                <a:lnTo>
                  <a:pt x="267462" y="0"/>
                </a:lnTo>
                <a:lnTo>
                  <a:pt x="199644" y="51815"/>
                </a:lnTo>
                <a:lnTo>
                  <a:pt x="230032" y="66672"/>
                </a:lnTo>
                <a:lnTo>
                  <a:pt x="235458" y="55625"/>
                </a:lnTo>
                <a:lnTo>
                  <a:pt x="236220" y="52577"/>
                </a:lnTo>
                <a:lnTo>
                  <a:pt x="239268" y="51815"/>
                </a:lnTo>
                <a:lnTo>
                  <a:pt x="241554" y="53339"/>
                </a:lnTo>
                <a:lnTo>
                  <a:pt x="243840" y="54101"/>
                </a:lnTo>
                <a:lnTo>
                  <a:pt x="245364" y="57150"/>
                </a:lnTo>
                <a:lnTo>
                  <a:pt x="245364" y="74168"/>
                </a:lnTo>
                <a:lnTo>
                  <a:pt x="268224" y="85344"/>
                </a:lnTo>
                <a:close/>
              </a:path>
              <a:path w="268604" h="539750">
                <a:moveTo>
                  <a:pt x="245364" y="57150"/>
                </a:moveTo>
                <a:lnTo>
                  <a:pt x="243840" y="54101"/>
                </a:lnTo>
                <a:lnTo>
                  <a:pt x="241554" y="53339"/>
                </a:lnTo>
                <a:lnTo>
                  <a:pt x="239268" y="51815"/>
                </a:lnTo>
                <a:lnTo>
                  <a:pt x="236220" y="52577"/>
                </a:lnTo>
                <a:lnTo>
                  <a:pt x="235458" y="55625"/>
                </a:lnTo>
                <a:lnTo>
                  <a:pt x="230032" y="66672"/>
                </a:lnTo>
                <a:lnTo>
                  <a:pt x="238300" y="70714"/>
                </a:lnTo>
                <a:lnTo>
                  <a:pt x="243840" y="59436"/>
                </a:lnTo>
                <a:lnTo>
                  <a:pt x="245364" y="57150"/>
                </a:lnTo>
                <a:close/>
              </a:path>
              <a:path w="268604" h="539750">
                <a:moveTo>
                  <a:pt x="245364" y="74168"/>
                </a:moveTo>
                <a:lnTo>
                  <a:pt x="245364" y="57150"/>
                </a:lnTo>
                <a:lnTo>
                  <a:pt x="243840" y="59436"/>
                </a:lnTo>
                <a:lnTo>
                  <a:pt x="238300" y="70714"/>
                </a:lnTo>
                <a:lnTo>
                  <a:pt x="245364" y="7416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4230509" y="4018026"/>
            <a:ext cx="315595" cy="516890"/>
          </a:xfrm>
          <a:custGeom>
            <a:avLst/>
            <a:gdLst/>
            <a:ahLst/>
            <a:cxnLst/>
            <a:rect l="l" t="t" r="r" b="b"/>
            <a:pathLst>
              <a:path w="315595" h="516889">
                <a:moveTo>
                  <a:pt x="72389" y="44958"/>
                </a:moveTo>
                <a:lnTo>
                  <a:pt x="0" y="0"/>
                </a:lnTo>
                <a:lnTo>
                  <a:pt x="6858" y="84582"/>
                </a:lnTo>
                <a:lnTo>
                  <a:pt x="27432" y="72141"/>
                </a:lnTo>
                <a:lnTo>
                  <a:pt x="27432" y="54101"/>
                </a:lnTo>
                <a:lnTo>
                  <a:pt x="28194" y="51053"/>
                </a:lnTo>
                <a:lnTo>
                  <a:pt x="30480" y="49529"/>
                </a:lnTo>
                <a:lnTo>
                  <a:pt x="32765" y="48768"/>
                </a:lnTo>
                <a:lnTo>
                  <a:pt x="35813" y="49529"/>
                </a:lnTo>
                <a:lnTo>
                  <a:pt x="37337" y="51815"/>
                </a:lnTo>
                <a:lnTo>
                  <a:pt x="43696" y="62307"/>
                </a:lnTo>
                <a:lnTo>
                  <a:pt x="72389" y="44958"/>
                </a:lnTo>
                <a:close/>
              </a:path>
              <a:path w="315595" h="516889">
                <a:moveTo>
                  <a:pt x="43696" y="62307"/>
                </a:moveTo>
                <a:lnTo>
                  <a:pt x="37337" y="51815"/>
                </a:lnTo>
                <a:lnTo>
                  <a:pt x="35813" y="49529"/>
                </a:lnTo>
                <a:lnTo>
                  <a:pt x="32765" y="48768"/>
                </a:lnTo>
                <a:lnTo>
                  <a:pt x="30480" y="49529"/>
                </a:lnTo>
                <a:lnTo>
                  <a:pt x="28194" y="51053"/>
                </a:lnTo>
                <a:lnTo>
                  <a:pt x="27432" y="54101"/>
                </a:lnTo>
                <a:lnTo>
                  <a:pt x="28956" y="56387"/>
                </a:lnTo>
                <a:lnTo>
                  <a:pt x="35526" y="67247"/>
                </a:lnTo>
                <a:lnTo>
                  <a:pt x="43696" y="62307"/>
                </a:lnTo>
                <a:close/>
              </a:path>
              <a:path w="315595" h="516889">
                <a:moveTo>
                  <a:pt x="35526" y="67247"/>
                </a:moveTo>
                <a:lnTo>
                  <a:pt x="28956" y="56387"/>
                </a:lnTo>
                <a:lnTo>
                  <a:pt x="27432" y="54101"/>
                </a:lnTo>
                <a:lnTo>
                  <a:pt x="27432" y="72141"/>
                </a:lnTo>
                <a:lnTo>
                  <a:pt x="35526" y="67247"/>
                </a:lnTo>
                <a:close/>
              </a:path>
              <a:path w="315595" h="516889">
                <a:moveTo>
                  <a:pt x="315468" y="510539"/>
                </a:moveTo>
                <a:lnTo>
                  <a:pt x="313944" y="508253"/>
                </a:lnTo>
                <a:lnTo>
                  <a:pt x="43696" y="62307"/>
                </a:lnTo>
                <a:lnTo>
                  <a:pt x="35526" y="67247"/>
                </a:lnTo>
                <a:lnTo>
                  <a:pt x="305562" y="513588"/>
                </a:lnTo>
                <a:lnTo>
                  <a:pt x="307086" y="515874"/>
                </a:lnTo>
                <a:lnTo>
                  <a:pt x="310134" y="516636"/>
                </a:lnTo>
                <a:lnTo>
                  <a:pt x="314706" y="513588"/>
                </a:lnTo>
                <a:lnTo>
                  <a:pt x="315468" y="51053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1" name="object 1431"/>
          <p:cNvSpPr txBox="1"/>
          <p:nvPr/>
        </p:nvSpPr>
        <p:spPr>
          <a:xfrm>
            <a:off x="5421769" y="4733023"/>
            <a:ext cx="921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2" name="object 1432"/>
          <p:cNvSpPr txBox="1"/>
          <p:nvPr/>
        </p:nvSpPr>
        <p:spPr>
          <a:xfrm>
            <a:off x="5350128" y="2988817"/>
            <a:ext cx="11398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3.0.0.253</a:t>
            </a:r>
            <a:r>
              <a:rPr sz="1600" spc="335" dirty="0">
                <a:latin typeface="Comic Sans MS"/>
                <a:cs typeface="Comic Sans MS"/>
              </a:rPr>
              <a:t> </a:t>
            </a:r>
            <a:r>
              <a:rPr sz="2400" baseline="-32986" dirty="0">
                <a:latin typeface="Comic Sans MS"/>
                <a:cs typeface="Comic Sans MS"/>
              </a:rPr>
              <a:t>c</a:t>
            </a:r>
            <a:endParaRPr sz="2400" baseline="-32986">
              <a:latin typeface="Comic Sans MS"/>
              <a:cs typeface="Comic Sans MS"/>
            </a:endParaRPr>
          </a:p>
        </p:txBody>
      </p:sp>
      <p:sp>
        <p:nvSpPr>
          <p:cNvPr id="1433" name="object 1433"/>
          <p:cNvSpPr/>
          <p:nvPr/>
        </p:nvSpPr>
        <p:spPr>
          <a:xfrm>
            <a:off x="7033907" y="3020567"/>
            <a:ext cx="195580" cy="384810"/>
          </a:xfrm>
          <a:custGeom>
            <a:avLst/>
            <a:gdLst/>
            <a:ahLst/>
            <a:cxnLst/>
            <a:rect l="l" t="t" r="r" b="b"/>
            <a:pathLst>
              <a:path w="195579" h="384810">
                <a:moveTo>
                  <a:pt x="68567" y="51054"/>
                </a:moveTo>
                <a:lnTo>
                  <a:pt x="761" y="0"/>
                </a:lnTo>
                <a:lnTo>
                  <a:pt x="0" y="85343"/>
                </a:lnTo>
                <a:lnTo>
                  <a:pt x="23622" y="73530"/>
                </a:lnTo>
                <a:lnTo>
                  <a:pt x="23622" y="57150"/>
                </a:lnTo>
                <a:lnTo>
                  <a:pt x="24383" y="54101"/>
                </a:lnTo>
                <a:lnTo>
                  <a:pt x="26670" y="52577"/>
                </a:lnTo>
                <a:lnTo>
                  <a:pt x="28943" y="51815"/>
                </a:lnTo>
                <a:lnTo>
                  <a:pt x="31991" y="52577"/>
                </a:lnTo>
                <a:lnTo>
                  <a:pt x="32753" y="54863"/>
                </a:lnTo>
                <a:lnTo>
                  <a:pt x="38382" y="66148"/>
                </a:lnTo>
                <a:lnTo>
                  <a:pt x="68567" y="51054"/>
                </a:lnTo>
                <a:close/>
              </a:path>
              <a:path w="195579" h="384810">
                <a:moveTo>
                  <a:pt x="38382" y="66148"/>
                </a:moveTo>
                <a:lnTo>
                  <a:pt x="32753" y="54863"/>
                </a:lnTo>
                <a:lnTo>
                  <a:pt x="31991" y="52577"/>
                </a:lnTo>
                <a:lnTo>
                  <a:pt x="28943" y="51815"/>
                </a:lnTo>
                <a:lnTo>
                  <a:pt x="26670" y="52577"/>
                </a:lnTo>
                <a:lnTo>
                  <a:pt x="24383" y="54101"/>
                </a:lnTo>
                <a:lnTo>
                  <a:pt x="23622" y="57150"/>
                </a:lnTo>
                <a:lnTo>
                  <a:pt x="24383" y="59436"/>
                </a:lnTo>
                <a:lnTo>
                  <a:pt x="29858" y="70411"/>
                </a:lnTo>
                <a:lnTo>
                  <a:pt x="38382" y="66148"/>
                </a:lnTo>
                <a:close/>
              </a:path>
              <a:path w="195579" h="384810">
                <a:moveTo>
                  <a:pt x="29858" y="70411"/>
                </a:moveTo>
                <a:lnTo>
                  <a:pt x="24383" y="59436"/>
                </a:lnTo>
                <a:lnTo>
                  <a:pt x="23622" y="57150"/>
                </a:lnTo>
                <a:lnTo>
                  <a:pt x="23622" y="73530"/>
                </a:lnTo>
                <a:lnTo>
                  <a:pt x="29858" y="70411"/>
                </a:lnTo>
                <a:close/>
              </a:path>
              <a:path w="195579" h="384810">
                <a:moveTo>
                  <a:pt x="195072" y="379475"/>
                </a:moveTo>
                <a:lnTo>
                  <a:pt x="193548" y="377189"/>
                </a:lnTo>
                <a:lnTo>
                  <a:pt x="38382" y="66148"/>
                </a:lnTo>
                <a:lnTo>
                  <a:pt x="29858" y="70411"/>
                </a:lnTo>
                <a:lnTo>
                  <a:pt x="185166" y="381761"/>
                </a:lnTo>
                <a:lnTo>
                  <a:pt x="185915" y="384047"/>
                </a:lnTo>
                <a:lnTo>
                  <a:pt x="188963" y="384809"/>
                </a:lnTo>
                <a:lnTo>
                  <a:pt x="191261" y="384047"/>
                </a:lnTo>
                <a:lnTo>
                  <a:pt x="193548" y="382523"/>
                </a:lnTo>
                <a:lnTo>
                  <a:pt x="195072" y="37947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4" name="object 1434"/>
          <p:cNvSpPr txBox="1"/>
          <p:nvPr/>
        </p:nvSpPr>
        <p:spPr>
          <a:xfrm>
            <a:off x="6975487" y="2669539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5" name="object 1435"/>
          <p:cNvSpPr/>
          <p:nvPr/>
        </p:nvSpPr>
        <p:spPr>
          <a:xfrm>
            <a:off x="8696591" y="2331720"/>
            <a:ext cx="0" cy="652780"/>
          </a:xfrm>
          <a:custGeom>
            <a:avLst/>
            <a:gdLst/>
            <a:ahLst/>
            <a:cxnLst/>
            <a:rect l="l" t="t" r="r" b="b"/>
            <a:pathLst>
              <a:path h="652780">
                <a:moveTo>
                  <a:pt x="0" y="0"/>
                </a:moveTo>
                <a:lnTo>
                  <a:pt x="0" y="652272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6" name="object 1436"/>
          <p:cNvSpPr txBox="1"/>
          <p:nvPr/>
        </p:nvSpPr>
        <p:spPr>
          <a:xfrm>
            <a:off x="6856615" y="2855010"/>
            <a:ext cx="2245995" cy="79375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531495">
              <a:lnSpc>
                <a:spcPct val="100000"/>
              </a:lnSpc>
              <a:spcBef>
                <a:spcPts val="1200"/>
              </a:spcBef>
              <a:tabLst>
                <a:tab pos="1585595" algn="l"/>
              </a:tabLst>
            </a:pPr>
            <a:r>
              <a:rPr sz="1600" spc="-5" dirty="0">
                <a:latin typeface="Comic Sans MS"/>
                <a:cs typeface="Comic Sans MS"/>
              </a:rPr>
              <a:t>2.0.0.</a:t>
            </a:r>
            <a:r>
              <a:rPr sz="1600" dirty="0">
                <a:latin typeface="Comic Sans MS"/>
                <a:cs typeface="Comic Sans MS"/>
              </a:rPr>
              <a:t>3	</a:t>
            </a:r>
            <a:r>
              <a:rPr sz="1600" spc="-5" dirty="0">
                <a:latin typeface="Comic Sans MS"/>
                <a:cs typeface="Comic Sans MS"/>
              </a:rPr>
              <a:t>2.0.0.4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1600" spc="-5" dirty="0">
                <a:latin typeface="Comic Sans MS"/>
                <a:cs typeface="Comic Sans MS"/>
              </a:rPr>
              <a:t>2.0.0.253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7" name="object 1437"/>
          <p:cNvSpPr/>
          <p:nvPr/>
        </p:nvSpPr>
        <p:spPr>
          <a:xfrm>
            <a:off x="7081901" y="5038344"/>
            <a:ext cx="266065" cy="493395"/>
          </a:xfrm>
          <a:custGeom>
            <a:avLst/>
            <a:gdLst/>
            <a:ahLst/>
            <a:cxnLst/>
            <a:rect l="l" t="t" r="r" b="b"/>
            <a:pathLst>
              <a:path w="266065" h="493395">
                <a:moveTo>
                  <a:pt x="69354" y="49529"/>
                </a:moveTo>
                <a:lnTo>
                  <a:pt x="0" y="0"/>
                </a:lnTo>
                <a:lnTo>
                  <a:pt x="2285" y="85343"/>
                </a:lnTo>
                <a:lnTo>
                  <a:pt x="24396" y="73537"/>
                </a:lnTo>
                <a:lnTo>
                  <a:pt x="24396" y="56387"/>
                </a:lnTo>
                <a:lnTo>
                  <a:pt x="25146" y="53339"/>
                </a:lnTo>
                <a:lnTo>
                  <a:pt x="29730" y="50291"/>
                </a:lnTo>
                <a:lnTo>
                  <a:pt x="32778" y="51815"/>
                </a:lnTo>
                <a:lnTo>
                  <a:pt x="34302" y="54101"/>
                </a:lnTo>
                <a:lnTo>
                  <a:pt x="40176" y="65110"/>
                </a:lnTo>
                <a:lnTo>
                  <a:pt x="69354" y="49529"/>
                </a:lnTo>
                <a:close/>
              </a:path>
              <a:path w="266065" h="493395">
                <a:moveTo>
                  <a:pt x="40176" y="65110"/>
                </a:moveTo>
                <a:lnTo>
                  <a:pt x="34302" y="54101"/>
                </a:lnTo>
                <a:lnTo>
                  <a:pt x="32778" y="51815"/>
                </a:lnTo>
                <a:lnTo>
                  <a:pt x="29730" y="50291"/>
                </a:lnTo>
                <a:lnTo>
                  <a:pt x="25146" y="53339"/>
                </a:lnTo>
                <a:lnTo>
                  <a:pt x="24396" y="56387"/>
                </a:lnTo>
                <a:lnTo>
                  <a:pt x="25920" y="58673"/>
                </a:lnTo>
                <a:lnTo>
                  <a:pt x="31754" y="69607"/>
                </a:lnTo>
                <a:lnTo>
                  <a:pt x="40176" y="65110"/>
                </a:lnTo>
                <a:close/>
              </a:path>
              <a:path w="266065" h="493395">
                <a:moveTo>
                  <a:pt x="31754" y="69607"/>
                </a:moveTo>
                <a:lnTo>
                  <a:pt x="25920" y="58673"/>
                </a:lnTo>
                <a:lnTo>
                  <a:pt x="24396" y="56387"/>
                </a:lnTo>
                <a:lnTo>
                  <a:pt x="24396" y="73537"/>
                </a:lnTo>
                <a:lnTo>
                  <a:pt x="31754" y="69607"/>
                </a:lnTo>
                <a:close/>
              </a:path>
              <a:path w="266065" h="493395">
                <a:moveTo>
                  <a:pt x="265938" y="487679"/>
                </a:moveTo>
                <a:lnTo>
                  <a:pt x="264426" y="485393"/>
                </a:lnTo>
                <a:lnTo>
                  <a:pt x="40176" y="65110"/>
                </a:lnTo>
                <a:lnTo>
                  <a:pt x="31754" y="69607"/>
                </a:lnTo>
                <a:lnTo>
                  <a:pt x="256044" y="489965"/>
                </a:lnTo>
                <a:lnTo>
                  <a:pt x="257568" y="492251"/>
                </a:lnTo>
                <a:lnTo>
                  <a:pt x="260616" y="493013"/>
                </a:lnTo>
                <a:lnTo>
                  <a:pt x="262902" y="491489"/>
                </a:lnTo>
                <a:lnTo>
                  <a:pt x="265175" y="490727"/>
                </a:lnTo>
                <a:lnTo>
                  <a:pt x="265938" y="48767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8" name="object 1438"/>
          <p:cNvSpPr txBox="1"/>
          <p:nvPr/>
        </p:nvSpPr>
        <p:spPr>
          <a:xfrm>
            <a:off x="7569072" y="2514092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9" name="object 1439"/>
          <p:cNvSpPr txBox="1"/>
          <p:nvPr/>
        </p:nvSpPr>
        <p:spPr>
          <a:xfrm>
            <a:off x="8779141" y="2405900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0" name="object 1440"/>
          <p:cNvSpPr txBox="1"/>
          <p:nvPr/>
        </p:nvSpPr>
        <p:spPr>
          <a:xfrm>
            <a:off x="6311785" y="4463275"/>
            <a:ext cx="1522095" cy="480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89"/>
              </a:lnSpc>
              <a:spcBef>
                <a:spcPts val="100"/>
              </a:spcBef>
              <a:tabLst>
                <a:tab pos="652145" algn="l"/>
              </a:tabLst>
            </a:pPr>
            <a:r>
              <a:rPr sz="1600" dirty="0">
                <a:latin typeface="Comic Sans MS"/>
                <a:cs typeface="Comic Sans MS"/>
              </a:rPr>
              <a:t>c </a:t>
            </a:r>
            <a:r>
              <a:rPr sz="1600" spc="-240" dirty="0">
                <a:latin typeface="Comic Sans MS"/>
                <a:cs typeface="Comic Sans MS"/>
              </a:rPr>
              <a:t> </a:t>
            </a: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	</a:t>
            </a:r>
            <a:endParaRPr sz="1600">
              <a:latin typeface="Comic Sans MS"/>
              <a:cs typeface="Comic Sans MS"/>
            </a:endParaRPr>
          </a:p>
          <a:p>
            <a:pPr marL="723900">
              <a:lnSpc>
                <a:spcPts val="1789"/>
              </a:lnSpc>
              <a:tabLst>
                <a:tab pos="1387475" algn="l"/>
              </a:tabLst>
            </a:pPr>
            <a:r>
              <a:rPr sz="1600" dirty="0">
                <a:latin typeface="Comic Sans MS"/>
                <a:cs typeface="Comic Sans MS"/>
              </a:rPr>
              <a:t>b	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1" name="object 1441"/>
          <p:cNvSpPr/>
          <p:nvPr/>
        </p:nvSpPr>
        <p:spPr>
          <a:xfrm>
            <a:off x="3862463" y="1748789"/>
            <a:ext cx="0" cy="1937385"/>
          </a:xfrm>
          <a:custGeom>
            <a:avLst/>
            <a:gdLst/>
            <a:ahLst/>
            <a:cxnLst/>
            <a:rect l="l" t="t" r="r" b="b"/>
            <a:pathLst>
              <a:path h="1937385">
                <a:moveTo>
                  <a:pt x="0" y="0"/>
                </a:moveTo>
                <a:lnTo>
                  <a:pt x="0" y="1937004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6722998" y="1650492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603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6708520" y="3181350"/>
            <a:ext cx="0" cy="1487805"/>
          </a:xfrm>
          <a:custGeom>
            <a:avLst/>
            <a:gdLst/>
            <a:ahLst/>
            <a:cxnLst/>
            <a:rect l="l" t="t" r="r" b="b"/>
            <a:pathLst>
              <a:path h="1487804">
                <a:moveTo>
                  <a:pt x="0" y="0"/>
                </a:moveTo>
                <a:lnTo>
                  <a:pt x="0" y="1487423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6721475" y="5141976"/>
            <a:ext cx="0" cy="1022350"/>
          </a:xfrm>
          <a:custGeom>
            <a:avLst/>
            <a:gdLst/>
            <a:ahLst/>
            <a:cxnLst/>
            <a:rect l="l" t="t" r="r" b="b"/>
            <a:pathLst>
              <a:path h="1022350">
                <a:moveTo>
                  <a:pt x="0" y="0"/>
                </a:moveTo>
                <a:lnTo>
                  <a:pt x="0" y="1021841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5" name="object 1445"/>
          <p:cNvSpPr txBox="1"/>
          <p:nvPr/>
        </p:nvSpPr>
        <p:spPr>
          <a:xfrm>
            <a:off x="1255909" y="2593339"/>
            <a:ext cx="6343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6" name="object 1446"/>
          <p:cNvSpPr txBox="1"/>
          <p:nvPr/>
        </p:nvSpPr>
        <p:spPr>
          <a:xfrm>
            <a:off x="2429395" y="2578849"/>
            <a:ext cx="667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7" name="object 1447"/>
          <p:cNvSpPr txBox="1"/>
          <p:nvPr/>
        </p:nvSpPr>
        <p:spPr>
          <a:xfrm>
            <a:off x="7175868" y="3853675"/>
            <a:ext cx="667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5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8" name="object 1448"/>
          <p:cNvSpPr txBox="1"/>
          <p:nvPr/>
        </p:nvSpPr>
        <p:spPr>
          <a:xfrm>
            <a:off x="3461130" y="3288284"/>
            <a:ext cx="8782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9" name="object 1449"/>
          <p:cNvSpPr txBox="1"/>
          <p:nvPr/>
        </p:nvSpPr>
        <p:spPr>
          <a:xfrm>
            <a:off x="5869051" y="5163578"/>
            <a:ext cx="8515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8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C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50" name="object 1450"/>
          <p:cNvSpPr txBox="1">
            <a:spLocks noGrp="1"/>
          </p:cNvSpPr>
          <p:nvPr>
            <p:ph type="title"/>
          </p:nvPr>
        </p:nvSpPr>
        <p:spPr>
          <a:xfrm>
            <a:off x="1294002" y="699769"/>
            <a:ext cx="5172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Routing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Example: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1.0.0.1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ymbol"/>
                <a:cs typeface="Symbol"/>
              </a:rPr>
              <a:t></a:t>
            </a:r>
            <a:r>
              <a:rPr sz="2400" u="heavy" spc="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2.0.0.4</a:t>
            </a:r>
            <a:endParaRPr sz="2400">
              <a:latin typeface="Comic Sans MS"/>
              <a:cs typeface="Comic Sans MS"/>
            </a:endParaRPr>
          </a:p>
        </p:txBody>
      </p:sp>
      <p:graphicFrame>
        <p:nvGraphicFramePr>
          <p:cNvPr id="1451" name="object 1451"/>
          <p:cNvGraphicFramePr>
            <a:graphicFrameLocks noGrp="1"/>
          </p:cNvGraphicFramePr>
          <p:nvPr/>
        </p:nvGraphicFramePr>
        <p:xfrm>
          <a:off x="1119454" y="5595556"/>
          <a:ext cx="4348480" cy="1119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1220"/>
                <a:gridCol w="1116330"/>
                <a:gridCol w="1047750"/>
              </a:tblGrid>
              <a:tr h="363220"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Target/Prefix-Length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Next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Hop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Interface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242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1.0.0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“direct”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743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0.0.0.0 /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1.0.0.254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52" name="object 1452"/>
          <p:cNvSpPr txBox="1"/>
          <p:nvPr/>
        </p:nvSpPr>
        <p:spPr>
          <a:xfrm>
            <a:off x="1257439" y="5229860"/>
            <a:ext cx="20529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Host 1’s routing</a:t>
            </a:r>
            <a:r>
              <a:rPr sz="1600" spc="-6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table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53" name="object 1453"/>
          <p:cNvSpPr txBox="1"/>
          <p:nvPr/>
        </p:nvSpPr>
        <p:spPr>
          <a:xfrm>
            <a:off x="1226957" y="1543596"/>
            <a:ext cx="2171065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5940">
              <a:lnSpc>
                <a:spcPct val="1503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A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7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1.0.0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54" name="object 1454"/>
          <p:cNvSpPr txBox="1"/>
          <p:nvPr/>
        </p:nvSpPr>
        <p:spPr>
          <a:xfrm>
            <a:off x="3977030" y="1468183"/>
            <a:ext cx="2740025" cy="1200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204" marR="81280" indent="-231140">
              <a:lnSpc>
                <a:spcPct val="1506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High-Speed Fiber Backbone  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4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3.0.0</a:t>
            </a:r>
            <a:endParaRPr sz="160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154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10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55" name="object 1455"/>
          <p:cNvSpPr txBox="1"/>
          <p:nvPr/>
        </p:nvSpPr>
        <p:spPr>
          <a:xfrm>
            <a:off x="6956450" y="699312"/>
            <a:ext cx="22028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2610">
              <a:lnSpc>
                <a:spcPct val="1503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B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8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2.0.0</a:t>
            </a:r>
            <a:endParaRPr sz="1600">
              <a:latin typeface="Comic Sans MS"/>
              <a:cs typeface="Comic Sans MS"/>
            </a:endParaRPr>
          </a:p>
          <a:p>
            <a:pPr marL="161925">
              <a:lnSpc>
                <a:spcPct val="100000"/>
              </a:lnSpc>
              <a:spcBef>
                <a:spcPts val="1155"/>
              </a:spcBef>
              <a:tabLst>
                <a:tab pos="1514475" algn="l"/>
              </a:tabLst>
            </a:pPr>
            <a:r>
              <a:rPr sz="1600" spc="-5" dirty="0">
                <a:latin typeface="Comic Sans MS"/>
                <a:cs typeface="Comic Sans MS"/>
              </a:rPr>
              <a:t>Host </a:t>
            </a:r>
            <a:r>
              <a:rPr sz="1600" dirty="0">
                <a:latin typeface="Comic Sans MS"/>
                <a:cs typeface="Comic Sans MS"/>
              </a:rPr>
              <a:t>3	</a:t>
            </a:r>
            <a:r>
              <a:rPr sz="2400" spc="-7" baseline="1736" dirty="0">
                <a:latin typeface="Comic Sans MS"/>
                <a:cs typeface="Comic Sans MS"/>
              </a:rPr>
              <a:t>Host</a:t>
            </a:r>
            <a:r>
              <a:rPr sz="2400" spc="-82" baseline="1736" dirty="0">
                <a:latin typeface="Comic Sans MS"/>
                <a:cs typeface="Comic Sans MS"/>
              </a:rPr>
              <a:t> </a:t>
            </a:r>
            <a:r>
              <a:rPr sz="2400" baseline="1736" dirty="0">
                <a:latin typeface="Comic Sans MS"/>
                <a:cs typeface="Comic Sans MS"/>
              </a:rPr>
              <a:t>4</a:t>
            </a:r>
            <a:endParaRPr sz="2400" baseline="1736">
              <a:latin typeface="Comic Sans MS"/>
              <a:cs typeface="Comic Sans MS"/>
            </a:endParaRPr>
          </a:p>
        </p:txBody>
      </p:sp>
      <p:sp>
        <p:nvSpPr>
          <p:cNvPr id="1456" name="object 1456"/>
          <p:cNvSpPr txBox="1"/>
          <p:nvPr/>
        </p:nvSpPr>
        <p:spPr>
          <a:xfrm>
            <a:off x="6883286" y="5050802"/>
            <a:ext cx="2270125" cy="181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4.0.0.5</a:t>
            </a:r>
            <a:endParaRPr sz="1600">
              <a:latin typeface="Comic Sans MS"/>
              <a:cs typeface="Comic Sans MS"/>
            </a:endParaRPr>
          </a:p>
          <a:p>
            <a:pPr marL="209550">
              <a:lnSpc>
                <a:spcPct val="100000"/>
              </a:lnSpc>
              <a:spcBef>
                <a:spcPts val="1905"/>
              </a:spcBef>
            </a:pPr>
            <a:r>
              <a:rPr sz="1600" spc="-5" dirty="0">
                <a:latin typeface="Comic Sans MS"/>
                <a:cs typeface="Comic Sans MS"/>
              </a:rPr>
              <a:t>4.0.0.252</a:t>
            </a:r>
            <a:endParaRPr sz="1600">
              <a:latin typeface="Comic Sans MS"/>
              <a:cs typeface="Comic Sans MS"/>
            </a:endParaRPr>
          </a:p>
          <a:p>
            <a:pPr marL="12700" marR="72390" indent="565785">
              <a:lnSpc>
                <a:spcPct val="150600"/>
              </a:lnSpc>
              <a:spcBef>
                <a:spcPts val="27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C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8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4.0.0</a:t>
            </a:r>
            <a:endParaRPr sz="160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595"/>
              </a:spcBef>
            </a:pPr>
            <a:r>
              <a:rPr sz="1400" spc="-5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57" name="object 1457"/>
          <p:cNvSpPr/>
          <p:nvPr/>
        </p:nvSpPr>
        <p:spPr>
          <a:xfrm>
            <a:off x="1047635" y="2353817"/>
            <a:ext cx="1211580" cy="2340610"/>
          </a:xfrm>
          <a:custGeom>
            <a:avLst/>
            <a:gdLst/>
            <a:ahLst/>
            <a:cxnLst/>
            <a:rect l="l" t="t" r="r" b="b"/>
            <a:pathLst>
              <a:path w="1211580" h="2340610">
                <a:moveTo>
                  <a:pt x="605789" y="0"/>
                </a:moveTo>
                <a:lnTo>
                  <a:pt x="541890" y="6438"/>
                </a:lnTo>
                <a:lnTo>
                  <a:pt x="479905" y="25321"/>
                </a:lnTo>
                <a:lnTo>
                  <a:pt x="420169" y="56000"/>
                </a:lnTo>
                <a:lnTo>
                  <a:pt x="363019" y="97827"/>
                </a:lnTo>
                <a:lnTo>
                  <a:pt x="308789" y="150154"/>
                </a:lnTo>
                <a:lnTo>
                  <a:pt x="282874" y="180052"/>
                </a:lnTo>
                <a:lnTo>
                  <a:pt x="257814" y="212332"/>
                </a:lnTo>
                <a:lnTo>
                  <a:pt x="233653" y="246913"/>
                </a:lnTo>
                <a:lnTo>
                  <a:pt x="210430" y="283714"/>
                </a:lnTo>
                <a:lnTo>
                  <a:pt x="188190" y="322653"/>
                </a:lnTo>
                <a:lnTo>
                  <a:pt x="166972" y="363650"/>
                </a:lnTo>
                <a:lnTo>
                  <a:pt x="146820" y="406624"/>
                </a:lnTo>
                <a:lnTo>
                  <a:pt x="127775" y="451494"/>
                </a:lnTo>
                <a:lnTo>
                  <a:pt x="109879" y="498178"/>
                </a:lnTo>
                <a:lnTo>
                  <a:pt x="93173" y="546595"/>
                </a:lnTo>
                <a:lnTo>
                  <a:pt x="77701" y="596666"/>
                </a:lnTo>
                <a:lnTo>
                  <a:pt x="63503" y="648307"/>
                </a:lnTo>
                <a:lnTo>
                  <a:pt x="50622" y="701440"/>
                </a:lnTo>
                <a:lnTo>
                  <a:pt x="39100" y="755981"/>
                </a:lnTo>
                <a:lnTo>
                  <a:pt x="28978" y="811851"/>
                </a:lnTo>
                <a:lnTo>
                  <a:pt x="20298" y="868969"/>
                </a:lnTo>
                <a:lnTo>
                  <a:pt x="13102" y="927253"/>
                </a:lnTo>
                <a:lnTo>
                  <a:pt x="7433" y="986622"/>
                </a:lnTo>
                <a:lnTo>
                  <a:pt x="3331" y="1046996"/>
                </a:lnTo>
                <a:lnTo>
                  <a:pt x="839" y="1108292"/>
                </a:lnTo>
                <a:lnTo>
                  <a:pt x="0" y="1170431"/>
                </a:lnTo>
                <a:lnTo>
                  <a:pt x="839" y="1232568"/>
                </a:lnTo>
                <a:lnTo>
                  <a:pt x="3331" y="1293858"/>
                </a:lnTo>
                <a:lnTo>
                  <a:pt x="7433" y="1354221"/>
                </a:lnTo>
                <a:lnTo>
                  <a:pt x="13102" y="1413575"/>
                </a:lnTo>
                <a:lnTo>
                  <a:pt x="20298" y="1471841"/>
                </a:lnTo>
                <a:lnTo>
                  <a:pt x="28978" y="1528937"/>
                </a:lnTo>
                <a:lnTo>
                  <a:pt x="39100" y="1584783"/>
                </a:lnTo>
                <a:lnTo>
                  <a:pt x="50622" y="1639297"/>
                </a:lnTo>
                <a:lnTo>
                  <a:pt x="63503" y="1692400"/>
                </a:lnTo>
                <a:lnTo>
                  <a:pt x="77701" y="1744011"/>
                </a:lnTo>
                <a:lnTo>
                  <a:pt x="93173" y="1794048"/>
                </a:lnTo>
                <a:lnTo>
                  <a:pt x="109879" y="1842431"/>
                </a:lnTo>
                <a:lnTo>
                  <a:pt x="127775" y="1889080"/>
                </a:lnTo>
                <a:lnTo>
                  <a:pt x="146820" y="1933913"/>
                </a:lnTo>
                <a:lnTo>
                  <a:pt x="166972" y="1976850"/>
                </a:lnTo>
                <a:lnTo>
                  <a:pt x="188190" y="2017810"/>
                </a:lnTo>
                <a:lnTo>
                  <a:pt x="210430" y="2056713"/>
                </a:lnTo>
                <a:lnTo>
                  <a:pt x="233653" y="2093478"/>
                </a:lnTo>
                <a:lnTo>
                  <a:pt x="257814" y="2128023"/>
                </a:lnTo>
                <a:lnTo>
                  <a:pt x="282874" y="2160269"/>
                </a:lnTo>
                <a:lnTo>
                  <a:pt x="308789" y="2190134"/>
                </a:lnTo>
                <a:lnTo>
                  <a:pt x="335518" y="2217538"/>
                </a:lnTo>
                <a:lnTo>
                  <a:pt x="391250" y="2264640"/>
                </a:lnTo>
                <a:lnTo>
                  <a:pt x="449735" y="2300928"/>
                </a:lnTo>
                <a:lnTo>
                  <a:pt x="510637" y="2325757"/>
                </a:lnTo>
                <a:lnTo>
                  <a:pt x="573621" y="2338481"/>
                </a:lnTo>
                <a:lnTo>
                  <a:pt x="605790" y="2340102"/>
                </a:lnTo>
                <a:lnTo>
                  <a:pt x="637958" y="2338481"/>
                </a:lnTo>
                <a:lnTo>
                  <a:pt x="700942" y="2325757"/>
                </a:lnTo>
                <a:lnTo>
                  <a:pt x="761844" y="2300928"/>
                </a:lnTo>
                <a:lnTo>
                  <a:pt x="820329" y="2264640"/>
                </a:lnTo>
                <a:lnTo>
                  <a:pt x="876061" y="2217538"/>
                </a:lnTo>
                <a:lnTo>
                  <a:pt x="902790" y="2190134"/>
                </a:lnTo>
                <a:lnTo>
                  <a:pt x="928705" y="2160269"/>
                </a:lnTo>
                <a:lnTo>
                  <a:pt x="953765" y="2128023"/>
                </a:lnTo>
                <a:lnTo>
                  <a:pt x="977926" y="2093478"/>
                </a:lnTo>
                <a:lnTo>
                  <a:pt x="1001149" y="2056713"/>
                </a:lnTo>
                <a:lnTo>
                  <a:pt x="1023389" y="2017810"/>
                </a:lnTo>
                <a:lnTo>
                  <a:pt x="1044607" y="1976850"/>
                </a:lnTo>
                <a:lnTo>
                  <a:pt x="1064759" y="1933913"/>
                </a:lnTo>
                <a:lnTo>
                  <a:pt x="1083804" y="1889080"/>
                </a:lnTo>
                <a:lnTo>
                  <a:pt x="1101700" y="1842431"/>
                </a:lnTo>
                <a:lnTo>
                  <a:pt x="1118406" y="1794048"/>
                </a:lnTo>
                <a:lnTo>
                  <a:pt x="1133878" y="1744011"/>
                </a:lnTo>
                <a:lnTo>
                  <a:pt x="1148076" y="1692400"/>
                </a:lnTo>
                <a:lnTo>
                  <a:pt x="1160957" y="1639297"/>
                </a:lnTo>
                <a:lnTo>
                  <a:pt x="1172479" y="1584783"/>
                </a:lnTo>
                <a:lnTo>
                  <a:pt x="1182601" y="1528937"/>
                </a:lnTo>
                <a:lnTo>
                  <a:pt x="1191281" y="1471841"/>
                </a:lnTo>
                <a:lnTo>
                  <a:pt x="1198477" y="1413575"/>
                </a:lnTo>
                <a:lnTo>
                  <a:pt x="1204146" y="1354221"/>
                </a:lnTo>
                <a:lnTo>
                  <a:pt x="1208248" y="1293858"/>
                </a:lnTo>
                <a:lnTo>
                  <a:pt x="1210740" y="1232568"/>
                </a:lnTo>
                <a:lnTo>
                  <a:pt x="1211580" y="1170431"/>
                </a:lnTo>
                <a:lnTo>
                  <a:pt x="1210740" y="1108292"/>
                </a:lnTo>
                <a:lnTo>
                  <a:pt x="1208248" y="1046996"/>
                </a:lnTo>
                <a:lnTo>
                  <a:pt x="1204146" y="986622"/>
                </a:lnTo>
                <a:lnTo>
                  <a:pt x="1198477" y="927253"/>
                </a:lnTo>
                <a:lnTo>
                  <a:pt x="1191281" y="868969"/>
                </a:lnTo>
                <a:lnTo>
                  <a:pt x="1182601" y="811851"/>
                </a:lnTo>
                <a:lnTo>
                  <a:pt x="1172479" y="755981"/>
                </a:lnTo>
                <a:lnTo>
                  <a:pt x="1160957" y="701440"/>
                </a:lnTo>
                <a:lnTo>
                  <a:pt x="1148076" y="648307"/>
                </a:lnTo>
                <a:lnTo>
                  <a:pt x="1133878" y="596666"/>
                </a:lnTo>
                <a:lnTo>
                  <a:pt x="1118406" y="546595"/>
                </a:lnTo>
                <a:lnTo>
                  <a:pt x="1101700" y="498178"/>
                </a:lnTo>
                <a:lnTo>
                  <a:pt x="1083804" y="451494"/>
                </a:lnTo>
                <a:lnTo>
                  <a:pt x="1064759" y="406624"/>
                </a:lnTo>
                <a:lnTo>
                  <a:pt x="1044607" y="363650"/>
                </a:lnTo>
                <a:lnTo>
                  <a:pt x="1023389" y="322653"/>
                </a:lnTo>
                <a:lnTo>
                  <a:pt x="1001149" y="283714"/>
                </a:lnTo>
                <a:lnTo>
                  <a:pt x="977926" y="246913"/>
                </a:lnTo>
                <a:lnTo>
                  <a:pt x="953765" y="212332"/>
                </a:lnTo>
                <a:lnTo>
                  <a:pt x="928705" y="180052"/>
                </a:lnTo>
                <a:lnTo>
                  <a:pt x="902790" y="150154"/>
                </a:lnTo>
                <a:lnTo>
                  <a:pt x="876061" y="122718"/>
                </a:lnTo>
                <a:lnTo>
                  <a:pt x="820329" y="75560"/>
                </a:lnTo>
                <a:lnTo>
                  <a:pt x="761844" y="39226"/>
                </a:lnTo>
                <a:lnTo>
                  <a:pt x="700942" y="14364"/>
                </a:lnTo>
                <a:lnTo>
                  <a:pt x="637958" y="1623"/>
                </a:lnTo>
                <a:lnTo>
                  <a:pt x="605789" y="0"/>
                </a:lnTo>
                <a:close/>
              </a:path>
            </a:pathLst>
          </a:custGeom>
          <a:ln w="19049">
            <a:solidFill>
              <a:srgbClr val="FF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6712343" y="3792473"/>
            <a:ext cx="2803525" cy="0"/>
          </a:xfrm>
          <a:custGeom>
            <a:avLst/>
            <a:gdLst/>
            <a:ahLst/>
            <a:cxnLst/>
            <a:rect l="l" t="t" r="r" b="b"/>
            <a:pathLst>
              <a:path w="2803525">
                <a:moveTo>
                  <a:pt x="0" y="0"/>
                </a:moveTo>
                <a:lnTo>
                  <a:pt x="2803398" y="0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8137270" y="1465325"/>
            <a:ext cx="1320165" cy="2089150"/>
          </a:xfrm>
          <a:custGeom>
            <a:avLst/>
            <a:gdLst/>
            <a:ahLst/>
            <a:cxnLst/>
            <a:rect l="l" t="t" r="r" b="b"/>
            <a:pathLst>
              <a:path w="1320165" h="2089150">
                <a:moveTo>
                  <a:pt x="659904" y="0"/>
                </a:moveTo>
                <a:lnTo>
                  <a:pt x="585596" y="6547"/>
                </a:lnTo>
                <a:lnTo>
                  <a:pt x="513691" y="25722"/>
                </a:lnTo>
                <a:lnTo>
                  <a:pt x="444638" y="56819"/>
                </a:lnTo>
                <a:lnTo>
                  <a:pt x="411321" y="76620"/>
                </a:lnTo>
                <a:lnTo>
                  <a:pt x="378883" y="99137"/>
                </a:lnTo>
                <a:lnTo>
                  <a:pt x="347382" y="124284"/>
                </a:lnTo>
                <a:lnTo>
                  <a:pt x="316874" y="151971"/>
                </a:lnTo>
                <a:lnTo>
                  <a:pt x="287413" y="182113"/>
                </a:lnTo>
                <a:lnTo>
                  <a:pt x="259056" y="214619"/>
                </a:lnTo>
                <a:lnTo>
                  <a:pt x="231858" y="249403"/>
                </a:lnTo>
                <a:lnTo>
                  <a:pt x="205876" y="286376"/>
                </a:lnTo>
                <a:lnTo>
                  <a:pt x="181166" y="325452"/>
                </a:lnTo>
                <a:lnTo>
                  <a:pt x="157783" y="366540"/>
                </a:lnTo>
                <a:lnTo>
                  <a:pt x="135783" y="409555"/>
                </a:lnTo>
                <a:lnTo>
                  <a:pt x="115222" y="454407"/>
                </a:lnTo>
                <a:lnTo>
                  <a:pt x="96155" y="501010"/>
                </a:lnTo>
                <a:lnTo>
                  <a:pt x="78640" y="549274"/>
                </a:lnTo>
                <a:lnTo>
                  <a:pt x="62731" y="599113"/>
                </a:lnTo>
                <a:lnTo>
                  <a:pt x="48484" y="650438"/>
                </a:lnTo>
                <a:lnTo>
                  <a:pt x="35956" y="703161"/>
                </a:lnTo>
                <a:lnTo>
                  <a:pt x="25202" y="757194"/>
                </a:lnTo>
                <a:lnTo>
                  <a:pt x="16278" y="812450"/>
                </a:lnTo>
                <a:lnTo>
                  <a:pt x="9240" y="868840"/>
                </a:lnTo>
                <a:lnTo>
                  <a:pt x="4144" y="926277"/>
                </a:lnTo>
                <a:lnTo>
                  <a:pt x="1045" y="984673"/>
                </a:lnTo>
                <a:lnTo>
                  <a:pt x="0" y="1043940"/>
                </a:lnTo>
                <a:lnTo>
                  <a:pt x="1045" y="1103282"/>
                </a:lnTo>
                <a:lnTo>
                  <a:pt x="4144" y="1161749"/>
                </a:lnTo>
                <a:lnTo>
                  <a:pt x="9240" y="1219251"/>
                </a:lnTo>
                <a:lnTo>
                  <a:pt x="16278" y="1275703"/>
                </a:lnTo>
                <a:lnTo>
                  <a:pt x="25202" y="1331015"/>
                </a:lnTo>
                <a:lnTo>
                  <a:pt x="35956" y="1385100"/>
                </a:lnTo>
                <a:lnTo>
                  <a:pt x="48484" y="1437871"/>
                </a:lnTo>
                <a:lnTo>
                  <a:pt x="62731" y="1489239"/>
                </a:lnTo>
                <a:lnTo>
                  <a:pt x="78640" y="1539117"/>
                </a:lnTo>
                <a:lnTo>
                  <a:pt x="96155" y="1587417"/>
                </a:lnTo>
                <a:lnTo>
                  <a:pt x="115222" y="1634051"/>
                </a:lnTo>
                <a:lnTo>
                  <a:pt x="135783" y="1678933"/>
                </a:lnTo>
                <a:lnTo>
                  <a:pt x="157783" y="1721973"/>
                </a:lnTo>
                <a:lnTo>
                  <a:pt x="181166" y="1763084"/>
                </a:lnTo>
                <a:lnTo>
                  <a:pt x="205876" y="1802179"/>
                </a:lnTo>
                <a:lnTo>
                  <a:pt x="231858" y="1839169"/>
                </a:lnTo>
                <a:lnTo>
                  <a:pt x="259056" y="1873968"/>
                </a:lnTo>
                <a:lnTo>
                  <a:pt x="287413" y="1906487"/>
                </a:lnTo>
                <a:lnTo>
                  <a:pt x="316874" y="1936638"/>
                </a:lnTo>
                <a:lnTo>
                  <a:pt x="347382" y="1964335"/>
                </a:lnTo>
                <a:lnTo>
                  <a:pt x="378883" y="1989488"/>
                </a:lnTo>
                <a:lnTo>
                  <a:pt x="411321" y="2012010"/>
                </a:lnTo>
                <a:lnTo>
                  <a:pt x="444638" y="2031815"/>
                </a:lnTo>
                <a:lnTo>
                  <a:pt x="478781" y="2048813"/>
                </a:lnTo>
                <a:lnTo>
                  <a:pt x="549315" y="2074040"/>
                </a:lnTo>
                <a:lnTo>
                  <a:pt x="622477" y="2086990"/>
                </a:lnTo>
                <a:lnTo>
                  <a:pt x="659904" y="2088641"/>
                </a:lnTo>
                <a:lnTo>
                  <a:pt x="697329" y="2086990"/>
                </a:lnTo>
                <a:lnTo>
                  <a:pt x="770487" y="2074040"/>
                </a:lnTo>
                <a:lnTo>
                  <a:pt x="841018" y="2048813"/>
                </a:lnTo>
                <a:lnTo>
                  <a:pt x="875159" y="2031815"/>
                </a:lnTo>
                <a:lnTo>
                  <a:pt x="908475" y="2012010"/>
                </a:lnTo>
                <a:lnTo>
                  <a:pt x="940912" y="1989488"/>
                </a:lnTo>
                <a:lnTo>
                  <a:pt x="972412" y="1964335"/>
                </a:lnTo>
                <a:lnTo>
                  <a:pt x="1002920" y="1936638"/>
                </a:lnTo>
                <a:lnTo>
                  <a:pt x="1032381" y="1906487"/>
                </a:lnTo>
                <a:lnTo>
                  <a:pt x="1060737" y="1873968"/>
                </a:lnTo>
                <a:lnTo>
                  <a:pt x="1087935" y="1839169"/>
                </a:lnTo>
                <a:lnTo>
                  <a:pt x="1113916" y="1802179"/>
                </a:lnTo>
                <a:lnTo>
                  <a:pt x="1138627" y="1763084"/>
                </a:lnTo>
                <a:lnTo>
                  <a:pt x="1162010" y="1721973"/>
                </a:lnTo>
                <a:lnTo>
                  <a:pt x="1184010" y="1678933"/>
                </a:lnTo>
                <a:lnTo>
                  <a:pt x="1204571" y="1634051"/>
                </a:lnTo>
                <a:lnTo>
                  <a:pt x="1223638" y="1587417"/>
                </a:lnTo>
                <a:lnTo>
                  <a:pt x="1241154" y="1539117"/>
                </a:lnTo>
                <a:lnTo>
                  <a:pt x="1257063" y="1489239"/>
                </a:lnTo>
                <a:lnTo>
                  <a:pt x="1271310" y="1437871"/>
                </a:lnTo>
                <a:lnTo>
                  <a:pt x="1283838" y="1385100"/>
                </a:lnTo>
                <a:lnTo>
                  <a:pt x="1294593" y="1331015"/>
                </a:lnTo>
                <a:lnTo>
                  <a:pt x="1303517" y="1275703"/>
                </a:lnTo>
                <a:lnTo>
                  <a:pt x="1310555" y="1219251"/>
                </a:lnTo>
                <a:lnTo>
                  <a:pt x="1315652" y="1161749"/>
                </a:lnTo>
                <a:lnTo>
                  <a:pt x="1318751" y="1103282"/>
                </a:lnTo>
                <a:lnTo>
                  <a:pt x="1319796" y="1043940"/>
                </a:lnTo>
                <a:lnTo>
                  <a:pt x="1318751" y="984673"/>
                </a:lnTo>
                <a:lnTo>
                  <a:pt x="1315652" y="926277"/>
                </a:lnTo>
                <a:lnTo>
                  <a:pt x="1310555" y="868840"/>
                </a:lnTo>
                <a:lnTo>
                  <a:pt x="1303517" y="812450"/>
                </a:lnTo>
                <a:lnTo>
                  <a:pt x="1294593" y="757194"/>
                </a:lnTo>
                <a:lnTo>
                  <a:pt x="1283838" y="703161"/>
                </a:lnTo>
                <a:lnTo>
                  <a:pt x="1271310" y="650438"/>
                </a:lnTo>
                <a:lnTo>
                  <a:pt x="1257063" y="599113"/>
                </a:lnTo>
                <a:lnTo>
                  <a:pt x="1241154" y="549274"/>
                </a:lnTo>
                <a:lnTo>
                  <a:pt x="1223638" y="501010"/>
                </a:lnTo>
                <a:lnTo>
                  <a:pt x="1204571" y="454407"/>
                </a:lnTo>
                <a:lnTo>
                  <a:pt x="1184010" y="409555"/>
                </a:lnTo>
                <a:lnTo>
                  <a:pt x="1162010" y="366540"/>
                </a:lnTo>
                <a:lnTo>
                  <a:pt x="1138627" y="325452"/>
                </a:lnTo>
                <a:lnTo>
                  <a:pt x="1113916" y="286376"/>
                </a:lnTo>
                <a:lnTo>
                  <a:pt x="1087935" y="249403"/>
                </a:lnTo>
                <a:lnTo>
                  <a:pt x="1060737" y="214619"/>
                </a:lnTo>
                <a:lnTo>
                  <a:pt x="1032381" y="182113"/>
                </a:lnTo>
                <a:lnTo>
                  <a:pt x="1002920" y="151971"/>
                </a:lnTo>
                <a:lnTo>
                  <a:pt x="972412" y="124284"/>
                </a:lnTo>
                <a:lnTo>
                  <a:pt x="940912" y="99137"/>
                </a:lnTo>
                <a:lnTo>
                  <a:pt x="908475" y="76620"/>
                </a:lnTo>
                <a:lnTo>
                  <a:pt x="875159" y="56819"/>
                </a:lnTo>
                <a:lnTo>
                  <a:pt x="841018" y="39824"/>
                </a:lnTo>
                <a:lnTo>
                  <a:pt x="770487" y="14600"/>
                </a:lnTo>
                <a:lnTo>
                  <a:pt x="697329" y="1651"/>
                </a:lnTo>
                <a:lnTo>
                  <a:pt x="659904" y="0"/>
                </a:lnTo>
                <a:close/>
              </a:path>
            </a:pathLst>
          </a:custGeom>
          <a:ln w="19050">
            <a:solidFill>
              <a:srgbClr val="343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7264" y="2202560"/>
            <a:ext cx="169913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67407" y="2253233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380238" y="95250"/>
                </a:moveTo>
                <a:lnTo>
                  <a:pt x="380238" y="78486"/>
                </a:lnTo>
                <a:lnTo>
                  <a:pt x="373367" y="74676"/>
                </a:lnTo>
                <a:lnTo>
                  <a:pt x="9893" y="0"/>
                </a:lnTo>
                <a:lnTo>
                  <a:pt x="0" y="2286"/>
                </a:lnTo>
                <a:lnTo>
                  <a:pt x="0" y="18288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67407" y="2253233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0" y="2286"/>
                </a:moveTo>
                <a:lnTo>
                  <a:pt x="0" y="18288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67" y="74676"/>
                </a:lnTo>
                <a:lnTo>
                  <a:pt x="9893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34501" y="2237994"/>
            <a:ext cx="61594" cy="45085"/>
          </a:xfrm>
          <a:custGeom>
            <a:avLst/>
            <a:gdLst/>
            <a:ahLst/>
            <a:cxnLst/>
            <a:rect l="l" t="t" r="r" b="b"/>
            <a:pathLst>
              <a:path w="61595" h="45085">
                <a:moveTo>
                  <a:pt x="60972" y="6096"/>
                </a:moveTo>
                <a:lnTo>
                  <a:pt x="60972" y="0"/>
                </a:lnTo>
                <a:lnTo>
                  <a:pt x="40398" y="13716"/>
                </a:lnTo>
                <a:lnTo>
                  <a:pt x="37338" y="13716"/>
                </a:lnTo>
                <a:lnTo>
                  <a:pt x="16776" y="26670"/>
                </a:lnTo>
                <a:lnTo>
                  <a:pt x="16776" y="29718"/>
                </a:lnTo>
                <a:lnTo>
                  <a:pt x="0" y="39624"/>
                </a:lnTo>
                <a:lnTo>
                  <a:pt x="0" y="44958"/>
                </a:lnTo>
                <a:lnTo>
                  <a:pt x="18288" y="33528"/>
                </a:lnTo>
                <a:lnTo>
                  <a:pt x="22872" y="33528"/>
                </a:lnTo>
                <a:lnTo>
                  <a:pt x="45720" y="19050"/>
                </a:lnTo>
                <a:lnTo>
                  <a:pt x="45720" y="16002"/>
                </a:lnTo>
                <a:lnTo>
                  <a:pt x="60972" y="6096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34501" y="2237994"/>
            <a:ext cx="61594" cy="45085"/>
          </a:xfrm>
          <a:custGeom>
            <a:avLst/>
            <a:gdLst/>
            <a:ahLst/>
            <a:cxnLst/>
            <a:rect l="l" t="t" r="r" b="b"/>
            <a:pathLst>
              <a:path w="61595" h="45085">
                <a:moveTo>
                  <a:pt x="0" y="38862"/>
                </a:moveTo>
                <a:lnTo>
                  <a:pt x="0" y="44958"/>
                </a:lnTo>
                <a:lnTo>
                  <a:pt x="18288" y="33528"/>
                </a:lnTo>
                <a:lnTo>
                  <a:pt x="22872" y="33528"/>
                </a:lnTo>
                <a:lnTo>
                  <a:pt x="45720" y="19050"/>
                </a:lnTo>
                <a:lnTo>
                  <a:pt x="45720" y="16002"/>
                </a:lnTo>
                <a:lnTo>
                  <a:pt x="60972" y="6096"/>
                </a:lnTo>
                <a:lnTo>
                  <a:pt x="60972" y="0"/>
                </a:lnTo>
                <a:lnTo>
                  <a:pt x="40398" y="13716"/>
                </a:lnTo>
                <a:lnTo>
                  <a:pt x="37338" y="13716"/>
                </a:lnTo>
                <a:lnTo>
                  <a:pt x="16776" y="26670"/>
                </a:lnTo>
                <a:lnTo>
                  <a:pt x="16776" y="29718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48991" y="227152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379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74125" y="22532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73375" y="2257044"/>
            <a:ext cx="6985" cy="0"/>
          </a:xfrm>
          <a:custGeom>
            <a:avLst/>
            <a:gdLst/>
            <a:ahLst/>
            <a:cxnLst/>
            <a:rect l="l" t="t" r="r" b="b"/>
            <a:pathLst>
              <a:path w="6984">
                <a:moveTo>
                  <a:pt x="684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32227" y="227457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09" h="12700">
                <a:moveTo>
                  <a:pt x="3797" y="11430"/>
                </a:moveTo>
                <a:lnTo>
                  <a:pt x="3797" y="0"/>
                </a:lnTo>
                <a:lnTo>
                  <a:pt x="0" y="762"/>
                </a:lnTo>
                <a:lnTo>
                  <a:pt x="0" y="12192"/>
                </a:lnTo>
                <a:lnTo>
                  <a:pt x="3797" y="1143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32227" y="227457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09" h="12700">
                <a:moveTo>
                  <a:pt x="0" y="762"/>
                </a:moveTo>
                <a:lnTo>
                  <a:pt x="0" y="12192"/>
                </a:lnTo>
                <a:lnTo>
                  <a:pt x="3797" y="11430"/>
                </a:lnTo>
                <a:lnTo>
                  <a:pt x="3797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63419" y="2202942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4" h="66039">
                <a:moveTo>
                  <a:pt x="0" y="0"/>
                </a:moveTo>
                <a:lnTo>
                  <a:pt x="368808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67407" y="218541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549389" y="17525"/>
                </a:moveTo>
                <a:lnTo>
                  <a:pt x="518159" y="12953"/>
                </a:lnTo>
                <a:lnTo>
                  <a:pt x="177546" y="8381"/>
                </a:lnTo>
                <a:lnTo>
                  <a:pt x="132588" y="0"/>
                </a:lnTo>
                <a:lnTo>
                  <a:pt x="96011" y="17525"/>
                </a:lnTo>
                <a:lnTo>
                  <a:pt x="96011" y="22859"/>
                </a:lnTo>
                <a:lnTo>
                  <a:pt x="0" y="68579"/>
                </a:lnTo>
                <a:lnTo>
                  <a:pt x="380238" y="146303"/>
                </a:lnTo>
                <a:lnTo>
                  <a:pt x="464820" y="90677"/>
                </a:lnTo>
                <a:lnTo>
                  <a:pt x="464820" y="83057"/>
                </a:lnTo>
                <a:lnTo>
                  <a:pt x="502157" y="59435"/>
                </a:lnTo>
                <a:lnTo>
                  <a:pt x="510540" y="41909"/>
                </a:lnTo>
                <a:lnTo>
                  <a:pt x="549389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67407" y="218541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132588" y="0"/>
                </a:moveTo>
                <a:lnTo>
                  <a:pt x="96011" y="17525"/>
                </a:lnTo>
                <a:lnTo>
                  <a:pt x="96011" y="22097"/>
                </a:lnTo>
                <a:lnTo>
                  <a:pt x="0" y="68579"/>
                </a:lnTo>
                <a:lnTo>
                  <a:pt x="380238" y="146303"/>
                </a:lnTo>
                <a:lnTo>
                  <a:pt x="464820" y="90677"/>
                </a:lnTo>
                <a:lnTo>
                  <a:pt x="464820" y="83057"/>
                </a:lnTo>
                <a:lnTo>
                  <a:pt x="502157" y="59435"/>
                </a:lnTo>
                <a:lnTo>
                  <a:pt x="510540" y="41909"/>
                </a:lnTo>
                <a:lnTo>
                  <a:pt x="549389" y="17525"/>
                </a:lnTo>
                <a:lnTo>
                  <a:pt x="518159" y="12953"/>
                </a:lnTo>
                <a:lnTo>
                  <a:pt x="177546" y="8381"/>
                </a:lnTo>
                <a:lnTo>
                  <a:pt x="1325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73313" y="2196845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32778" y="3810"/>
                </a:moveTo>
                <a:lnTo>
                  <a:pt x="12204" y="0"/>
                </a:lnTo>
                <a:lnTo>
                  <a:pt x="0" y="5334"/>
                </a:lnTo>
                <a:lnTo>
                  <a:pt x="20573" y="9906"/>
                </a:lnTo>
                <a:lnTo>
                  <a:pt x="32778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473313" y="2196845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12204" y="0"/>
                </a:moveTo>
                <a:lnTo>
                  <a:pt x="0" y="5334"/>
                </a:lnTo>
                <a:lnTo>
                  <a:pt x="20573" y="9906"/>
                </a:lnTo>
                <a:lnTo>
                  <a:pt x="32778" y="3810"/>
                </a:lnTo>
                <a:lnTo>
                  <a:pt x="122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23795" y="2215895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329183" y="52578"/>
                </a:moveTo>
                <a:lnTo>
                  <a:pt x="320027" y="50292"/>
                </a:lnTo>
                <a:lnTo>
                  <a:pt x="43433" y="0"/>
                </a:lnTo>
                <a:lnTo>
                  <a:pt x="24383" y="9906"/>
                </a:lnTo>
                <a:lnTo>
                  <a:pt x="20573" y="16764"/>
                </a:lnTo>
                <a:lnTo>
                  <a:pt x="0" y="32766"/>
                </a:lnTo>
                <a:lnTo>
                  <a:pt x="289559" y="91440"/>
                </a:lnTo>
                <a:lnTo>
                  <a:pt x="304800" y="80010"/>
                </a:lnTo>
                <a:lnTo>
                  <a:pt x="329183" y="5257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23795" y="2215895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43433" y="0"/>
                </a:moveTo>
                <a:lnTo>
                  <a:pt x="24383" y="9906"/>
                </a:lnTo>
                <a:lnTo>
                  <a:pt x="20573" y="16764"/>
                </a:lnTo>
                <a:lnTo>
                  <a:pt x="0" y="32766"/>
                </a:lnTo>
                <a:lnTo>
                  <a:pt x="289559" y="91440"/>
                </a:lnTo>
                <a:lnTo>
                  <a:pt x="304800" y="80010"/>
                </a:lnTo>
                <a:lnTo>
                  <a:pt x="329183" y="52578"/>
                </a:lnTo>
                <a:lnTo>
                  <a:pt x="320027" y="50292"/>
                </a:lnTo>
                <a:lnTo>
                  <a:pt x="434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460371" y="2225801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4" h="49530">
                <a:moveTo>
                  <a:pt x="0" y="0"/>
                </a:moveTo>
                <a:lnTo>
                  <a:pt x="273557" y="49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451227" y="2232660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42083" y="2241804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59" h="52069">
                <a:moveTo>
                  <a:pt x="0" y="0"/>
                </a:moveTo>
                <a:lnTo>
                  <a:pt x="276593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0084" y="2220848"/>
            <a:ext cx="355092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62657" y="2209038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5">
                <a:moveTo>
                  <a:pt x="356616" y="66294"/>
                </a:moveTo>
                <a:lnTo>
                  <a:pt x="353568" y="60960"/>
                </a:lnTo>
                <a:lnTo>
                  <a:pt x="7620" y="0"/>
                </a:lnTo>
                <a:lnTo>
                  <a:pt x="0" y="3810"/>
                </a:lnTo>
                <a:lnTo>
                  <a:pt x="0" y="7620"/>
                </a:lnTo>
                <a:lnTo>
                  <a:pt x="348233" y="71628"/>
                </a:lnTo>
                <a:lnTo>
                  <a:pt x="356616" y="66294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62657" y="2209038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5">
                <a:moveTo>
                  <a:pt x="7620" y="0"/>
                </a:moveTo>
                <a:lnTo>
                  <a:pt x="0" y="3810"/>
                </a:lnTo>
                <a:lnTo>
                  <a:pt x="0" y="7620"/>
                </a:lnTo>
                <a:lnTo>
                  <a:pt x="348233" y="71628"/>
                </a:lnTo>
                <a:lnTo>
                  <a:pt x="356616" y="66294"/>
                </a:lnTo>
                <a:lnTo>
                  <a:pt x="353568" y="60960"/>
                </a:lnTo>
                <a:lnTo>
                  <a:pt x="76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75992" y="2210942"/>
            <a:ext cx="339839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63419" y="2212848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8" y="624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89886" y="2221610"/>
            <a:ext cx="371094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32227" y="2274570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90317" y="2218944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4">
                <a:moveTo>
                  <a:pt x="27432" y="0"/>
                </a:moveTo>
                <a:lnTo>
                  <a:pt x="12954" y="8381"/>
                </a:lnTo>
                <a:lnTo>
                  <a:pt x="0" y="18287"/>
                </a:lnTo>
                <a:lnTo>
                  <a:pt x="6083" y="24383"/>
                </a:lnTo>
                <a:lnTo>
                  <a:pt x="25908" y="15239"/>
                </a:lnTo>
                <a:lnTo>
                  <a:pt x="27432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90317" y="2218182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2954" y="9143"/>
                </a:moveTo>
                <a:lnTo>
                  <a:pt x="0" y="19050"/>
                </a:lnTo>
                <a:lnTo>
                  <a:pt x="6083" y="25145"/>
                </a:lnTo>
                <a:lnTo>
                  <a:pt x="25908" y="16001"/>
                </a:lnTo>
                <a:lnTo>
                  <a:pt x="27432" y="0"/>
                </a:lnTo>
                <a:lnTo>
                  <a:pt x="12954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95424" y="2164842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5">
                <a:moveTo>
                  <a:pt x="326123" y="44957"/>
                </a:moveTo>
                <a:lnTo>
                  <a:pt x="53327" y="0"/>
                </a:lnTo>
                <a:lnTo>
                  <a:pt x="40373" y="19812"/>
                </a:lnTo>
                <a:lnTo>
                  <a:pt x="0" y="14477"/>
                </a:lnTo>
                <a:lnTo>
                  <a:pt x="4572" y="22859"/>
                </a:lnTo>
                <a:lnTo>
                  <a:pt x="54851" y="31241"/>
                </a:lnTo>
                <a:lnTo>
                  <a:pt x="67055" y="14477"/>
                </a:lnTo>
                <a:lnTo>
                  <a:pt x="323850" y="58674"/>
                </a:lnTo>
                <a:lnTo>
                  <a:pt x="326123" y="4495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95424" y="2164842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5">
                <a:moveTo>
                  <a:pt x="0" y="14477"/>
                </a:moveTo>
                <a:lnTo>
                  <a:pt x="4572" y="22859"/>
                </a:lnTo>
                <a:lnTo>
                  <a:pt x="54851" y="31241"/>
                </a:lnTo>
                <a:lnTo>
                  <a:pt x="67055" y="14477"/>
                </a:lnTo>
                <a:lnTo>
                  <a:pt x="323850" y="58674"/>
                </a:lnTo>
                <a:lnTo>
                  <a:pt x="326123" y="44957"/>
                </a:lnTo>
                <a:lnTo>
                  <a:pt x="53327" y="0"/>
                </a:lnTo>
                <a:lnTo>
                  <a:pt x="40373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52574" y="2169414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46477" y="2177795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69">
                <a:moveTo>
                  <a:pt x="266700" y="44196"/>
                </a:moveTo>
                <a:lnTo>
                  <a:pt x="15239" y="0"/>
                </a:lnTo>
                <a:lnTo>
                  <a:pt x="0" y="6858"/>
                </a:lnTo>
                <a:lnTo>
                  <a:pt x="36575" y="16002"/>
                </a:lnTo>
                <a:lnTo>
                  <a:pt x="252971" y="51816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46477" y="2177795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69">
                <a:moveTo>
                  <a:pt x="15239" y="0"/>
                </a:moveTo>
                <a:lnTo>
                  <a:pt x="0" y="6858"/>
                </a:lnTo>
                <a:lnTo>
                  <a:pt x="36575" y="16002"/>
                </a:lnTo>
                <a:lnTo>
                  <a:pt x="252971" y="51816"/>
                </a:lnTo>
                <a:lnTo>
                  <a:pt x="266700" y="44196"/>
                </a:ln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544191" y="218465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5">
                <a:moveTo>
                  <a:pt x="257556" y="42671"/>
                </a:moveTo>
                <a:lnTo>
                  <a:pt x="2286" y="0"/>
                </a:lnTo>
                <a:lnTo>
                  <a:pt x="0" y="15239"/>
                </a:lnTo>
                <a:lnTo>
                  <a:pt x="252209" y="58673"/>
                </a:lnTo>
                <a:lnTo>
                  <a:pt x="257556" y="42671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44191" y="218465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5">
                <a:moveTo>
                  <a:pt x="2286" y="0"/>
                </a:moveTo>
                <a:lnTo>
                  <a:pt x="0" y="15239"/>
                </a:lnTo>
                <a:lnTo>
                  <a:pt x="252209" y="58673"/>
                </a:lnTo>
                <a:lnTo>
                  <a:pt x="257556" y="42671"/>
                </a:lnTo>
                <a:lnTo>
                  <a:pt x="22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666874" y="220141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19">
                <a:moveTo>
                  <a:pt x="16001" y="6857"/>
                </a:moveTo>
                <a:lnTo>
                  <a:pt x="16001" y="1524"/>
                </a:lnTo>
                <a:lnTo>
                  <a:pt x="15227" y="762"/>
                </a:lnTo>
                <a:lnTo>
                  <a:pt x="12191" y="762"/>
                </a:lnTo>
                <a:lnTo>
                  <a:pt x="10667" y="0"/>
                </a:lnTo>
                <a:lnTo>
                  <a:pt x="5321" y="0"/>
                </a:lnTo>
                <a:lnTo>
                  <a:pt x="5321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5"/>
                </a:lnTo>
                <a:lnTo>
                  <a:pt x="1524" y="6095"/>
                </a:lnTo>
                <a:lnTo>
                  <a:pt x="3048" y="7619"/>
                </a:lnTo>
                <a:lnTo>
                  <a:pt x="15227" y="7619"/>
                </a:lnTo>
                <a:lnTo>
                  <a:pt x="16001" y="6857"/>
                </a:lnTo>
                <a:close/>
              </a:path>
              <a:path w="17145" h="7619">
                <a:moveTo>
                  <a:pt x="16751" y="5333"/>
                </a:moveTo>
                <a:lnTo>
                  <a:pt x="16751" y="3809"/>
                </a:lnTo>
                <a:lnTo>
                  <a:pt x="16001" y="2286"/>
                </a:lnTo>
                <a:lnTo>
                  <a:pt x="16001" y="6095"/>
                </a:lnTo>
                <a:lnTo>
                  <a:pt x="16751" y="5333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666874" y="220141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19">
                <a:moveTo>
                  <a:pt x="0" y="4571"/>
                </a:moveTo>
                <a:lnTo>
                  <a:pt x="0" y="6095"/>
                </a:lnTo>
                <a:lnTo>
                  <a:pt x="1524" y="6095"/>
                </a:lnTo>
                <a:lnTo>
                  <a:pt x="3048" y="7619"/>
                </a:lnTo>
                <a:lnTo>
                  <a:pt x="15227" y="7619"/>
                </a:lnTo>
                <a:lnTo>
                  <a:pt x="16001" y="6095"/>
                </a:lnTo>
                <a:lnTo>
                  <a:pt x="16751" y="5333"/>
                </a:lnTo>
                <a:lnTo>
                  <a:pt x="16751" y="3809"/>
                </a:lnTo>
                <a:lnTo>
                  <a:pt x="16001" y="2286"/>
                </a:lnTo>
                <a:lnTo>
                  <a:pt x="16001" y="1524"/>
                </a:lnTo>
                <a:lnTo>
                  <a:pt x="15227" y="762"/>
                </a:lnTo>
                <a:lnTo>
                  <a:pt x="12191" y="762"/>
                </a:lnTo>
                <a:lnTo>
                  <a:pt x="10667" y="0"/>
                </a:lnTo>
                <a:lnTo>
                  <a:pt x="5321" y="0"/>
                </a:lnTo>
                <a:lnTo>
                  <a:pt x="5321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571624" y="2184654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59" h="9525">
                <a:moveTo>
                  <a:pt x="6857" y="0"/>
                </a:moveTo>
                <a:lnTo>
                  <a:pt x="0" y="4571"/>
                </a:lnTo>
                <a:lnTo>
                  <a:pt x="0" y="9143"/>
                </a:lnTo>
                <a:lnTo>
                  <a:pt x="2273" y="9143"/>
                </a:lnTo>
                <a:lnTo>
                  <a:pt x="2273" y="5333"/>
                </a:lnTo>
                <a:lnTo>
                  <a:pt x="3048" y="5333"/>
                </a:lnTo>
                <a:lnTo>
                  <a:pt x="9905" y="0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586851" y="2187701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80">
                <a:moveTo>
                  <a:pt x="0" y="4571"/>
                </a:moveTo>
                <a:lnTo>
                  <a:pt x="7632" y="0"/>
                </a:lnTo>
                <a:lnTo>
                  <a:pt x="10680" y="7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592198" y="2188464"/>
            <a:ext cx="6985" cy="3810"/>
          </a:xfrm>
          <a:custGeom>
            <a:avLst/>
            <a:gdLst/>
            <a:ahLst/>
            <a:cxnLst/>
            <a:rect l="l" t="t" r="r" b="b"/>
            <a:pathLst>
              <a:path w="6984" h="3810">
                <a:moveTo>
                  <a:pt x="6857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27998" y="2193798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80">
                <a:moveTo>
                  <a:pt x="0" y="4571"/>
                </a:moveTo>
                <a:lnTo>
                  <a:pt x="6870" y="0"/>
                </a:lnTo>
                <a:lnTo>
                  <a:pt x="10680" y="761"/>
                </a:lnTo>
                <a:lnTo>
                  <a:pt x="4572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638679" y="2196083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80">
                <a:moveTo>
                  <a:pt x="0" y="4572"/>
                </a:moveTo>
                <a:lnTo>
                  <a:pt x="6096" y="0"/>
                </a:lnTo>
                <a:lnTo>
                  <a:pt x="9893" y="762"/>
                </a:lnTo>
                <a:lnTo>
                  <a:pt x="3048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597531" y="2189988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5" h="3810">
                <a:moveTo>
                  <a:pt x="0" y="3810"/>
                </a:moveTo>
                <a:lnTo>
                  <a:pt x="8369" y="0"/>
                </a:lnTo>
                <a:lnTo>
                  <a:pt x="10668" y="0"/>
                </a:lnTo>
                <a:lnTo>
                  <a:pt x="5333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05901" y="2190750"/>
            <a:ext cx="12065" cy="5080"/>
          </a:xfrm>
          <a:custGeom>
            <a:avLst/>
            <a:gdLst/>
            <a:ahLst/>
            <a:cxnLst/>
            <a:rect l="l" t="t" r="r" b="b"/>
            <a:pathLst>
              <a:path w="12065" h="5080">
                <a:moveTo>
                  <a:pt x="0" y="4571"/>
                </a:moveTo>
                <a:lnTo>
                  <a:pt x="7620" y="0"/>
                </a:lnTo>
                <a:lnTo>
                  <a:pt x="11442" y="761"/>
                </a:lnTo>
                <a:lnTo>
                  <a:pt x="5346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17343" y="2192273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5" h="5714">
                <a:moveTo>
                  <a:pt x="0" y="4571"/>
                </a:moveTo>
                <a:lnTo>
                  <a:pt x="6083" y="0"/>
                </a:lnTo>
                <a:lnTo>
                  <a:pt x="10655" y="1523"/>
                </a:lnTo>
                <a:lnTo>
                  <a:pt x="3048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558669" y="2183129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4">
                <a:moveTo>
                  <a:pt x="6858" y="0"/>
                </a:moveTo>
                <a:lnTo>
                  <a:pt x="0" y="4571"/>
                </a:lnTo>
                <a:lnTo>
                  <a:pt x="0" y="10668"/>
                </a:lnTo>
                <a:lnTo>
                  <a:pt x="3048" y="10668"/>
                </a:lnTo>
                <a:lnTo>
                  <a:pt x="3048" y="5333"/>
                </a:lnTo>
                <a:lnTo>
                  <a:pt x="9893" y="762"/>
                </a:lnTo>
                <a:lnTo>
                  <a:pt x="68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05938" y="2093595"/>
            <a:ext cx="130289" cy="152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495424" y="2042922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24383" y="140752"/>
                </a:moveTo>
                <a:lnTo>
                  <a:pt x="24383" y="92201"/>
                </a:lnTo>
                <a:lnTo>
                  <a:pt x="0" y="136397"/>
                </a:lnTo>
                <a:lnTo>
                  <a:pt x="24383" y="140752"/>
                </a:lnTo>
                <a:close/>
              </a:path>
              <a:path w="434340" h="196214">
                <a:moveTo>
                  <a:pt x="434327" y="51053"/>
                </a:moveTo>
                <a:lnTo>
                  <a:pt x="393953" y="43433"/>
                </a:lnTo>
                <a:lnTo>
                  <a:pt x="124967" y="6857"/>
                </a:lnTo>
                <a:lnTo>
                  <a:pt x="67055" y="0"/>
                </a:lnTo>
                <a:lnTo>
                  <a:pt x="22098" y="81533"/>
                </a:lnTo>
                <a:lnTo>
                  <a:pt x="24383" y="92201"/>
                </a:lnTo>
                <a:lnTo>
                  <a:pt x="24383" y="140752"/>
                </a:lnTo>
                <a:lnTo>
                  <a:pt x="42672" y="144017"/>
                </a:lnTo>
                <a:lnTo>
                  <a:pt x="55613" y="125729"/>
                </a:lnTo>
                <a:lnTo>
                  <a:pt x="323850" y="169925"/>
                </a:lnTo>
                <a:lnTo>
                  <a:pt x="323850" y="190718"/>
                </a:lnTo>
                <a:lnTo>
                  <a:pt x="359651" y="195833"/>
                </a:lnTo>
                <a:lnTo>
                  <a:pt x="434327" y="51053"/>
                </a:lnTo>
                <a:close/>
              </a:path>
              <a:path w="434340" h="196214">
                <a:moveTo>
                  <a:pt x="323850" y="190718"/>
                </a:moveTo>
                <a:lnTo>
                  <a:pt x="323850" y="169925"/>
                </a:lnTo>
                <a:lnTo>
                  <a:pt x="311657" y="188975"/>
                </a:lnTo>
                <a:lnTo>
                  <a:pt x="323850" y="19071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495424" y="2042922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67055" y="0"/>
                </a:moveTo>
                <a:lnTo>
                  <a:pt x="22098" y="81533"/>
                </a:lnTo>
                <a:lnTo>
                  <a:pt x="24383" y="92201"/>
                </a:lnTo>
                <a:lnTo>
                  <a:pt x="0" y="136397"/>
                </a:lnTo>
                <a:lnTo>
                  <a:pt x="42672" y="144017"/>
                </a:lnTo>
                <a:lnTo>
                  <a:pt x="55613" y="125729"/>
                </a:lnTo>
                <a:lnTo>
                  <a:pt x="323850" y="169925"/>
                </a:lnTo>
                <a:lnTo>
                  <a:pt x="311657" y="188975"/>
                </a:lnTo>
                <a:lnTo>
                  <a:pt x="359651" y="195833"/>
                </a:lnTo>
                <a:lnTo>
                  <a:pt x="434327" y="51053"/>
                </a:lnTo>
                <a:lnTo>
                  <a:pt x="393953" y="43433"/>
                </a:lnTo>
                <a:lnTo>
                  <a:pt x="124967" y="6857"/>
                </a:lnTo>
                <a:lnTo>
                  <a:pt x="670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504567" y="2161032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90" h="7619">
                <a:moveTo>
                  <a:pt x="0" y="0"/>
                </a:moveTo>
                <a:lnTo>
                  <a:pt x="46469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819274" y="2212848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20" h="8889">
                <a:moveTo>
                  <a:pt x="0" y="0"/>
                </a:moveTo>
                <a:lnTo>
                  <a:pt x="45719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17140" y="2046351"/>
            <a:ext cx="100583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880220" y="2086355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4">
                <a:moveTo>
                  <a:pt x="3060" y="92201"/>
                </a:moveTo>
                <a:lnTo>
                  <a:pt x="3060" y="86105"/>
                </a:lnTo>
                <a:lnTo>
                  <a:pt x="2298" y="86105"/>
                </a:lnTo>
                <a:lnTo>
                  <a:pt x="2298" y="87629"/>
                </a:lnTo>
                <a:lnTo>
                  <a:pt x="1524" y="87629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60" y="92201"/>
                </a:lnTo>
                <a:close/>
              </a:path>
              <a:path w="50800" h="93344">
                <a:moveTo>
                  <a:pt x="6870" y="92963"/>
                </a:moveTo>
                <a:lnTo>
                  <a:pt x="6870" y="78485"/>
                </a:lnTo>
                <a:lnTo>
                  <a:pt x="6108" y="78485"/>
                </a:lnTo>
                <a:lnTo>
                  <a:pt x="6108" y="80771"/>
                </a:lnTo>
                <a:lnTo>
                  <a:pt x="5346" y="80771"/>
                </a:lnTo>
                <a:lnTo>
                  <a:pt x="5346" y="82295"/>
                </a:lnTo>
                <a:lnTo>
                  <a:pt x="3822" y="82295"/>
                </a:lnTo>
                <a:lnTo>
                  <a:pt x="3822" y="83819"/>
                </a:lnTo>
                <a:lnTo>
                  <a:pt x="3060" y="83819"/>
                </a:lnTo>
                <a:lnTo>
                  <a:pt x="3060" y="92963"/>
                </a:lnTo>
                <a:lnTo>
                  <a:pt x="6870" y="92963"/>
                </a:lnTo>
                <a:close/>
              </a:path>
              <a:path w="50800" h="93344">
                <a:moveTo>
                  <a:pt x="36575" y="7619"/>
                </a:moveTo>
                <a:lnTo>
                  <a:pt x="36575" y="4571"/>
                </a:lnTo>
                <a:lnTo>
                  <a:pt x="33527" y="4571"/>
                </a:lnTo>
                <a:lnTo>
                  <a:pt x="33527" y="3809"/>
                </a:lnTo>
                <a:lnTo>
                  <a:pt x="26682" y="3809"/>
                </a:lnTo>
                <a:lnTo>
                  <a:pt x="26682" y="3047"/>
                </a:lnTo>
                <a:lnTo>
                  <a:pt x="23634" y="3047"/>
                </a:lnTo>
                <a:lnTo>
                  <a:pt x="23634" y="2285"/>
                </a:lnTo>
                <a:lnTo>
                  <a:pt x="19824" y="2285"/>
                </a:lnTo>
                <a:lnTo>
                  <a:pt x="19824" y="1523"/>
                </a:lnTo>
                <a:lnTo>
                  <a:pt x="17525" y="1523"/>
                </a:lnTo>
                <a:lnTo>
                  <a:pt x="17525" y="761"/>
                </a:lnTo>
                <a:lnTo>
                  <a:pt x="12953" y="761"/>
                </a:lnTo>
                <a:lnTo>
                  <a:pt x="12953" y="0"/>
                </a:lnTo>
                <a:lnTo>
                  <a:pt x="5346" y="0"/>
                </a:lnTo>
                <a:lnTo>
                  <a:pt x="5346" y="1523"/>
                </a:lnTo>
                <a:lnTo>
                  <a:pt x="3822" y="1523"/>
                </a:lnTo>
                <a:lnTo>
                  <a:pt x="3822" y="2285"/>
                </a:lnTo>
                <a:lnTo>
                  <a:pt x="6870" y="2285"/>
                </a:lnTo>
                <a:lnTo>
                  <a:pt x="6870" y="3047"/>
                </a:lnTo>
                <a:lnTo>
                  <a:pt x="11429" y="3047"/>
                </a:lnTo>
                <a:lnTo>
                  <a:pt x="11429" y="3809"/>
                </a:lnTo>
                <a:lnTo>
                  <a:pt x="18300" y="3809"/>
                </a:lnTo>
                <a:lnTo>
                  <a:pt x="18300" y="4571"/>
                </a:lnTo>
                <a:lnTo>
                  <a:pt x="21348" y="4571"/>
                </a:lnTo>
                <a:lnTo>
                  <a:pt x="21348" y="5333"/>
                </a:lnTo>
                <a:lnTo>
                  <a:pt x="24396" y="5333"/>
                </a:lnTo>
                <a:lnTo>
                  <a:pt x="24396" y="6095"/>
                </a:lnTo>
                <a:lnTo>
                  <a:pt x="27444" y="6095"/>
                </a:lnTo>
                <a:lnTo>
                  <a:pt x="27444" y="6857"/>
                </a:lnTo>
                <a:lnTo>
                  <a:pt x="30479" y="6857"/>
                </a:lnTo>
                <a:lnTo>
                  <a:pt x="30479" y="7619"/>
                </a:lnTo>
                <a:lnTo>
                  <a:pt x="36575" y="7619"/>
                </a:lnTo>
                <a:close/>
              </a:path>
              <a:path w="50800" h="93344">
                <a:moveTo>
                  <a:pt x="9156" y="92201"/>
                </a:moveTo>
                <a:lnTo>
                  <a:pt x="9156" y="76199"/>
                </a:lnTo>
                <a:lnTo>
                  <a:pt x="6870" y="76199"/>
                </a:lnTo>
                <a:lnTo>
                  <a:pt x="6870" y="92201"/>
                </a:lnTo>
                <a:lnTo>
                  <a:pt x="9156" y="92201"/>
                </a:lnTo>
                <a:close/>
              </a:path>
              <a:path w="50800" h="93344">
                <a:moveTo>
                  <a:pt x="10668" y="88391"/>
                </a:moveTo>
                <a:lnTo>
                  <a:pt x="10668" y="73151"/>
                </a:lnTo>
                <a:lnTo>
                  <a:pt x="9156" y="73151"/>
                </a:lnTo>
                <a:lnTo>
                  <a:pt x="9156" y="88391"/>
                </a:lnTo>
                <a:lnTo>
                  <a:pt x="10668" y="88391"/>
                </a:lnTo>
                <a:close/>
              </a:path>
              <a:path w="50800" h="93344">
                <a:moveTo>
                  <a:pt x="11429" y="86105"/>
                </a:moveTo>
                <a:lnTo>
                  <a:pt x="11429" y="71627"/>
                </a:lnTo>
                <a:lnTo>
                  <a:pt x="10668" y="71627"/>
                </a:lnTo>
                <a:lnTo>
                  <a:pt x="10668" y="86105"/>
                </a:lnTo>
                <a:lnTo>
                  <a:pt x="11429" y="86105"/>
                </a:lnTo>
                <a:close/>
              </a:path>
              <a:path w="50800" h="93344">
                <a:moveTo>
                  <a:pt x="12204" y="84581"/>
                </a:moveTo>
                <a:lnTo>
                  <a:pt x="12204" y="70103"/>
                </a:lnTo>
                <a:lnTo>
                  <a:pt x="11429" y="70103"/>
                </a:lnTo>
                <a:lnTo>
                  <a:pt x="11429" y="84581"/>
                </a:lnTo>
                <a:lnTo>
                  <a:pt x="12204" y="84581"/>
                </a:lnTo>
                <a:close/>
              </a:path>
              <a:path w="50800" h="93344">
                <a:moveTo>
                  <a:pt x="12953" y="83057"/>
                </a:moveTo>
                <a:lnTo>
                  <a:pt x="12953" y="67817"/>
                </a:lnTo>
                <a:lnTo>
                  <a:pt x="12204" y="67817"/>
                </a:lnTo>
                <a:lnTo>
                  <a:pt x="12204" y="83057"/>
                </a:lnTo>
                <a:lnTo>
                  <a:pt x="12953" y="83057"/>
                </a:lnTo>
                <a:close/>
              </a:path>
              <a:path w="50800" h="93344">
                <a:moveTo>
                  <a:pt x="14477" y="81533"/>
                </a:moveTo>
                <a:lnTo>
                  <a:pt x="14477" y="66293"/>
                </a:lnTo>
                <a:lnTo>
                  <a:pt x="12953" y="66293"/>
                </a:lnTo>
                <a:lnTo>
                  <a:pt x="12953" y="81533"/>
                </a:lnTo>
                <a:lnTo>
                  <a:pt x="14477" y="81533"/>
                </a:lnTo>
                <a:close/>
              </a:path>
              <a:path w="50800" h="93344">
                <a:moveTo>
                  <a:pt x="15252" y="78485"/>
                </a:moveTo>
                <a:lnTo>
                  <a:pt x="15252" y="64007"/>
                </a:lnTo>
                <a:lnTo>
                  <a:pt x="14477" y="64007"/>
                </a:lnTo>
                <a:lnTo>
                  <a:pt x="14477" y="78485"/>
                </a:lnTo>
                <a:lnTo>
                  <a:pt x="15252" y="78485"/>
                </a:lnTo>
                <a:close/>
              </a:path>
              <a:path w="50800" h="93344">
                <a:moveTo>
                  <a:pt x="16001" y="76961"/>
                </a:moveTo>
                <a:lnTo>
                  <a:pt x="16001" y="63245"/>
                </a:lnTo>
                <a:lnTo>
                  <a:pt x="15252" y="63245"/>
                </a:lnTo>
                <a:lnTo>
                  <a:pt x="15252" y="76961"/>
                </a:lnTo>
                <a:lnTo>
                  <a:pt x="16001" y="76961"/>
                </a:lnTo>
                <a:close/>
              </a:path>
              <a:path w="50800" h="93344">
                <a:moveTo>
                  <a:pt x="17525" y="75437"/>
                </a:moveTo>
                <a:lnTo>
                  <a:pt x="17525" y="60959"/>
                </a:lnTo>
                <a:lnTo>
                  <a:pt x="16001" y="60959"/>
                </a:lnTo>
                <a:lnTo>
                  <a:pt x="16001" y="75437"/>
                </a:lnTo>
                <a:lnTo>
                  <a:pt x="17525" y="75437"/>
                </a:lnTo>
                <a:close/>
              </a:path>
              <a:path w="50800" h="93344">
                <a:moveTo>
                  <a:pt x="18300" y="73151"/>
                </a:moveTo>
                <a:lnTo>
                  <a:pt x="18300" y="58673"/>
                </a:lnTo>
                <a:lnTo>
                  <a:pt x="17525" y="58673"/>
                </a:lnTo>
                <a:lnTo>
                  <a:pt x="17525" y="73151"/>
                </a:lnTo>
                <a:lnTo>
                  <a:pt x="18300" y="73151"/>
                </a:lnTo>
                <a:close/>
              </a:path>
              <a:path w="50800" h="93344">
                <a:moveTo>
                  <a:pt x="19050" y="71627"/>
                </a:moveTo>
                <a:lnTo>
                  <a:pt x="19050" y="57149"/>
                </a:lnTo>
                <a:lnTo>
                  <a:pt x="18300" y="57149"/>
                </a:lnTo>
                <a:lnTo>
                  <a:pt x="18300" y="71627"/>
                </a:lnTo>
                <a:lnTo>
                  <a:pt x="19050" y="71627"/>
                </a:lnTo>
                <a:close/>
              </a:path>
              <a:path w="50800" h="93344">
                <a:moveTo>
                  <a:pt x="19824" y="68579"/>
                </a:moveTo>
                <a:lnTo>
                  <a:pt x="19824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24" y="68579"/>
                </a:lnTo>
                <a:close/>
              </a:path>
              <a:path w="50800" h="93344">
                <a:moveTo>
                  <a:pt x="21348" y="67055"/>
                </a:moveTo>
                <a:lnTo>
                  <a:pt x="21348" y="53339"/>
                </a:lnTo>
                <a:lnTo>
                  <a:pt x="19824" y="53339"/>
                </a:lnTo>
                <a:lnTo>
                  <a:pt x="19824" y="67055"/>
                </a:lnTo>
                <a:lnTo>
                  <a:pt x="21348" y="67055"/>
                </a:lnTo>
                <a:close/>
              </a:path>
              <a:path w="50800" h="93344">
                <a:moveTo>
                  <a:pt x="22110" y="66293"/>
                </a:moveTo>
                <a:lnTo>
                  <a:pt x="22110" y="51815"/>
                </a:lnTo>
                <a:lnTo>
                  <a:pt x="21348" y="51815"/>
                </a:lnTo>
                <a:lnTo>
                  <a:pt x="21348" y="66293"/>
                </a:lnTo>
                <a:lnTo>
                  <a:pt x="22110" y="66293"/>
                </a:lnTo>
                <a:close/>
              </a:path>
              <a:path w="50800" h="93344">
                <a:moveTo>
                  <a:pt x="23634" y="64007"/>
                </a:moveTo>
                <a:lnTo>
                  <a:pt x="23634" y="50291"/>
                </a:lnTo>
                <a:lnTo>
                  <a:pt x="22110" y="50291"/>
                </a:lnTo>
                <a:lnTo>
                  <a:pt x="22110" y="64007"/>
                </a:lnTo>
                <a:lnTo>
                  <a:pt x="23634" y="64007"/>
                </a:lnTo>
                <a:close/>
              </a:path>
              <a:path w="50800" h="93344">
                <a:moveTo>
                  <a:pt x="24396" y="60197"/>
                </a:moveTo>
                <a:lnTo>
                  <a:pt x="24396" y="46481"/>
                </a:lnTo>
                <a:lnTo>
                  <a:pt x="23634" y="46481"/>
                </a:lnTo>
                <a:lnTo>
                  <a:pt x="23634" y="60197"/>
                </a:lnTo>
                <a:lnTo>
                  <a:pt x="24396" y="60197"/>
                </a:lnTo>
                <a:close/>
              </a:path>
              <a:path w="50800" h="93344">
                <a:moveTo>
                  <a:pt x="25158" y="57911"/>
                </a:moveTo>
                <a:lnTo>
                  <a:pt x="25158" y="44195"/>
                </a:lnTo>
                <a:lnTo>
                  <a:pt x="24396" y="44195"/>
                </a:lnTo>
                <a:lnTo>
                  <a:pt x="24396" y="57911"/>
                </a:lnTo>
                <a:lnTo>
                  <a:pt x="25158" y="57911"/>
                </a:lnTo>
                <a:close/>
              </a:path>
              <a:path w="50800" h="93344">
                <a:moveTo>
                  <a:pt x="26682" y="55625"/>
                </a:moveTo>
                <a:lnTo>
                  <a:pt x="26682" y="43433"/>
                </a:lnTo>
                <a:lnTo>
                  <a:pt x="25158" y="43433"/>
                </a:lnTo>
                <a:lnTo>
                  <a:pt x="25158" y="55625"/>
                </a:lnTo>
                <a:lnTo>
                  <a:pt x="26682" y="55625"/>
                </a:lnTo>
                <a:close/>
              </a:path>
              <a:path w="50800" h="93344">
                <a:moveTo>
                  <a:pt x="27444" y="54101"/>
                </a:moveTo>
                <a:lnTo>
                  <a:pt x="27444" y="41147"/>
                </a:lnTo>
                <a:lnTo>
                  <a:pt x="26682" y="41147"/>
                </a:lnTo>
                <a:lnTo>
                  <a:pt x="26682" y="54101"/>
                </a:lnTo>
                <a:lnTo>
                  <a:pt x="27444" y="54101"/>
                </a:lnTo>
                <a:close/>
              </a:path>
              <a:path w="50800" h="93344">
                <a:moveTo>
                  <a:pt x="28206" y="51815"/>
                </a:moveTo>
                <a:lnTo>
                  <a:pt x="28206" y="38861"/>
                </a:lnTo>
                <a:lnTo>
                  <a:pt x="27444" y="38861"/>
                </a:lnTo>
                <a:lnTo>
                  <a:pt x="27444" y="51815"/>
                </a:lnTo>
                <a:lnTo>
                  <a:pt x="28206" y="51815"/>
                </a:lnTo>
                <a:close/>
              </a:path>
              <a:path w="50800" h="93344">
                <a:moveTo>
                  <a:pt x="29718" y="50291"/>
                </a:moveTo>
                <a:lnTo>
                  <a:pt x="29718" y="37337"/>
                </a:lnTo>
                <a:lnTo>
                  <a:pt x="28206" y="37337"/>
                </a:lnTo>
                <a:lnTo>
                  <a:pt x="28206" y="50291"/>
                </a:lnTo>
                <a:lnTo>
                  <a:pt x="29718" y="50291"/>
                </a:lnTo>
                <a:close/>
              </a:path>
              <a:path w="50800" h="93344">
                <a:moveTo>
                  <a:pt x="30479" y="48767"/>
                </a:moveTo>
                <a:lnTo>
                  <a:pt x="30479" y="35813"/>
                </a:lnTo>
                <a:lnTo>
                  <a:pt x="29718" y="35813"/>
                </a:lnTo>
                <a:lnTo>
                  <a:pt x="29718" y="48767"/>
                </a:lnTo>
                <a:lnTo>
                  <a:pt x="30479" y="48767"/>
                </a:lnTo>
                <a:close/>
              </a:path>
              <a:path w="50800" h="93344">
                <a:moveTo>
                  <a:pt x="31254" y="46481"/>
                </a:moveTo>
                <a:lnTo>
                  <a:pt x="31254" y="34289"/>
                </a:lnTo>
                <a:lnTo>
                  <a:pt x="30479" y="34289"/>
                </a:lnTo>
                <a:lnTo>
                  <a:pt x="30479" y="46481"/>
                </a:lnTo>
                <a:lnTo>
                  <a:pt x="31254" y="46481"/>
                </a:lnTo>
                <a:close/>
              </a:path>
              <a:path w="50800" h="93344">
                <a:moveTo>
                  <a:pt x="32778" y="44957"/>
                </a:moveTo>
                <a:lnTo>
                  <a:pt x="32778" y="31241"/>
                </a:lnTo>
                <a:lnTo>
                  <a:pt x="31254" y="31241"/>
                </a:lnTo>
                <a:lnTo>
                  <a:pt x="31254" y="44957"/>
                </a:lnTo>
                <a:lnTo>
                  <a:pt x="32778" y="44957"/>
                </a:lnTo>
                <a:close/>
              </a:path>
              <a:path w="50800" h="93344">
                <a:moveTo>
                  <a:pt x="33527" y="43433"/>
                </a:moveTo>
                <a:lnTo>
                  <a:pt x="33527" y="30479"/>
                </a:lnTo>
                <a:lnTo>
                  <a:pt x="32778" y="30479"/>
                </a:lnTo>
                <a:lnTo>
                  <a:pt x="32778" y="43433"/>
                </a:lnTo>
                <a:lnTo>
                  <a:pt x="33527" y="43433"/>
                </a:lnTo>
                <a:close/>
              </a:path>
              <a:path w="50800" h="93344">
                <a:moveTo>
                  <a:pt x="34302" y="41147"/>
                </a:moveTo>
                <a:lnTo>
                  <a:pt x="34302" y="28955"/>
                </a:lnTo>
                <a:lnTo>
                  <a:pt x="33527" y="28955"/>
                </a:lnTo>
                <a:lnTo>
                  <a:pt x="33527" y="41147"/>
                </a:lnTo>
                <a:lnTo>
                  <a:pt x="34302" y="41147"/>
                </a:lnTo>
                <a:close/>
              </a:path>
              <a:path w="50800" h="93344">
                <a:moveTo>
                  <a:pt x="36575" y="38861"/>
                </a:moveTo>
                <a:lnTo>
                  <a:pt x="36575" y="26669"/>
                </a:lnTo>
                <a:lnTo>
                  <a:pt x="34302" y="26669"/>
                </a:lnTo>
                <a:lnTo>
                  <a:pt x="34302" y="38861"/>
                </a:lnTo>
                <a:lnTo>
                  <a:pt x="36575" y="38861"/>
                </a:lnTo>
                <a:close/>
              </a:path>
              <a:path w="50800" h="93344">
                <a:moveTo>
                  <a:pt x="44208" y="9143"/>
                </a:moveTo>
                <a:lnTo>
                  <a:pt x="44208" y="6095"/>
                </a:lnTo>
                <a:lnTo>
                  <a:pt x="40398" y="6095"/>
                </a:lnTo>
                <a:lnTo>
                  <a:pt x="40398" y="5333"/>
                </a:lnTo>
                <a:lnTo>
                  <a:pt x="36575" y="5333"/>
                </a:lnTo>
                <a:lnTo>
                  <a:pt x="36575" y="8381"/>
                </a:lnTo>
                <a:lnTo>
                  <a:pt x="41922" y="8381"/>
                </a:lnTo>
                <a:lnTo>
                  <a:pt x="41922" y="9143"/>
                </a:lnTo>
                <a:lnTo>
                  <a:pt x="44208" y="9143"/>
                </a:lnTo>
                <a:close/>
              </a:path>
              <a:path w="50800" h="93344">
                <a:moveTo>
                  <a:pt x="38100" y="32765"/>
                </a:moveTo>
                <a:lnTo>
                  <a:pt x="38100" y="21335"/>
                </a:lnTo>
                <a:lnTo>
                  <a:pt x="36575" y="21335"/>
                </a:lnTo>
                <a:lnTo>
                  <a:pt x="36575" y="32765"/>
                </a:lnTo>
                <a:lnTo>
                  <a:pt x="38100" y="32765"/>
                </a:lnTo>
                <a:close/>
              </a:path>
              <a:path w="50800" h="93344">
                <a:moveTo>
                  <a:pt x="39624" y="31241"/>
                </a:moveTo>
                <a:lnTo>
                  <a:pt x="39624" y="19811"/>
                </a:lnTo>
                <a:lnTo>
                  <a:pt x="38100" y="19811"/>
                </a:lnTo>
                <a:lnTo>
                  <a:pt x="38100" y="31241"/>
                </a:lnTo>
                <a:lnTo>
                  <a:pt x="39624" y="31241"/>
                </a:lnTo>
                <a:close/>
              </a:path>
              <a:path w="50800" h="93344">
                <a:moveTo>
                  <a:pt x="40398" y="29717"/>
                </a:moveTo>
                <a:lnTo>
                  <a:pt x="40398" y="18287"/>
                </a:lnTo>
                <a:lnTo>
                  <a:pt x="39624" y="18287"/>
                </a:lnTo>
                <a:lnTo>
                  <a:pt x="39624" y="29717"/>
                </a:lnTo>
                <a:lnTo>
                  <a:pt x="40398" y="29717"/>
                </a:lnTo>
                <a:close/>
              </a:path>
              <a:path w="50800" h="93344">
                <a:moveTo>
                  <a:pt x="41922" y="27431"/>
                </a:moveTo>
                <a:lnTo>
                  <a:pt x="41922" y="16001"/>
                </a:lnTo>
                <a:lnTo>
                  <a:pt x="40398" y="16001"/>
                </a:lnTo>
                <a:lnTo>
                  <a:pt x="40398" y="27431"/>
                </a:lnTo>
                <a:lnTo>
                  <a:pt x="41922" y="27431"/>
                </a:lnTo>
                <a:close/>
              </a:path>
              <a:path w="50800" h="93344">
                <a:moveTo>
                  <a:pt x="42684" y="25907"/>
                </a:moveTo>
                <a:lnTo>
                  <a:pt x="42684" y="14477"/>
                </a:lnTo>
                <a:lnTo>
                  <a:pt x="41922" y="14477"/>
                </a:lnTo>
                <a:lnTo>
                  <a:pt x="41922" y="25907"/>
                </a:lnTo>
                <a:lnTo>
                  <a:pt x="42684" y="25907"/>
                </a:lnTo>
                <a:close/>
              </a:path>
              <a:path w="50800" h="93344">
                <a:moveTo>
                  <a:pt x="43446" y="23621"/>
                </a:moveTo>
                <a:lnTo>
                  <a:pt x="43446" y="12953"/>
                </a:lnTo>
                <a:lnTo>
                  <a:pt x="42684" y="12953"/>
                </a:lnTo>
                <a:lnTo>
                  <a:pt x="42684" y="23621"/>
                </a:lnTo>
                <a:lnTo>
                  <a:pt x="43446" y="23621"/>
                </a:lnTo>
                <a:close/>
              </a:path>
              <a:path w="50800" h="93344">
                <a:moveTo>
                  <a:pt x="44208" y="22097"/>
                </a:moveTo>
                <a:lnTo>
                  <a:pt x="44208" y="10667"/>
                </a:lnTo>
                <a:lnTo>
                  <a:pt x="43446" y="10667"/>
                </a:lnTo>
                <a:lnTo>
                  <a:pt x="43446" y="22097"/>
                </a:lnTo>
                <a:lnTo>
                  <a:pt x="44208" y="22097"/>
                </a:lnTo>
                <a:close/>
              </a:path>
              <a:path w="50800" h="93344">
                <a:moveTo>
                  <a:pt x="47256" y="16001"/>
                </a:moveTo>
                <a:lnTo>
                  <a:pt x="47256" y="6857"/>
                </a:lnTo>
                <a:lnTo>
                  <a:pt x="44208" y="6857"/>
                </a:lnTo>
                <a:lnTo>
                  <a:pt x="44208" y="19811"/>
                </a:lnTo>
                <a:lnTo>
                  <a:pt x="45732" y="19811"/>
                </a:lnTo>
                <a:lnTo>
                  <a:pt x="45732" y="18287"/>
                </a:lnTo>
                <a:lnTo>
                  <a:pt x="46494" y="18287"/>
                </a:lnTo>
                <a:lnTo>
                  <a:pt x="46494" y="16001"/>
                </a:lnTo>
                <a:lnTo>
                  <a:pt x="47256" y="16001"/>
                </a:lnTo>
                <a:close/>
              </a:path>
              <a:path w="50800" h="93344">
                <a:moveTo>
                  <a:pt x="50304" y="8381"/>
                </a:moveTo>
                <a:lnTo>
                  <a:pt x="50304" y="7619"/>
                </a:lnTo>
                <a:lnTo>
                  <a:pt x="47256" y="7619"/>
                </a:lnTo>
                <a:lnTo>
                  <a:pt x="47256" y="14477"/>
                </a:lnTo>
                <a:lnTo>
                  <a:pt x="48005" y="14477"/>
                </a:lnTo>
                <a:lnTo>
                  <a:pt x="48005" y="12953"/>
                </a:lnTo>
                <a:lnTo>
                  <a:pt x="48768" y="12953"/>
                </a:lnTo>
                <a:lnTo>
                  <a:pt x="48768" y="10667"/>
                </a:lnTo>
                <a:lnTo>
                  <a:pt x="49529" y="10667"/>
                </a:lnTo>
                <a:lnTo>
                  <a:pt x="49529" y="8381"/>
                </a:lnTo>
                <a:lnTo>
                  <a:pt x="50304" y="83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880220" y="2084832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208" y="10667"/>
                </a:lnTo>
                <a:lnTo>
                  <a:pt x="3822" y="3047"/>
                </a:lnTo>
                <a:lnTo>
                  <a:pt x="6108" y="0"/>
                </a:lnTo>
                <a:lnTo>
                  <a:pt x="50304" y="9143"/>
                </a:lnTo>
                <a:lnTo>
                  <a:pt x="6870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883281" y="208711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4">
                <a:moveTo>
                  <a:pt x="42672" y="6858"/>
                </a:moveTo>
                <a:lnTo>
                  <a:pt x="3048" y="0"/>
                </a:lnTo>
                <a:lnTo>
                  <a:pt x="0" y="6858"/>
                </a:lnTo>
                <a:lnTo>
                  <a:pt x="6096" y="5334"/>
                </a:lnTo>
                <a:lnTo>
                  <a:pt x="40385" y="10668"/>
                </a:lnTo>
                <a:lnTo>
                  <a:pt x="42672" y="685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883281" y="208711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4">
                <a:moveTo>
                  <a:pt x="3048" y="0"/>
                </a:moveTo>
                <a:lnTo>
                  <a:pt x="0" y="6858"/>
                </a:lnTo>
                <a:lnTo>
                  <a:pt x="6096" y="5334"/>
                </a:lnTo>
                <a:lnTo>
                  <a:pt x="40385" y="10668"/>
                </a:lnTo>
                <a:lnTo>
                  <a:pt x="42672" y="685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886329" y="2087117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559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77172" y="217627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30">
                <a:moveTo>
                  <a:pt x="9156" y="3047"/>
                </a:moveTo>
                <a:lnTo>
                  <a:pt x="3048" y="0"/>
                </a:lnTo>
                <a:lnTo>
                  <a:pt x="0" y="9905"/>
                </a:lnTo>
                <a:lnTo>
                  <a:pt x="3048" y="11429"/>
                </a:lnTo>
                <a:lnTo>
                  <a:pt x="9156" y="3047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77172" y="217627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30">
                <a:moveTo>
                  <a:pt x="3048" y="0"/>
                </a:moveTo>
                <a:lnTo>
                  <a:pt x="0" y="9905"/>
                </a:lnTo>
                <a:lnTo>
                  <a:pt x="3048" y="11429"/>
                </a:lnTo>
                <a:lnTo>
                  <a:pt x="9156" y="3047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13520" y="2047494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56" y="35813"/>
                </a:moveTo>
                <a:lnTo>
                  <a:pt x="132600" y="12954"/>
                </a:lnTo>
                <a:lnTo>
                  <a:pt x="3822" y="0"/>
                </a:lnTo>
                <a:lnTo>
                  <a:pt x="0" y="8381"/>
                </a:lnTo>
                <a:lnTo>
                  <a:pt x="270522" y="46481"/>
                </a:lnTo>
                <a:lnTo>
                  <a:pt x="275856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13520" y="2047494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22" y="0"/>
                </a:moveTo>
                <a:lnTo>
                  <a:pt x="0" y="8381"/>
                </a:lnTo>
                <a:lnTo>
                  <a:pt x="270522" y="46481"/>
                </a:lnTo>
                <a:lnTo>
                  <a:pt x="275856" y="35813"/>
                </a:lnTo>
                <a:lnTo>
                  <a:pt x="132600" y="12954"/>
                </a:lnTo>
                <a:lnTo>
                  <a:pt x="38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01925" y="2058161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78473" y="10668"/>
                </a:moveTo>
                <a:lnTo>
                  <a:pt x="69341" y="6096"/>
                </a:lnTo>
                <a:lnTo>
                  <a:pt x="0" y="0"/>
                </a:lnTo>
                <a:lnTo>
                  <a:pt x="3048" y="6096"/>
                </a:lnTo>
                <a:lnTo>
                  <a:pt x="73901" y="16002"/>
                </a:lnTo>
                <a:lnTo>
                  <a:pt x="78473" y="1066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01925" y="2058161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0" y="0"/>
                </a:moveTo>
                <a:lnTo>
                  <a:pt x="3048" y="6096"/>
                </a:lnTo>
                <a:lnTo>
                  <a:pt x="73901" y="16002"/>
                </a:lnTo>
                <a:lnTo>
                  <a:pt x="78473" y="10668"/>
                </a:lnTo>
                <a:lnTo>
                  <a:pt x="69341" y="609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767444" y="2068829"/>
            <a:ext cx="8255" cy="5715"/>
          </a:xfrm>
          <a:custGeom>
            <a:avLst/>
            <a:gdLst/>
            <a:ahLst/>
            <a:cxnLst/>
            <a:rect l="l" t="t" r="r" b="b"/>
            <a:pathLst>
              <a:path w="8254" h="5714">
                <a:moveTo>
                  <a:pt x="0" y="0"/>
                </a:moveTo>
                <a:lnTo>
                  <a:pt x="7632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01925" y="2053589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1" y="10668"/>
                </a:moveTo>
                <a:lnTo>
                  <a:pt x="2273" y="0"/>
                </a:lnTo>
                <a:lnTo>
                  <a:pt x="0" y="5334"/>
                </a:lnTo>
                <a:lnTo>
                  <a:pt x="65519" y="15240"/>
                </a:lnTo>
                <a:lnTo>
                  <a:pt x="69341" y="1066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701925" y="2052827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5"/>
                </a:lnTo>
                <a:lnTo>
                  <a:pt x="65519" y="16001"/>
                </a:lnTo>
                <a:lnTo>
                  <a:pt x="69341" y="10667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554846" y="2064257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322325" y="40385"/>
                </a:moveTo>
                <a:lnTo>
                  <a:pt x="56400" y="0"/>
                </a:lnTo>
                <a:lnTo>
                  <a:pt x="0" y="96012"/>
                </a:lnTo>
                <a:lnTo>
                  <a:pt x="268224" y="138684"/>
                </a:lnTo>
                <a:lnTo>
                  <a:pt x="322325" y="4038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554846" y="2064257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56400" y="0"/>
                </a:moveTo>
                <a:lnTo>
                  <a:pt x="0" y="96012"/>
                </a:lnTo>
                <a:lnTo>
                  <a:pt x="268224" y="138684"/>
                </a:lnTo>
                <a:lnTo>
                  <a:pt x="322325" y="40385"/>
                </a:lnTo>
                <a:lnTo>
                  <a:pt x="56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571230" y="21602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69" y="30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572500" y="2157983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573769" y="215493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70" y="914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575040" y="215265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576309" y="2151126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70" y="1295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577580" y="2147316"/>
            <a:ext cx="2540" cy="17780"/>
          </a:xfrm>
          <a:custGeom>
            <a:avLst/>
            <a:gdLst/>
            <a:ahLst/>
            <a:cxnLst/>
            <a:rect l="l" t="t" r="r" b="b"/>
            <a:pathLst>
              <a:path w="2540" h="17780">
                <a:moveTo>
                  <a:pt x="0" y="0"/>
                </a:moveTo>
                <a:lnTo>
                  <a:pt x="0" y="17525"/>
                </a:lnTo>
                <a:lnTo>
                  <a:pt x="2539" y="17525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580119" y="2144267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5">
                <a:moveTo>
                  <a:pt x="0" y="0"/>
                </a:moveTo>
                <a:lnTo>
                  <a:pt x="0" y="20574"/>
                </a:lnTo>
                <a:lnTo>
                  <a:pt x="1270" y="205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581390" y="2140457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583930" y="2137410"/>
            <a:ext cx="0" cy="27940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585200" y="2132838"/>
            <a:ext cx="1270" cy="33655"/>
          </a:xfrm>
          <a:custGeom>
            <a:avLst/>
            <a:gdLst/>
            <a:ahLst/>
            <a:cxnLst/>
            <a:rect l="l" t="t" r="r" b="b"/>
            <a:pathLst>
              <a:path w="1270" h="33655">
                <a:moveTo>
                  <a:pt x="0" y="0"/>
                </a:moveTo>
                <a:lnTo>
                  <a:pt x="0" y="33528"/>
                </a:lnTo>
                <a:lnTo>
                  <a:pt x="1270" y="3352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587740" y="212978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590280" y="2125979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91550" y="2120645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1"/>
                </a:lnTo>
                <a:lnTo>
                  <a:pt x="1270" y="4648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592819" y="2119122"/>
            <a:ext cx="2540" cy="48260"/>
          </a:xfrm>
          <a:custGeom>
            <a:avLst/>
            <a:gdLst/>
            <a:ahLst/>
            <a:cxnLst/>
            <a:rect l="l" t="t" r="r" b="b"/>
            <a:pathLst>
              <a:path w="2540" h="48260">
                <a:moveTo>
                  <a:pt x="0" y="0"/>
                </a:moveTo>
                <a:lnTo>
                  <a:pt x="0" y="48005"/>
                </a:lnTo>
                <a:lnTo>
                  <a:pt x="2540" y="4800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596630" y="2113788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597900" y="211226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80">
                <a:moveTo>
                  <a:pt x="0" y="0"/>
                </a:moveTo>
                <a:lnTo>
                  <a:pt x="0" y="55626"/>
                </a:lnTo>
                <a:lnTo>
                  <a:pt x="1270" y="5562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600440" y="2106167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1721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60298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604250" y="2097785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19">
                <a:moveTo>
                  <a:pt x="0" y="0"/>
                </a:moveTo>
                <a:lnTo>
                  <a:pt x="0" y="70866"/>
                </a:lnTo>
                <a:lnTo>
                  <a:pt x="2540" y="7086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606790" y="2093976"/>
            <a:ext cx="2540" cy="75565"/>
          </a:xfrm>
          <a:custGeom>
            <a:avLst/>
            <a:gdLst/>
            <a:ahLst/>
            <a:cxnLst/>
            <a:rect l="l" t="t" r="r" b="b"/>
            <a:pathLst>
              <a:path w="2540" h="75564">
                <a:moveTo>
                  <a:pt x="0" y="0"/>
                </a:moveTo>
                <a:lnTo>
                  <a:pt x="0" y="75437"/>
                </a:lnTo>
                <a:lnTo>
                  <a:pt x="2540" y="7543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610600" y="2086355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615044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616315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617584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61885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620759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623934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627744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630284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632190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634094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636634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640444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642984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644890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653780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659888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8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66838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668384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67283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669019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67727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677275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67918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67918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681084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68108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684894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68934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68806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691244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690609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69315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69188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695690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694419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697594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697594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699500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69823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702675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700769" y="218312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710930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710930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71220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71410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716644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716644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71728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719184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72109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722994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729344" y="208254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72934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72998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73188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733790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73633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74014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743315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74585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74775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747759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75093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750934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75410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75410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760459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76236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76426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76554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767444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76744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76808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76935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770619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77125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773159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776334" y="2177795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779509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781415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78395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786494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788400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792209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797049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801100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804275" y="209397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805544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807450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80935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813800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815069" y="2095500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70" y="822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816340" y="2096261"/>
            <a:ext cx="2540" cy="78105"/>
          </a:xfrm>
          <a:custGeom>
            <a:avLst/>
            <a:gdLst/>
            <a:ahLst/>
            <a:cxnLst/>
            <a:rect l="l" t="t" r="r" b="b"/>
            <a:pathLst>
              <a:path w="2540" h="78105">
                <a:moveTo>
                  <a:pt x="0" y="0"/>
                </a:moveTo>
                <a:lnTo>
                  <a:pt x="0" y="77724"/>
                </a:lnTo>
                <a:lnTo>
                  <a:pt x="2540" y="77724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820150" y="2096261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67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822690" y="2097023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825230" y="2097023"/>
            <a:ext cx="0" cy="64769"/>
          </a:xfrm>
          <a:custGeom>
            <a:avLst/>
            <a:gdLst/>
            <a:ahLst/>
            <a:cxnLst/>
            <a:rect l="l" t="t" r="r" b="b"/>
            <a:pathLst>
              <a:path h="64769">
                <a:moveTo>
                  <a:pt x="0" y="0"/>
                </a:moveTo>
                <a:lnTo>
                  <a:pt x="0" y="6476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826500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831580" y="2097785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832850" y="2099310"/>
            <a:ext cx="2540" cy="43180"/>
          </a:xfrm>
          <a:custGeom>
            <a:avLst/>
            <a:gdLst/>
            <a:ahLst/>
            <a:cxnLst/>
            <a:rect l="l" t="t" r="r" b="b"/>
            <a:pathLst>
              <a:path w="2540" h="43180">
                <a:moveTo>
                  <a:pt x="0" y="0"/>
                </a:moveTo>
                <a:lnTo>
                  <a:pt x="0" y="42672"/>
                </a:lnTo>
                <a:lnTo>
                  <a:pt x="2540" y="4267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835390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836659" y="2099310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837930" y="2099310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839200" y="2099310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840469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841740" y="2099310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80">
                <a:moveTo>
                  <a:pt x="0" y="0"/>
                </a:moveTo>
                <a:lnTo>
                  <a:pt x="0" y="30480"/>
                </a:lnTo>
                <a:lnTo>
                  <a:pt x="1270" y="3047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843009" y="210083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5"/>
                </a:lnTo>
                <a:lnTo>
                  <a:pt x="1270" y="2514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844280" y="2100833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5"/>
                </a:lnTo>
                <a:lnTo>
                  <a:pt x="1269" y="2133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845550" y="210083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1"/>
                </a:lnTo>
                <a:lnTo>
                  <a:pt x="1270" y="198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846819" y="2100833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70" y="1828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848090" y="2100833"/>
            <a:ext cx="2540" cy="14604"/>
          </a:xfrm>
          <a:custGeom>
            <a:avLst/>
            <a:gdLst/>
            <a:ahLst/>
            <a:cxnLst/>
            <a:rect l="l" t="t" r="r" b="b"/>
            <a:pathLst>
              <a:path w="2540" h="14605">
                <a:moveTo>
                  <a:pt x="0" y="0"/>
                </a:moveTo>
                <a:lnTo>
                  <a:pt x="0" y="14477"/>
                </a:lnTo>
                <a:lnTo>
                  <a:pt x="2540" y="1447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850630" y="210159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69" y="914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851900" y="2101595"/>
            <a:ext cx="2540" cy="6350"/>
          </a:xfrm>
          <a:custGeom>
            <a:avLst/>
            <a:gdLst/>
            <a:ahLst/>
            <a:cxnLst/>
            <a:rect l="l" t="t" r="r" b="b"/>
            <a:pathLst>
              <a:path w="2540" h="6350">
                <a:moveTo>
                  <a:pt x="0" y="0"/>
                </a:moveTo>
                <a:lnTo>
                  <a:pt x="0" y="6096"/>
                </a:lnTo>
                <a:lnTo>
                  <a:pt x="2540" y="609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854440" y="210159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8571230" y="21602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69" y="30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8572500" y="2157983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8573769" y="215493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70" y="914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575040" y="215265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8576309" y="2151126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70" y="1295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577580" y="2147316"/>
            <a:ext cx="2540" cy="17780"/>
          </a:xfrm>
          <a:custGeom>
            <a:avLst/>
            <a:gdLst/>
            <a:ahLst/>
            <a:cxnLst/>
            <a:rect l="l" t="t" r="r" b="b"/>
            <a:pathLst>
              <a:path w="2540" h="17780">
                <a:moveTo>
                  <a:pt x="0" y="0"/>
                </a:moveTo>
                <a:lnTo>
                  <a:pt x="0" y="17525"/>
                </a:lnTo>
                <a:lnTo>
                  <a:pt x="2539" y="17525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580119" y="2144267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5">
                <a:moveTo>
                  <a:pt x="0" y="0"/>
                </a:moveTo>
                <a:lnTo>
                  <a:pt x="0" y="20574"/>
                </a:lnTo>
                <a:lnTo>
                  <a:pt x="1270" y="205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581390" y="2140457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583930" y="2137410"/>
            <a:ext cx="0" cy="27940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8585200" y="2132838"/>
            <a:ext cx="1270" cy="33655"/>
          </a:xfrm>
          <a:custGeom>
            <a:avLst/>
            <a:gdLst/>
            <a:ahLst/>
            <a:cxnLst/>
            <a:rect l="l" t="t" r="r" b="b"/>
            <a:pathLst>
              <a:path w="1270" h="33655">
                <a:moveTo>
                  <a:pt x="0" y="0"/>
                </a:moveTo>
                <a:lnTo>
                  <a:pt x="0" y="33528"/>
                </a:lnTo>
                <a:lnTo>
                  <a:pt x="1270" y="3352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8587740" y="212978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8590280" y="2125979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8591550" y="2120645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1"/>
                </a:lnTo>
                <a:lnTo>
                  <a:pt x="1270" y="4648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592819" y="2119122"/>
            <a:ext cx="2540" cy="48260"/>
          </a:xfrm>
          <a:custGeom>
            <a:avLst/>
            <a:gdLst/>
            <a:ahLst/>
            <a:cxnLst/>
            <a:rect l="l" t="t" r="r" b="b"/>
            <a:pathLst>
              <a:path w="2540" h="48260">
                <a:moveTo>
                  <a:pt x="0" y="0"/>
                </a:moveTo>
                <a:lnTo>
                  <a:pt x="0" y="48005"/>
                </a:lnTo>
                <a:lnTo>
                  <a:pt x="2540" y="4800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8596630" y="2113788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597900" y="211226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80">
                <a:moveTo>
                  <a:pt x="0" y="0"/>
                </a:moveTo>
                <a:lnTo>
                  <a:pt x="0" y="55626"/>
                </a:lnTo>
                <a:lnTo>
                  <a:pt x="1270" y="5562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8600440" y="2106167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1721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860298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8604250" y="2097785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19">
                <a:moveTo>
                  <a:pt x="0" y="0"/>
                </a:moveTo>
                <a:lnTo>
                  <a:pt x="0" y="70866"/>
                </a:lnTo>
                <a:lnTo>
                  <a:pt x="2540" y="7086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8606790" y="2093976"/>
            <a:ext cx="2540" cy="75565"/>
          </a:xfrm>
          <a:custGeom>
            <a:avLst/>
            <a:gdLst/>
            <a:ahLst/>
            <a:cxnLst/>
            <a:rect l="l" t="t" r="r" b="b"/>
            <a:pathLst>
              <a:path w="2540" h="75564">
                <a:moveTo>
                  <a:pt x="0" y="0"/>
                </a:moveTo>
                <a:lnTo>
                  <a:pt x="0" y="75437"/>
                </a:lnTo>
                <a:lnTo>
                  <a:pt x="2540" y="7543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8610600" y="2086355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8615044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8616315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8617584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861885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8620759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8623934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8627744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8630284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632190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8634094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8636634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640444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642984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644890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8653780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8659888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8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866838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668384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67283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669019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67727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677275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67918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67918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681084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68108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8684894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68934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868806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8691244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8690609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869315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869188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8695690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8694419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8697594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8697594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8699500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869823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8702675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8700769" y="218312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8710930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8710930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871220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71410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8716644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8716644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871728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8719184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872109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8722994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729344" y="208254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872934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72998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873188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8733790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873633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874014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8743315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74585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775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747759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875093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750934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875410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875410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8760459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876236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876426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876554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8767444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876744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876808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876935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8770619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877125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8773159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8776334" y="2177795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8779509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8781415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878395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8786494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8788400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792209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8797049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8801100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8804275" y="209397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8805544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8807450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880935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8813800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8815069" y="2095500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70" y="822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8816340" y="2096261"/>
            <a:ext cx="2540" cy="78105"/>
          </a:xfrm>
          <a:custGeom>
            <a:avLst/>
            <a:gdLst/>
            <a:ahLst/>
            <a:cxnLst/>
            <a:rect l="l" t="t" r="r" b="b"/>
            <a:pathLst>
              <a:path w="2540" h="78105">
                <a:moveTo>
                  <a:pt x="0" y="0"/>
                </a:moveTo>
                <a:lnTo>
                  <a:pt x="0" y="77724"/>
                </a:lnTo>
                <a:lnTo>
                  <a:pt x="2540" y="77724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8820150" y="2096261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67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8822690" y="2097023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825230" y="2097023"/>
            <a:ext cx="0" cy="64769"/>
          </a:xfrm>
          <a:custGeom>
            <a:avLst/>
            <a:gdLst/>
            <a:ahLst/>
            <a:cxnLst/>
            <a:rect l="l" t="t" r="r" b="b"/>
            <a:pathLst>
              <a:path h="64769">
                <a:moveTo>
                  <a:pt x="0" y="0"/>
                </a:moveTo>
                <a:lnTo>
                  <a:pt x="0" y="64769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826500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831580" y="2097785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832850" y="2099310"/>
            <a:ext cx="2540" cy="43180"/>
          </a:xfrm>
          <a:custGeom>
            <a:avLst/>
            <a:gdLst/>
            <a:ahLst/>
            <a:cxnLst/>
            <a:rect l="l" t="t" r="r" b="b"/>
            <a:pathLst>
              <a:path w="2540" h="43180">
                <a:moveTo>
                  <a:pt x="0" y="0"/>
                </a:moveTo>
                <a:lnTo>
                  <a:pt x="0" y="42672"/>
                </a:lnTo>
                <a:lnTo>
                  <a:pt x="2540" y="4267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835390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8836659" y="2099310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8837930" y="2099310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8839200" y="2099310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8840469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8841740" y="2099310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80">
                <a:moveTo>
                  <a:pt x="0" y="0"/>
                </a:moveTo>
                <a:lnTo>
                  <a:pt x="0" y="30480"/>
                </a:lnTo>
                <a:lnTo>
                  <a:pt x="1270" y="3047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8843009" y="210083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5"/>
                </a:lnTo>
                <a:lnTo>
                  <a:pt x="1270" y="2514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8844280" y="2100833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5"/>
                </a:lnTo>
                <a:lnTo>
                  <a:pt x="1269" y="2133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8845550" y="210083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1"/>
                </a:lnTo>
                <a:lnTo>
                  <a:pt x="1270" y="198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8846819" y="2100833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70" y="1828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8848090" y="2100833"/>
            <a:ext cx="2540" cy="14604"/>
          </a:xfrm>
          <a:custGeom>
            <a:avLst/>
            <a:gdLst/>
            <a:ahLst/>
            <a:cxnLst/>
            <a:rect l="l" t="t" r="r" b="b"/>
            <a:pathLst>
              <a:path w="2540" h="14605">
                <a:moveTo>
                  <a:pt x="0" y="0"/>
                </a:moveTo>
                <a:lnTo>
                  <a:pt x="0" y="14477"/>
                </a:lnTo>
                <a:lnTo>
                  <a:pt x="2540" y="1447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8850630" y="210159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69" y="914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8851900" y="2101595"/>
            <a:ext cx="2540" cy="6350"/>
          </a:xfrm>
          <a:custGeom>
            <a:avLst/>
            <a:gdLst/>
            <a:ahLst/>
            <a:cxnLst/>
            <a:rect l="l" t="t" r="r" b="b"/>
            <a:pathLst>
              <a:path w="2540" h="6350">
                <a:moveTo>
                  <a:pt x="0" y="0"/>
                </a:moveTo>
                <a:lnTo>
                  <a:pt x="0" y="6096"/>
                </a:lnTo>
                <a:lnTo>
                  <a:pt x="2540" y="609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8854440" y="210159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8578850" y="2147316"/>
            <a:ext cx="1270" cy="17780"/>
          </a:xfrm>
          <a:custGeom>
            <a:avLst/>
            <a:gdLst/>
            <a:ahLst/>
            <a:cxnLst/>
            <a:rect l="l" t="t" r="r" b="b"/>
            <a:pathLst>
              <a:path w="1270" h="17780">
                <a:moveTo>
                  <a:pt x="0" y="0"/>
                </a:moveTo>
                <a:lnTo>
                  <a:pt x="0" y="17525"/>
                </a:lnTo>
                <a:lnTo>
                  <a:pt x="1270" y="175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8580119" y="2145792"/>
            <a:ext cx="1270" cy="19050"/>
          </a:xfrm>
          <a:custGeom>
            <a:avLst/>
            <a:gdLst/>
            <a:ahLst/>
            <a:cxnLst/>
            <a:rect l="l" t="t" r="r" b="b"/>
            <a:pathLst>
              <a:path w="1270" h="19050">
                <a:moveTo>
                  <a:pt x="0" y="0"/>
                </a:moveTo>
                <a:lnTo>
                  <a:pt x="0" y="19050"/>
                </a:lnTo>
                <a:lnTo>
                  <a:pt x="1270" y="1905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8581390" y="2141982"/>
            <a:ext cx="1270" cy="22860"/>
          </a:xfrm>
          <a:custGeom>
            <a:avLst/>
            <a:gdLst/>
            <a:ahLst/>
            <a:cxnLst/>
            <a:rect l="l" t="t" r="r" b="b"/>
            <a:pathLst>
              <a:path w="1270" h="22860">
                <a:moveTo>
                  <a:pt x="0" y="0"/>
                </a:moveTo>
                <a:lnTo>
                  <a:pt x="0" y="22860"/>
                </a:lnTo>
                <a:lnTo>
                  <a:pt x="1270" y="2286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8582659" y="2140457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8585200" y="2135123"/>
            <a:ext cx="0" cy="29845"/>
          </a:xfrm>
          <a:custGeom>
            <a:avLst/>
            <a:gdLst/>
            <a:ahLst/>
            <a:cxnLst/>
            <a:rect l="l" t="t" r="r" b="b"/>
            <a:pathLst>
              <a:path h="29844">
                <a:moveTo>
                  <a:pt x="0" y="0"/>
                </a:moveTo>
                <a:lnTo>
                  <a:pt x="0" y="29718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8587740" y="212978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8590280" y="2125979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6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8591550" y="2124455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0" y="0"/>
                </a:moveTo>
                <a:lnTo>
                  <a:pt x="0" y="42671"/>
                </a:lnTo>
                <a:lnTo>
                  <a:pt x="1270" y="4267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8594090" y="2119122"/>
            <a:ext cx="0" cy="48260"/>
          </a:xfrm>
          <a:custGeom>
            <a:avLst/>
            <a:gdLst/>
            <a:ahLst/>
            <a:cxnLst/>
            <a:rect l="l" t="t" r="r" b="b"/>
            <a:pathLst>
              <a:path h="48260">
                <a:moveTo>
                  <a:pt x="0" y="0"/>
                </a:moveTo>
                <a:lnTo>
                  <a:pt x="0" y="48006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8595359" y="2115311"/>
            <a:ext cx="2540" cy="52705"/>
          </a:xfrm>
          <a:custGeom>
            <a:avLst/>
            <a:gdLst/>
            <a:ahLst/>
            <a:cxnLst/>
            <a:rect l="l" t="t" r="r" b="b"/>
            <a:pathLst>
              <a:path w="2540" h="52705">
                <a:moveTo>
                  <a:pt x="0" y="0"/>
                </a:moveTo>
                <a:lnTo>
                  <a:pt x="0" y="52578"/>
                </a:lnTo>
                <a:lnTo>
                  <a:pt x="2539" y="5257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8597900" y="2113788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2"/>
                </a:lnTo>
                <a:lnTo>
                  <a:pt x="1270" y="5410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8599169" y="2109977"/>
            <a:ext cx="1270" cy="58419"/>
          </a:xfrm>
          <a:custGeom>
            <a:avLst/>
            <a:gdLst/>
            <a:ahLst/>
            <a:cxnLst/>
            <a:rect l="l" t="t" r="r" b="b"/>
            <a:pathLst>
              <a:path w="1270" h="58419">
                <a:moveTo>
                  <a:pt x="0" y="0"/>
                </a:moveTo>
                <a:lnTo>
                  <a:pt x="0" y="57911"/>
                </a:lnTo>
                <a:lnTo>
                  <a:pt x="1270" y="579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8600440" y="2106167"/>
            <a:ext cx="2540" cy="62230"/>
          </a:xfrm>
          <a:custGeom>
            <a:avLst/>
            <a:gdLst/>
            <a:ahLst/>
            <a:cxnLst/>
            <a:rect l="l" t="t" r="r" b="b"/>
            <a:pathLst>
              <a:path w="2540" h="62230">
                <a:moveTo>
                  <a:pt x="0" y="0"/>
                </a:moveTo>
                <a:lnTo>
                  <a:pt x="0" y="61721"/>
                </a:lnTo>
                <a:lnTo>
                  <a:pt x="2540" y="61721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860425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8606790" y="20955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8609330" y="2090166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9248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8610600" y="2088642"/>
            <a:ext cx="1270" cy="81280"/>
          </a:xfrm>
          <a:custGeom>
            <a:avLst/>
            <a:gdLst/>
            <a:ahLst/>
            <a:cxnLst/>
            <a:rect l="l" t="t" r="r" b="b"/>
            <a:pathLst>
              <a:path w="1270" h="81280">
                <a:moveTo>
                  <a:pt x="0" y="0"/>
                </a:moveTo>
                <a:lnTo>
                  <a:pt x="0" y="80771"/>
                </a:lnTo>
                <a:lnTo>
                  <a:pt x="1270" y="8077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8615044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8620125" y="207111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8621394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8622665" y="20665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8641080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8643619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8645525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8659761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762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8669019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8667750" y="217855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867346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8670290" y="217855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8677909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8677909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8723630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8723630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8740775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8743950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75474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75474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8760459" y="208902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876300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876935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876998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8770619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877189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8773794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8776969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8796921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8801734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8808084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8809355" y="2094738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8811259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8813165" y="209550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8816340" y="2095500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8817609" y="2096261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5">
                <a:moveTo>
                  <a:pt x="0" y="0"/>
                </a:moveTo>
                <a:lnTo>
                  <a:pt x="0" y="77724"/>
                </a:lnTo>
                <a:lnTo>
                  <a:pt x="1270" y="777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8820150" y="20962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8822690" y="2097023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8823959" y="2097023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8826500" y="2097785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8831580" y="2097785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8832850" y="2097785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4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8834119" y="2099310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0" y="0"/>
                </a:moveTo>
                <a:lnTo>
                  <a:pt x="0" y="42672"/>
                </a:lnTo>
                <a:lnTo>
                  <a:pt x="1270" y="4267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8835390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8836659" y="2099310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8837930" y="2099310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8839200" y="2099310"/>
            <a:ext cx="1270" cy="36830"/>
          </a:xfrm>
          <a:custGeom>
            <a:avLst/>
            <a:gdLst/>
            <a:ahLst/>
            <a:cxnLst/>
            <a:rect l="l" t="t" r="r" b="b"/>
            <a:pathLst>
              <a:path w="1270" h="36830">
                <a:moveTo>
                  <a:pt x="0" y="0"/>
                </a:moveTo>
                <a:lnTo>
                  <a:pt x="0" y="36576"/>
                </a:lnTo>
                <a:lnTo>
                  <a:pt x="1270" y="365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8840469" y="2099310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8841740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8843009" y="2100833"/>
            <a:ext cx="1270" cy="26670"/>
          </a:xfrm>
          <a:custGeom>
            <a:avLst/>
            <a:gdLst/>
            <a:ahLst/>
            <a:cxnLst/>
            <a:rect l="l" t="t" r="r" b="b"/>
            <a:pathLst>
              <a:path w="1270" h="26669">
                <a:moveTo>
                  <a:pt x="0" y="0"/>
                </a:moveTo>
                <a:lnTo>
                  <a:pt x="0" y="26669"/>
                </a:lnTo>
                <a:lnTo>
                  <a:pt x="1270" y="2666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8844280" y="210083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5"/>
                </a:lnTo>
                <a:lnTo>
                  <a:pt x="1269" y="2514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8845550" y="2100833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5"/>
                </a:lnTo>
                <a:lnTo>
                  <a:pt x="1270" y="2133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8846819" y="210083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1"/>
                </a:lnTo>
                <a:lnTo>
                  <a:pt x="1270" y="198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8848090" y="2100833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10">
                <a:moveTo>
                  <a:pt x="0" y="0"/>
                </a:moveTo>
                <a:lnTo>
                  <a:pt x="0" y="16001"/>
                </a:lnTo>
                <a:lnTo>
                  <a:pt x="1270" y="1600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8849359" y="2100833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0"/>
                </a:moveTo>
                <a:lnTo>
                  <a:pt x="0" y="14477"/>
                </a:lnTo>
                <a:lnTo>
                  <a:pt x="1270" y="1447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8584577" y="2137410"/>
            <a:ext cx="1270" cy="27940"/>
          </a:xfrm>
          <a:custGeom>
            <a:avLst/>
            <a:gdLst/>
            <a:ahLst/>
            <a:cxnLst/>
            <a:rect l="l" t="t" r="r" b="b"/>
            <a:pathLst>
              <a:path w="1270" h="27939">
                <a:moveTo>
                  <a:pt x="1270" y="27432"/>
                </a:moveTo>
                <a:lnTo>
                  <a:pt x="1270" y="0"/>
                </a:lnTo>
                <a:lnTo>
                  <a:pt x="0" y="0"/>
                </a:lnTo>
                <a:lnTo>
                  <a:pt x="0" y="27432"/>
                </a:lnTo>
                <a:lnTo>
                  <a:pt x="1270" y="27432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8586469" y="2129789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8587740" y="2129789"/>
            <a:ext cx="2540" cy="36830"/>
          </a:xfrm>
          <a:custGeom>
            <a:avLst/>
            <a:gdLst/>
            <a:ahLst/>
            <a:cxnLst/>
            <a:rect l="l" t="t" r="r" b="b"/>
            <a:pathLst>
              <a:path w="2540" h="36830">
                <a:moveTo>
                  <a:pt x="0" y="0"/>
                </a:moveTo>
                <a:lnTo>
                  <a:pt x="0" y="36576"/>
                </a:lnTo>
                <a:lnTo>
                  <a:pt x="2540" y="3657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8590280" y="2125979"/>
            <a:ext cx="2540" cy="40640"/>
          </a:xfrm>
          <a:custGeom>
            <a:avLst/>
            <a:gdLst/>
            <a:ahLst/>
            <a:cxnLst/>
            <a:rect l="l" t="t" r="r" b="b"/>
            <a:pathLst>
              <a:path w="2540" h="40639">
                <a:moveTo>
                  <a:pt x="0" y="0"/>
                </a:moveTo>
                <a:lnTo>
                  <a:pt x="0" y="40386"/>
                </a:lnTo>
                <a:lnTo>
                  <a:pt x="2539" y="4038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8592819" y="2119122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3"/>
                </a:lnTo>
                <a:lnTo>
                  <a:pt x="1270" y="152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8594090" y="2119122"/>
            <a:ext cx="1270" cy="48260"/>
          </a:xfrm>
          <a:custGeom>
            <a:avLst/>
            <a:gdLst/>
            <a:ahLst/>
            <a:cxnLst/>
            <a:rect l="l" t="t" r="r" b="b"/>
            <a:pathLst>
              <a:path w="1270" h="48260">
                <a:moveTo>
                  <a:pt x="0" y="0"/>
                </a:moveTo>
                <a:lnTo>
                  <a:pt x="0" y="48005"/>
                </a:lnTo>
                <a:lnTo>
                  <a:pt x="1270" y="4800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8595359" y="2115311"/>
            <a:ext cx="2540" cy="52705"/>
          </a:xfrm>
          <a:custGeom>
            <a:avLst/>
            <a:gdLst/>
            <a:ahLst/>
            <a:cxnLst/>
            <a:rect l="l" t="t" r="r" b="b"/>
            <a:pathLst>
              <a:path w="2540" h="52705">
                <a:moveTo>
                  <a:pt x="0" y="0"/>
                </a:moveTo>
                <a:lnTo>
                  <a:pt x="0" y="52578"/>
                </a:lnTo>
                <a:lnTo>
                  <a:pt x="2539" y="5257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8597900" y="2113788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2"/>
                </a:lnTo>
                <a:lnTo>
                  <a:pt x="1270" y="5410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8599169" y="2108454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3"/>
                </a:lnTo>
                <a:lnTo>
                  <a:pt x="1270" y="152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8600440" y="2106167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8601709" y="2104644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860425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8605519" y="2095500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5"/>
                </a:lnTo>
                <a:lnTo>
                  <a:pt x="1270" y="228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8606790" y="2095500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1"/>
                </a:lnTo>
                <a:lnTo>
                  <a:pt x="1270" y="7315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8608059" y="2090166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09"/>
                </a:lnTo>
                <a:lnTo>
                  <a:pt x="1270" y="380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8609330" y="2090166"/>
            <a:ext cx="2540" cy="79375"/>
          </a:xfrm>
          <a:custGeom>
            <a:avLst/>
            <a:gdLst/>
            <a:ahLst/>
            <a:cxnLst/>
            <a:rect l="l" t="t" r="r" b="b"/>
            <a:pathLst>
              <a:path w="2540" h="79375">
                <a:moveTo>
                  <a:pt x="0" y="0"/>
                </a:moveTo>
                <a:lnTo>
                  <a:pt x="0" y="79247"/>
                </a:lnTo>
                <a:lnTo>
                  <a:pt x="2539" y="7924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8611869" y="2083307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8613140" y="2081783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8615044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8616950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8618219" y="2072639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8619490" y="2068829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09"/>
                </a:lnTo>
                <a:lnTo>
                  <a:pt x="1270" y="380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8659507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762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8669019" y="207340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0"/>
                </a:moveTo>
                <a:lnTo>
                  <a:pt x="0" y="761"/>
                </a:lnTo>
                <a:lnTo>
                  <a:pt x="1270" y="76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867981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8681719" y="2074926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3"/>
                </a:lnTo>
                <a:lnTo>
                  <a:pt x="1270" y="152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869080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8700071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682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876935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876998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8770619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877189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8797302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8808084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880935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8816340" y="2095500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8818880" y="20962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8820150" y="2096261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70" y="746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8822690" y="2097023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8823959" y="2097023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8826500" y="2097785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8827769" y="2097785"/>
            <a:ext cx="2540" cy="57150"/>
          </a:xfrm>
          <a:custGeom>
            <a:avLst/>
            <a:gdLst/>
            <a:ahLst/>
            <a:cxnLst/>
            <a:rect l="l" t="t" r="r" b="b"/>
            <a:pathLst>
              <a:path w="2540" h="57150">
                <a:moveTo>
                  <a:pt x="0" y="0"/>
                </a:moveTo>
                <a:lnTo>
                  <a:pt x="0" y="57150"/>
                </a:lnTo>
                <a:lnTo>
                  <a:pt x="2540" y="57150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8831580" y="2097785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8832850" y="2097785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4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8834119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8835390" y="2099310"/>
            <a:ext cx="2540" cy="41275"/>
          </a:xfrm>
          <a:custGeom>
            <a:avLst/>
            <a:gdLst/>
            <a:ahLst/>
            <a:cxnLst/>
            <a:rect l="l" t="t" r="r" b="b"/>
            <a:pathLst>
              <a:path w="2540" h="41275">
                <a:moveTo>
                  <a:pt x="0" y="0"/>
                </a:moveTo>
                <a:lnTo>
                  <a:pt x="0" y="41148"/>
                </a:lnTo>
                <a:lnTo>
                  <a:pt x="2540" y="4114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8837930" y="2099310"/>
            <a:ext cx="2540" cy="39370"/>
          </a:xfrm>
          <a:custGeom>
            <a:avLst/>
            <a:gdLst/>
            <a:ahLst/>
            <a:cxnLst/>
            <a:rect l="l" t="t" r="r" b="b"/>
            <a:pathLst>
              <a:path w="2540" h="39369">
                <a:moveTo>
                  <a:pt x="0" y="0"/>
                </a:moveTo>
                <a:lnTo>
                  <a:pt x="0" y="38862"/>
                </a:lnTo>
                <a:lnTo>
                  <a:pt x="2539" y="3886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8840469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8841740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8594090" y="2119122"/>
            <a:ext cx="0" cy="48260"/>
          </a:xfrm>
          <a:custGeom>
            <a:avLst/>
            <a:gdLst/>
            <a:ahLst/>
            <a:cxnLst/>
            <a:rect l="l" t="t" r="r" b="b"/>
            <a:pathLst>
              <a:path h="48260">
                <a:moveTo>
                  <a:pt x="0" y="0"/>
                </a:moveTo>
                <a:lnTo>
                  <a:pt x="0" y="48006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8596630" y="2113788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8597900" y="211226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80">
                <a:moveTo>
                  <a:pt x="0" y="0"/>
                </a:moveTo>
                <a:lnTo>
                  <a:pt x="0" y="55626"/>
                </a:lnTo>
                <a:lnTo>
                  <a:pt x="1270" y="5562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8600440" y="2106167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1721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8601709" y="2104644"/>
            <a:ext cx="1270" cy="63500"/>
          </a:xfrm>
          <a:custGeom>
            <a:avLst/>
            <a:gdLst/>
            <a:ahLst/>
            <a:cxnLst/>
            <a:rect l="l" t="t" r="r" b="b"/>
            <a:pathLst>
              <a:path w="1270" h="63500">
                <a:moveTo>
                  <a:pt x="0" y="0"/>
                </a:moveTo>
                <a:lnTo>
                  <a:pt x="0" y="63245"/>
                </a:lnTo>
                <a:lnTo>
                  <a:pt x="1270" y="6324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8602980" y="2100833"/>
            <a:ext cx="2540" cy="67945"/>
          </a:xfrm>
          <a:custGeom>
            <a:avLst/>
            <a:gdLst/>
            <a:ahLst/>
            <a:cxnLst/>
            <a:rect l="l" t="t" r="r" b="b"/>
            <a:pathLst>
              <a:path w="2540" h="67944">
                <a:moveTo>
                  <a:pt x="0" y="0"/>
                </a:moveTo>
                <a:lnTo>
                  <a:pt x="0" y="67818"/>
                </a:lnTo>
                <a:lnTo>
                  <a:pt x="2539" y="6781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8606790" y="20955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8609330" y="2090166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9248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8610600" y="2088642"/>
            <a:ext cx="1270" cy="81280"/>
          </a:xfrm>
          <a:custGeom>
            <a:avLst/>
            <a:gdLst/>
            <a:ahLst/>
            <a:cxnLst/>
            <a:rect l="l" t="t" r="r" b="b"/>
            <a:pathLst>
              <a:path w="1270" h="81280">
                <a:moveTo>
                  <a:pt x="0" y="0"/>
                </a:moveTo>
                <a:lnTo>
                  <a:pt x="0" y="80771"/>
                </a:lnTo>
                <a:lnTo>
                  <a:pt x="1270" y="8077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8615044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8618219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8620125" y="207111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8621394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8623934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8641080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8642984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8644890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8653780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8659621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9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866838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8668384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867283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8669019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867727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8677275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8679815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868553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869632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8696325" y="218160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8697594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8697594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8699500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869823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8702675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8700769" y="218312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8710930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8710930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871220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871410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8716644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8716644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8717280" y="208330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8719819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8723630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8723630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8735059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8736965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874014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8743315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874585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874839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8748394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875474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875474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8760459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876236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876426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876554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876935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876998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8770619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877189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8773794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8776969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8780144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8782050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8789034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8797417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8801100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8804275" y="209397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8805544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8807450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8809355" y="2094738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8813800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8815069" y="2095500"/>
            <a:ext cx="2540" cy="82550"/>
          </a:xfrm>
          <a:custGeom>
            <a:avLst/>
            <a:gdLst/>
            <a:ahLst/>
            <a:cxnLst/>
            <a:rect l="l" t="t" r="r" b="b"/>
            <a:pathLst>
              <a:path w="2540" h="82550">
                <a:moveTo>
                  <a:pt x="0" y="0"/>
                </a:moveTo>
                <a:lnTo>
                  <a:pt x="0" y="82295"/>
                </a:lnTo>
                <a:lnTo>
                  <a:pt x="2540" y="8229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8817609" y="2096261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5">
                <a:moveTo>
                  <a:pt x="0" y="0"/>
                </a:moveTo>
                <a:lnTo>
                  <a:pt x="0" y="77724"/>
                </a:lnTo>
                <a:lnTo>
                  <a:pt x="1270" y="777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8820150" y="2096261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676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8822690" y="2097023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8825230" y="2097023"/>
            <a:ext cx="0" cy="64769"/>
          </a:xfrm>
          <a:custGeom>
            <a:avLst/>
            <a:gdLst/>
            <a:ahLst/>
            <a:cxnLst/>
            <a:rect l="l" t="t" r="r" b="b"/>
            <a:pathLst>
              <a:path h="64769">
                <a:moveTo>
                  <a:pt x="0" y="0"/>
                </a:moveTo>
                <a:lnTo>
                  <a:pt x="0" y="64769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8826500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8830309" y="2097785"/>
            <a:ext cx="1270" cy="52069"/>
          </a:xfrm>
          <a:custGeom>
            <a:avLst/>
            <a:gdLst/>
            <a:ahLst/>
            <a:cxnLst/>
            <a:rect l="l" t="t" r="r" b="b"/>
            <a:pathLst>
              <a:path w="1270" h="52069">
                <a:moveTo>
                  <a:pt x="0" y="0"/>
                </a:moveTo>
                <a:lnTo>
                  <a:pt x="0" y="51816"/>
                </a:lnTo>
                <a:lnTo>
                  <a:pt x="1270" y="5181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8831580" y="2097785"/>
            <a:ext cx="2540" cy="48895"/>
          </a:xfrm>
          <a:custGeom>
            <a:avLst/>
            <a:gdLst/>
            <a:ahLst/>
            <a:cxnLst/>
            <a:rect l="l" t="t" r="r" b="b"/>
            <a:pathLst>
              <a:path w="2540" h="48894">
                <a:moveTo>
                  <a:pt x="0" y="0"/>
                </a:moveTo>
                <a:lnTo>
                  <a:pt x="0" y="48768"/>
                </a:lnTo>
                <a:lnTo>
                  <a:pt x="2539" y="4876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8834246" y="2099310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1270" y="42672"/>
                </a:moveTo>
                <a:lnTo>
                  <a:pt x="1270" y="0"/>
                </a:lnTo>
                <a:lnTo>
                  <a:pt x="0" y="0"/>
                </a:lnTo>
                <a:lnTo>
                  <a:pt x="0" y="42672"/>
                </a:lnTo>
                <a:lnTo>
                  <a:pt x="1270" y="42672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8600440" y="2108454"/>
            <a:ext cx="1270" cy="59690"/>
          </a:xfrm>
          <a:custGeom>
            <a:avLst/>
            <a:gdLst/>
            <a:ahLst/>
            <a:cxnLst/>
            <a:rect l="l" t="t" r="r" b="b"/>
            <a:pathLst>
              <a:path w="1270" h="59689">
                <a:moveTo>
                  <a:pt x="0" y="0"/>
                </a:moveTo>
                <a:lnTo>
                  <a:pt x="0" y="59435"/>
                </a:lnTo>
                <a:lnTo>
                  <a:pt x="1270" y="5943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8602980" y="2104644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246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8604250" y="2100833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4">
                <a:moveTo>
                  <a:pt x="0" y="0"/>
                </a:moveTo>
                <a:lnTo>
                  <a:pt x="0" y="67818"/>
                </a:lnTo>
                <a:lnTo>
                  <a:pt x="1270" y="6781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8605519" y="2097785"/>
            <a:ext cx="1270" cy="71120"/>
          </a:xfrm>
          <a:custGeom>
            <a:avLst/>
            <a:gdLst/>
            <a:ahLst/>
            <a:cxnLst/>
            <a:rect l="l" t="t" r="r" b="b"/>
            <a:pathLst>
              <a:path w="1270" h="71119">
                <a:moveTo>
                  <a:pt x="0" y="0"/>
                </a:moveTo>
                <a:lnTo>
                  <a:pt x="0" y="70866"/>
                </a:lnTo>
                <a:lnTo>
                  <a:pt x="1270" y="7086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8606790" y="2095500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5"/>
                </a:lnTo>
                <a:lnTo>
                  <a:pt x="1270" y="228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8608059" y="2093976"/>
            <a:ext cx="1270" cy="75565"/>
          </a:xfrm>
          <a:custGeom>
            <a:avLst/>
            <a:gdLst/>
            <a:ahLst/>
            <a:cxnLst/>
            <a:rect l="l" t="t" r="r" b="b"/>
            <a:pathLst>
              <a:path w="1270" h="75564">
                <a:moveTo>
                  <a:pt x="0" y="0"/>
                </a:moveTo>
                <a:lnTo>
                  <a:pt x="0" y="75437"/>
                </a:lnTo>
                <a:lnTo>
                  <a:pt x="1270" y="7543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8609330" y="2090166"/>
            <a:ext cx="2540" cy="79375"/>
          </a:xfrm>
          <a:custGeom>
            <a:avLst/>
            <a:gdLst/>
            <a:ahLst/>
            <a:cxnLst/>
            <a:rect l="l" t="t" r="r" b="b"/>
            <a:pathLst>
              <a:path w="2540" h="79375">
                <a:moveTo>
                  <a:pt x="0" y="0"/>
                </a:moveTo>
                <a:lnTo>
                  <a:pt x="0" y="79247"/>
                </a:lnTo>
                <a:lnTo>
                  <a:pt x="2539" y="7924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8611869" y="2086355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19">
                <a:moveTo>
                  <a:pt x="0" y="0"/>
                </a:moveTo>
                <a:lnTo>
                  <a:pt x="0" y="83819"/>
                </a:lnTo>
                <a:lnTo>
                  <a:pt x="1270" y="8381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8614409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862012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8797925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8808719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881062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8811894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8816340" y="2095500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8818880" y="2096261"/>
            <a:ext cx="0" cy="78105"/>
          </a:xfrm>
          <a:custGeom>
            <a:avLst/>
            <a:gdLst/>
            <a:ahLst/>
            <a:cxnLst/>
            <a:rect l="l" t="t" r="r" b="b"/>
            <a:pathLst>
              <a:path h="78105">
                <a:moveTo>
                  <a:pt x="0" y="0"/>
                </a:moveTo>
                <a:lnTo>
                  <a:pt x="0" y="77724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8820150" y="2096261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70" y="746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8822690" y="2097023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8823959" y="2097023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8826500" y="2097785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8827769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8608377" y="2093976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0"/>
                </a:moveTo>
                <a:lnTo>
                  <a:pt x="0" y="75437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8609330" y="2090166"/>
            <a:ext cx="2540" cy="79375"/>
          </a:xfrm>
          <a:custGeom>
            <a:avLst/>
            <a:gdLst/>
            <a:ahLst/>
            <a:cxnLst/>
            <a:rect l="l" t="t" r="r" b="b"/>
            <a:pathLst>
              <a:path w="2540" h="79375">
                <a:moveTo>
                  <a:pt x="0" y="0"/>
                </a:moveTo>
                <a:lnTo>
                  <a:pt x="0" y="79247"/>
                </a:lnTo>
                <a:lnTo>
                  <a:pt x="2539" y="7924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8611869" y="2086355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19">
                <a:moveTo>
                  <a:pt x="0" y="0"/>
                </a:moveTo>
                <a:lnTo>
                  <a:pt x="0" y="83819"/>
                </a:lnTo>
                <a:lnTo>
                  <a:pt x="1270" y="8381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8614409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862012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8797925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8808719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881062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8811894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8816340" y="2095500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8818880" y="2096261"/>
            <a:ext cx="0" cy="78105"/>
          </a:xfrm>
          <a:custGeom>
            <a:avLst/>
            <a:gdLst/>
            <a:ahLst/>
            <a:cxnLst/>
            <a:rect l="l" t="t" r="r" b="b"/>
            <a:pathLst>
              <a:path h="78105">
                <a:moveTo>
                  <a:pt x="0" y="0"/>
                </a:moveTo>
                <a:lnTo>
                  <a:pt x="0" y="77724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8820150" y="2096261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70" y="746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8614409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862012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8797925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8808719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881062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8811894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8813552" y="209550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8622030" y="207111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8627744" y="2071116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5"/>
                </a:lnTo>
              </a:path>
            </a:pathLst>
          </a:custGeom>
          <a:ln w="889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8634094" y="2071116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8637905" y="207111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8642350" y="2071116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2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8648700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762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8784590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8789034" y="209168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8793480" y="209245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8797925" y="2093214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880364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761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8630284" y="2074926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53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8634094" y="2074926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8637905" y="2074926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8642350" y="207492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8648700" y="2074926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762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8654415" y="2074926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866013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761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866648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8673465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8669019" y="2178557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8679815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8747759" y="208826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8752205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875919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8763634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8765540" y="20894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8767444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8769350" y="208978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8771255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8777605" y="2090166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5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8784590" y="2090927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8789034" y="2091689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8793480" y="209245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8797925" y="2093214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8637905" y="2081022"/>
            <a:ext cx="0" cy="93345"/>
          </a:xfrm>
          <a:custGeom>
            <a:avLst/>
            <a:gdLst/>
            <a:ahLst/>
            <a:cxnLst/>
            <a:rect l="l" t="t" r="r" b="b"/>
            <a:pathLst>
              <a:path h="93344">
                <a:moveTo>
                  <a:pt x="0" y="0"/>
                </a:moveTo>
                <a:lnTo>
                  <a:pt x="0" y="92963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8642350" y="2081022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8648700" y="2081022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762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8654415" y="2081022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8660130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761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8666480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8673465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8669019" y="2178557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8679815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8681719" y="208292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868934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8689340" y="218198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8693150" y="20829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8693150" y="218236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869823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8698230" y="218274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8702040" y="208292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8702040" y="218312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870965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8718550" y="208330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8718550" y="218427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8726169" y="208368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8728709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8731250" y="208407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8731250" y="2184273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8740140" y="218427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8747759" y="208826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8752205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8759190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8763634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8765540" y="20894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8767444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8769350" y="208978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8771255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8777605" y="2090166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3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8784590" y="2090927"/>
            <a:ext cx="0" cy="96520"/>
          </a:xfrm>
          <a:custGeom>
            <a:avLst/>
            <a:gdLst/>
            <a:ahLst/>
            <a:cxnLst/>
            <a:rect l="l" t="t" r="r" b="b"/>
            <a:pathLst>
              <a:path h="96519">
                <a:moveTo>
                  <a:pt x="0" y="0"/>
                </a:moveTo>
                <a:lnTo>
                  <a:pt x="0" y="96011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8789034" y="209168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8791575" y="2092451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8643619" y="2084832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8648700" y="2084832"/>
            <a:ext cx="0" cy="90805"/>
          </a:xfrm>
          <a:custGeom>
            <a:avLst/>
            <a:gdLst/>
            <a:ahLst/>
            <a:cxnLst/>
            <a:rect l="l" t="t" r="r" b="b"/>
            <a:pathLst>
              <a:path h="90805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762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8654415" y="2084832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8656319" y="208749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4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8666480" y="208483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8669019" y="2087498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8669019" y="2178557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8679815" y="208483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8681719" y="2087498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8681719" y="2179701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8747759" y="208826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8747759" y="2179701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8756650" y="217970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876363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8765540" y="20894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876744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8769350" y="208978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8769350" y="2179701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8777605" y="2090166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888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8783319" y="2090927"/>
            <a:ext cx="0" cy="90805"/>
          </a:xfrm>
          <a:custGeom>
            <a:avLst/>
            <a:gdLst/>
            <a:ahLst/>
            <a:cxnLst/>
            <a:rect l="l" t="t" r="r" b="b"/>
            <a:pathLst>
              <a:path h="90805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8651240" y="2090166"/>
            <a:ext cx="1270" cy="85725"/>
          </a:xfrm>
          <a:custGeom>
            <a:avLst/>
            <a:gdLst/>
            <a:ahLst/>
            <a:cxnLst/>
            <a:rect l="l" t="t" r="r" b="b"/>
            <a:pathLst>
              <a:path w="1270" h="85725">
                <a:moveTo>
                  <a:pt x="0" y="0"/>
                </a:moveTo>
                <a:lnTo>
                  <a:pt x="0" y="85343"/>
                </a:lnTo>
                <a:lnTo>
                  <a:pt x="1270" y="8534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8654415" y="2090166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6"/>
                </a:lnTo>
              </a:path>
            </a:pathLst>
          </a:custGeom>
          <a:ln w="3809">
            <a:solidFill>
              <a:srgbClr val="0202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8656319" y="2090166"/>
            <a:ext cx="121920" cy="87630"/>
          </a:xfrm>
          <a:custGeom>
            <a:avLst/>
            <a:gdLst/>
            <a:ahLst/>
            <a:cxnLst/>
            <a:rect l="l" t="t" r="r" b="b"/>
            <a:pathLst>
              <a:path w="121920" h="87630">
                <a:moveTo>
                  <a:pt x="0" y="0"/>
                </a:moveTo>
                <a:lnTo>
                  <a:pt x="0" y="87629"/>
                </a:lnTo>
                <a:lnTo>
                  <a:pt x="121920" y="87629"/>
                </a:lnTo>
                <a:lnTo>
                  <a:pt x="12192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8657729" y="2094738"/>
            <a:ext cx="111760" cy="76200"/>
          </a:xfrm>
          <a:custGeom>
            <a:avLst/>
            <a:gdLst/>
            <a:ahLst/>
            <a:cxnLst/>
            <a:rect l="l" t="t" r="r" b="b"/>
            <a:pathLst>
              <a:path w="111759" h="76200">
                <a:moveTo>
                  <a:pt x="0" y="76200"/>
                </a:moveTo>
                <a:lnTo>
                  <a:pt x="111251" y="76200"/>
                </a:lnTo>
                <a:lnTo>
                  <a:pt x="11125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202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8664575" y="2100833"/>
            <a:ext cx="97790" cy="66040"/>
          </a:xfrm>
          <a:custGeom>
            <a:avLst/>
            <a:gdLst/>
            <a:ahLst/>
            <a:cxnLst/>
            <a:rect l="l" t="t" r="r" b="b"/>
            <a:pathLst>
              <a:path w="97790" h="66039">
                <a:moveTo>
                  <a:pt x="0" y="65531"/>
                </a:moveTo>
                <a:lnTo>
                  <a:pt x="97537" y="65531"/>
                </a:lnTo>
                <a:lnTo>
                  <a:pt x="97537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0202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8672194" y="2104644"/>
            <a:ext cx="82550" cy="56515"/>
          </a:xfrm>
          <a:custGeom>
            <a:avLst/>
            <a:gdLst/>
            <a:ahLst/>
            <a:cxnLst/>
            <a:rect l="l" t="t" r="r" b="b"/>
            <a:pathLst>
              <a:path w="82550" h="56514">
                <a:moveTo>
                  <a:pt x="0" y="0"/>
                </a:moveTo>
                <a:lnTo>
                  <a:pt x="0" y="56387"/>
                </a:lnTo>
                <a:lnTo>
                  <a:pt x="82296" y="56387"/>
                </a:lnTo>
                <a:lnTo>
                  <a:pt x="82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8679827" y="2109977"/>
            <a:ext cx="67945" cy="46990"/>
          </a:xfrm>
          <a:custGeom>
            <a:avLst/>
            <a:gdLst/>
            <a:ahLst/>
            <a:cxnLst/>
            <a:rect l="l" t="t" r="r" b="b"/>
            <a:pathLst>
              <a:path w="67945" h="46989">
                <a:moveTo>
                  <a:pt x="0" y="0"/>
                </a:moveTo>
                <a:lnTo>
                  <a:pt x="0" y="46481"/>
                </a:lnTo>
                <a:lnTo>
                  <a:pt x="67818" y="46481"/>
                </a:lnTo>
                <a:lnTo>
                  <a:pt x="67818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8686672" y="2115311"/>
            <a:ext cx="53975" cy="36195"/>
          </a:xfrm>
          <a:custGeom>
            <a:avLst/>
            <a:gdLst/>
            <a:ahLst/>
            <a:cxnLst/>
            <a:rect l="l" t="t" r="r" b="b"/>
            <a:pathLst>
              <a:path w="53975" h="36194">
                <a:moveTo>
                  <a:pt x="0" y="0"/>
                </a:moveTo>
                <a:lnTo>
                  <a:pt x="0" y="35814"/>
                </a:lnTo>
                <a:lnTo>
                  <a:pt x="53341" y="35814"/>
                </a:lnTo>
                <a:lnTo>
                  <a:pt x="53341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8693543" y="2120645"/>
            <a:ext cx="40640" cy="26034"/>
          </a:xfrm>
          <a:custGeom>
            <a:avLst/>
            <a:gdLst/>
            <a:ahLst/>
            <a:cxnLst/>
            <a:rect l="l" t="t" r="r" b="b"/>
            <a:pathLst>
              <a:path w="40640" h="26035">
                <a:moveTo>
                  <a:pt x="0" y="0"/>
                </a:moveTo>
                <a:lnTo>
                  <a:pt x="0" y="25907"/>
                </a:lnTo>
                <a:lnTo>
                  <a:pt x="40385" y="25907"/>
                </a:lnTo>
                <a:lnTo>
                  <a:pt x="40385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8701151" y="2124455"/>
            <a:ext cx="24130" cy="16510"/>
          </a:xfrm>
          <a:custGeom>
            <a:avLst/>
            <a:gdLst/>
            <a:ahLst/>
            <a:cxnLst/>
            <a:rect l="l" t="t" r="r" b="b"/>
            <a:pathLst>
              <a:path w="24129" h="16510">
                <a:moveTo>
                  <a:pt x="0" y="0"/>
                </a:moveTo>
                <a:lnTo>
                  <a:pt x="0" y="16001"/>
                </a:lnTo>
                <a:lnTo>
                  <a:pt x="23622" y="16001"/>
                </a:lnTo>
                <a:lnTo>
                  <a:pt x="2362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8571624" y="2066544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79" h="133350">
                <a:moveTo>
                  <a:pt x="50291" y="0"/>
                </a:moveTo>
                <a:lnTo>
                  <a:pt x="0" y="96012"/>
                </a:lnTo>
                <a:lnTo>
                  <a:pt x="231648" y="133350"/>
                </a:lnTo>
                <a:lnTo>
                  <a:pt x="233172" y="131825"/>
                </a:lnTo>
                <a:lnTo>
                  <a:pt x="233172" y="131063"/>
                </a:lnTo>
                <a:lnTo>
                  <a:pt x="233921" y="128778"/>
                </a:lnTo>
                <a:lnTo>
                  <a:pt x="234695" y="127254"/>
                </a:lnTo>
                <a:lnTo>
                  <a:pt x="237743" y="124206"/>
                </a:lnTo>
                <a:lnTo>
                  <a:pt x="237743" y="121919"/>
                </a:lnTo>
                <a:lnTo>
                  <a:pt x="239267" y="118872"/>
                </a:lnTo>
                <a:lnTo>
                  <a:pt x="241553" y="115062"/>
                </a:lnTo>
                <a:lnTo>
                  <a:pt x="243827" y="112013"/>
                </a:lnTo>
                <a:lnTo>
                  <a:pt x="246125" y="108204"/>
                </a:lnTo>
                <a:lnTo>
                  <a:pt x="247650" y="103631"/>
                </a:lnTo>
                <a:lnTo>
                  <a:pt x="249923" y="100583"/>
                </a:lnTo>
                <a:lnTo>
                  <a:pt x="252222" y="96012"/>
                </a:lnTo>
                <a:lnTo>
                  <a:pt x="254507" y="91439"/>
                </a:lnTo>
                <a:lnTo>
                  <a:pt x="256793" y="86868"/>
                </a:lnTo>
                <a:lnTo>
                  <a:pt x="259079" y="83057"/>
                </a:lnTo>
                <a:lnTo>
                  <a:pt x="261353" y="78486"/>
                </a:lnTo>
                <a:lnTo>
                  <a:pt x="262877" y="73913"/>
                </a:lnTo>
                <a:lnTo>
                  <a:pt x="266700" y="69342"/>
                </a:lnTo>
                <a:lnTo>
                  <a:pt x="268973" y="65531"/>
                </a:lnTo>
                <a:lnTo>
                  <a:pt x="271272" y="60959"/>
                </a:lnTo>
                <a:lnTo>
                  <a:pt x="272795" y="57149"/>
                </a:lnTo>
                <a:lnTo>
                  <a:pt x="274319" y="54101"/>
                </a:lnTo>
                <a:lnTo>
                  <a:pt x="276605" y="50291"/>
                </a:lnTo>
                <a:lnTo>
                  <a:pt x="278129" y="47243"/>
                </a:lnTo>
                <a:lnTo>
                  <a:pt x="279653" y="44195"/>
                </a:lnTo>
                <a:lnTo>
                  <a:pt x="281165" y="41909"/>
                </a:lnTo>
                <a:lnTo>
                  <a:pt x="281927" y="39623"/>
                </a:lnTo>
                <a:lnTo>
                  <a:pt x="283451" y="38099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8836025" y="215417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47256" y="3809"/>
                </a:moveTo>
                <a:lnTo>
                  <a:pt x="25920" y="0"/>
                </a:lnTo>
                <a:lnTo>
                  <a:pt x="0" y="50292"/>
                </a:lnTo>
                <a:lnTo>
                  <a:pt x="19824" y="54863"/>
                </a:lnTo>
                <a:lnTo>
                  <a:pt x="47256" y="3809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8836025" y="215417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25920" y="0"/>
                </a:moveTo>
                <a:lnTo>
                  <a:pt x="0" y="50292"/>
                </a:lnTo>
                <a:lnTo>
                  <a:pt x="19824" y="54863"/>
                </a:lnTo>
                <a:lnTo>
                  <a:pt x="47256" y="3809"/>
                </a:lnTo>
                <a:lnTo>
                  <a:pt x="259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8864993" y="2164842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762" y="9144"/>
                </a:moveTo>
                <a:lnTo>
                  <a:pt x="762" y="3810"/>
                </a:lnTo>
                <a:lnTo>
                  <a:pt x="0" y="4572"/>
                </a:lnTo>
                <a:lnTo>
                  <a:pt x="0" y="8382"/>
                </a:lnTo>
                <a:lnTo>
                  <a:pt x="762" y="9144"/>
                </a:lnTo>
                <a:close/>
              </a:path>
              <a:path w="13970" h="13335">
                <a:moveTo>
                  <a:pt x="13703" y="2286"/>
                </a:moveTo>
                <a:lnTo>
                  <a:pt x="13703" y="0"/>
                </a:lnTo>
                <a:lnTo>
                  <a:pt x="6083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10668"/>
                </a:lnTo>
                <a:lnTo>
                  <a:pt x="3048" y="11430"/>
                </a:lnTo>
                <a:lnTo>
                  <a:pt x="3048" y="12954"/>
                </a:lnTo>
                <a:lnTo>
                  <a:pt x="6845" y="12954"/>
                </a:lnTo>
                <a:lnTo>
                  <a:pt x="8382" y="11430"/>
                </a:lnTo>
                <a:lnTo>
                  <a:pt x="8382" y="10668"/>
                </a:lnTo>
                <a:lnTo>
                  <a:pt x="9131" y="9906"/>
                </a:lnTo>
                <a:lnTo>
                  <a:pt x="9131" y="7620"/>
                </a:lnTo>
                <a:lnTo>
                  <a:pt x="9906" y="7620"/>
                </a:lnTo>
                <a:lnTo>
                  <a:pt x="9906" y="6096"/>
                </a:lnTo>
                <a:lnTo>
                  <a:pt x="11430" y="6096"/>
                </a:lnTo>
                <a:lnTo>
                  <a:pt x="11430" y="5334"/>
                </a:lnTo>
                <a:lnTo>
                  <a:pt x="12179" y="4572"/>
                </a:lnTo>
                <a:lnTo>
                  <a:pt x="12179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03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8864993" y="2164842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0" y="5334"/>
                </a:moveTo>
                <a:lnTo>
                  <a:pt x="0" y="8382"/>
                </a:lnTo>
                <a:lnTo>
                  <a:pt x="762" y="9144"/>
                </a:lnTo>
                <a:lnTo>
                  <a:pt x="762" y="10668"/>
                </a:lnTo>
                <a:lnTo>
                  <a:pt x="3048" y="11430"/>
                </a:lnTo>
                <a:lnTo>
                  <a:pt x="3048" y="12954"/>
                </a:lnTo>
                <a:lnTo>
                  <a:pt x="6845" y="12954"/>
                </a:lnTo>
                <a:lnTo>
                  <a:pt x="8382" y="11430"/>
                </a:lnTo>
                <a:lnTo>
                  <a:pt x="8382" y="10668"/>
                </a:lnTo>
                <a:lnTo>
                  <a:pt x="9131" y="9906"/>
                </a:lnTo>
                <a:lnTo>
                  <a:pt x="9131" y="7620"/>
                </a:lnTo>
                <a:lnTo>
                  <a:pt x="9906" y="7620"/>
                </a:lnTo>
                <a:lnTo>
                  <a:pt x="9906" y="6096"/>
                </a:lnTo>
                <a:lnTo>
                  <a:pt x="11430" y="5334"/>
                </a:lnTo>
                <a:lnTo>
                  <a:pt x="12179" y="4572"/>
                </a:lnTo>
                <a:lnTo>
                  <a:pt x="12179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03" y="2286"/>
                </a:lnTo>
                <a:lnTo>
                  <a:pt x="13703" y="0"/>
                </a:lnTo>
                <a:lnTo>
                  <a:pt x="6083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8852027" y="2186939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69">
                <a:moveTo>
                  <a:pt x="762" y="8382"/>
                </a:moveTo>
                <a:lnTo>
                  <a:pt x="762" y="3810"/>
                </a:lnTo>
                <a:lnTo>
                  <a:pt x="0" y="4572"/>
                </a:lnTo>
                <a:lnTo>
                  <a:pt x="0" y="7620"/>
                </a:lnTo>
                <a:lnTo>
                  <a:pt x="762" y="8382"/>
                </a:lnTo>
                <a:close/>
              </a:path>
              <a:path w="14604" h="13969">
                <a:moveTo>
                  <a:pt x="9918" y="11430"/>
                </a:moveTo>
                <a:lnTo>
                  <a:pt x="9918" y="762"/>
                </a:lnTo>
                <a:lnTo>
                  <a:pt x="8394" y="762"/>
                </a:lnTo>
                <a:lnTo>
                  <a:pt x="6096" y="1524"/>
                </a:lnTo>
                <a:lnTo>
                  <a:pt x="5346" y="1524"/>
                </a:lnTo>
                <a:lnTo>
                  <a:pt x="4572" y="2286"/>
                </a:lnTo>
                <a:lnTo>
                  <a:pt x="3822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8" y="11430"/>
                </a:lnTo>
                <a:lnTo>
                  <a:pt x="3822" y="12954"/>
                </a:lnTo>
                <a:lnTo>
                  <a:pt x="4572" y="12954"/>
                </a:lnTo>
                <a:lnTo>
                  <a:pt x="5346" y="13716"/>
                </a:lnTo>
                <a:lnTo>
                  <a:pt x="8394" y="13716"/>
                </a:lnTo>
                <a:lnTo>
                  <a:pt x="8394" y="12954"/>
                </a:lnTo>
                <a:lnTo>
                  <a:pt x="9918" y="11430"/>
                </a:lnTo>
                <a:close/>
              </a:path>
              <a:path w="14604" h="13969">
                <a:moveTo>
                  <a:pt x="14490" y="2286"/>
                </a:moveTo>
                <a:lnTo>
                  <a:pt x="14490" y="0"/>
                </a:lnTo>
                <a:lnTo>
                  <a:pt x="9918" y="0"/>
                </a:lnTo>
                <a:lnTo>
                  <a:pt x="9918" y="7620"/>
                </a:lnTo>
                <a:lnTo>
                  <a:pt x="11442" y="6858"/>
                </a:lnTo>
                <a:lnTo>
                  <a:pt x="12966" y="5334"/>
                </a:lnTo>
                <a:lnTo>
                  <a:pt x="12966" y="4572"/>
                </a:lnTo>
                <a:lnTo>
                  <a:pt x="13728" y="3810"/>
                </a:lnTo>
                <a:lnTo>
                  <a:pt x="13728" y="3048"/>
                </a:lnTo>
                <a:lnTo>
                  <a:pt x="14490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8852027" y="2186939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69">
                <a:moveTo>
                  <a:pt x="0" y="6858"/>
                </a:moveTo>
                <a:lnTo>
                  <a:pt x="0" y="7620"/>
                </a:lnTo>
                <a:lnTo>
                  <a:pt x="762" y="8382"/>
                </a:lnTo>
                <a:lnTo>
                  <a:pt x="762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8" y="11430"/>
                </a:lnTo>
                <a:lnTo>
                  <a:pt x="3822" y="12954"/>
                </a:lnTo>
                <a:lnTo>
                  <a:pt x="4572" y="12954"/>
                </a:lnTo>
                <a:lnTo>
                  <a:pt x="5346" y="13716"/>
                </a:lnTo>
                <a:lnTo>
                  <a:pt x="8394" y="13716"/>
                </a:lnTo>
                <a:lnTo>
                  <a:pt x="8394" y="12954"/>
                </a:lnTo>
                <a:lnTo>
                  <a:pt x="9918" y="11430"/>
                </a:lnTo>
                <a:lnTo>
                  <a:pt x="9918" y="7620"/>
                </a:lnTo>
                <a:lnTo>
                  <a:pt x="11442" y="6858"/>
                </a:lnTo>
                <a:lnTo>
                  <a:pt x="12966" y="5334"/>
                </a:lnTo>
                <a:lnTo>
                  <a:pt x="12966" y="4572"/>
                </a:lnTo>
                <a:lnTo>
                  <a:pt x="13728" y="3810"/>
                </a:lnTo>
                <a:lnTo>
                  <a:pt x="13728" y="3048"/>
                </a:lnTo>
                <a:lnTo>
                  <a:pt x="14490" y="2286"/>
                </a:lnTo>
                <a:lnTo>
                  <a:pt x="14490" y="0"/>
                </a:lnTo>
                <a:lnTo>
                  <a:pt x="9918" y="0"/>
                </a:lnTo>
                <a:lnTo>
                  <a:pt x="9918" y="762"/>
                </a:lnTo>
                <a:lnTo>
                  <a:pt x="8394" y="762"/>
                </a:lnTo>
                <a:lnTo>
                  <a:pt x="6096" y="1524"/>
                </a:lnTo>
                <a:lnTo>
                  <a:pt x="5346" y="1524"/>
                </a:lnTo>
                <a:lnTo>
                  <a:pt x="4572" y="2286"/>
                </a:lnTo>
                <a:lnTo>
                  <a:pt x="3822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68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8580767" y="1898142"/>
            <a:ext cx="36830" cy="144780"/>
          </a:xfrm>
          <a:custGeom>
            <a:avLst/>
            <a:gdLst/>
            <a:ahLst/>
            <a:cxnLst/>
            <a:rect l="l" t="t" r="r" b="b"/>
            <a:pathLst>
              <a:path w="36829" h="144780">
                <a:moveTo>
                  <a:pt x="36575" y="0"/>
                </a:moveTo>
                <a:lnTo>
                  <a:pt x="0" y="14478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1542935" y="3316223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5" h="140970">
                <a:moveTo>
                  <a:pt x="96774" y="140970"/>
                </a:moveTo>
                <a:lnTo>
                  <a:pt x="96774" y="0"/>
                </a:lnTo>
                <a:lnTo>
                  <a:pt x="0" y="0"/>
                </a:lnTo>
                <a:lnTo>
                  <a:pt x="0" y="140970"/>
                </a:lnTo>
                <a:lnTo>
                  <a:pt x="96774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1612900" y="2966466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7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1639570" y="2966466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19" h="51435">
                <a:moveTo>
                  <a:pt x="0" y="51053"/>
                </a:moveTo>
                <a:lnTo>
                  <a:pt x="261620" y="51053"/>
                </a:lnTo>
                <a:lnTo>
                  <a:pt x="261620" y="0"/>
                </a:lnTo>
                <a:lnTo>
                  <a:pt x="0" y="0"/>
                </a:lnTo>
                <a:lnTo>
                  <a:pt x="0" y="5105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1639570" y="3223260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19" h="234314">
                <a:moveTo>
                  <a:pt x="0" y="233934"/>
                </a:moveTo>
                <a:lnTo>
                  <a:pt x="261620" y="233934"/>
                </a:lnTo>
                <a:lnTo>
                  <a:pt x="261620" y="0"/>
                </a:lnTo>
                <a:lnTo>
                  <a:pt x="0" y="0"/>
                </a:lnTo>
                <a:lnTo>
                  <a:pt x="0" y="23393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1928495" y="2966466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7"/>
                </a:lnTo>
              </a:path>
            </a:pathLst>
          </a:custGeom>
          <a:ln w="5460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1901075" y="3316223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70">
                <a:moveTo>
                  <a:pt x="97536" y="140970"/>
                </a:moveTo>
                <a:lnTo>
                  <a:pt x="97536" y="0"/>
                </a:lnTo>
                <a:lnTo>
                  <a:pt x="0" y="0"/>
                </a:lnTo>
                <a:lnTo>
                  <a:pt x="0" y="140970"/>
                </a:lnTo>
                <a:lnTo>
                  <a:pt x="97536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1639709" y="327431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09"/>
                </a:moveTo>
                <a:lnTo>
                  <a:pt x="261365" y="41909"/>
                </a:lnTo>
                <a:lnTo>
                  <a:pt x="261365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1639709" y="3017520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19" h="205739">
                <a:moveTo>
                  <a:pt x="261366" y="205739"/>
                </a:moveTo>
                <a:lnTo>
                  <a:pt x="261366" y="0"/>
                </a:lnTo>
                <a:lnTo>
                  <a:pt x="0" y="0"/>
                </a:lnTo>
                <a:lnTo>
                  <a:pt x="0" y="205739"/>
                </a:lnTo>
                <a:lnTo>
                  <a:pt x="261366" y="20573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1837829" y="3338321"/>
            <a:ext cx="130810" cy="16510"/>
          </a:xfrm>
          <a:custGeom>
            <a:avLst/>
            <a:gdLst/>
            <a:ahLst/>
            <a:cxnLst/>
            <a:rect l="l" t="t" r="r" b="b"/>
            <a:pathLst>
              <a:path w="130810" h="16510">
                <a:moveTo>
                  <a:pt x="0" y="16001"/>
                </a:moveTo>
                <a:lnTo>
                  <a:pt x="130301" y="16001"/>
                </a:lnTo>
                <a:lnTo>
                  <a:pt x="13030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1542935" y="2966466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30" h="490854">
                <a:moveTo>
                  <a:pt x="358902" y="349757"/>
                </a:moveTo>
                <a:lnTo>
                  <a:pt x="358902" y="307847"/>
                </a:lnTo>
                <a:lnTo>
                  <a:pt x="412242" y="307847"/>
                </a:lnTo>
                <a:lnTo>
                  <a:pt x="412242" y="0"/>
                </a:lnTo>
                <a:lnTo>
                  <a:pt x="43434" y="0"/>
                </a:lnTo>
                <a:lnTo>
                  <a:pt x="43434" y="307847"/>
                </a:lnTo>
                <a:lnTo>
                  <a:pt x="97536" y="307847"/>
                </a:lnTo>
                <a:lnTo>
                  <a:pt x="97536" y="349757"/>
                </a:lnTo>
                <a:lnTo>
                  <a:pt x="0" y="349757"/>
                </a:lnTo>
                <a:lnTo>
                  <a:pt x="0" y="490727"/>
                </a:lnTo>
                <a:lnTo>
                  <a:pt x="455676" y="490727"/>
                </a:lnTo>
                <a:lnTo>
                  <a:pt x="455676" y="349757"/>
                </a:lnTo>
                <a:lnTo>
                  <a:pt x="358902" y="34975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1640471" y="327431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10"/>
                </a:moveTo>
                <a:lnTo>
                  <a:pt x="0" y="0"/>
                </a:lnTo>
                <a:lnTo>
                  <a:pt x="261365" y="0"/>
                </a:lnTo>
                <a:lnTo>
                  <a:pt x="261365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1640471" y="3018282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0" y="204977"/>
                </a:moveTo>
                <a:lnTo>
                  <a:pt x="0" y="0"/>
                </a:lnTo>
                <a:lnTo>
                  <a:pt x="261365" y="0"/>
                </a:lnTo>
                <a:lnTo>
                  <a:pt x="261365" y="204977"/>
                </a:lnTo>
                <a:lnTo>
                  <a:pt x="0" y="204977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1833067" y="3333559"/>
            <a:ext cx="140970" cy="26034"/>
          </a:xfrm>
          <a:custGeom>
            <a:avLst/>
            <a:gdLst/>
            <a:ahLst/>
            <a:cxnLst/>
            <a:rect l="l" t="t" r="r" b="b"/>
            <a:pathLst>
              <a:path w="140969" h="26035">
                <a:moveTo>
                  <a:pt x="0" y="25526"/>
                </a:moveTo>
                <a:lnTo>
                  <a:pt x="140588" y="25526"/>
                </a:lnTo>
                <a:lnTo>
                  <a:pt x="140588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3684917" y="3755897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5" y="332993"/>
                </a:moveTo>
                <a:lnTo>
                  <a:pt x="444245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3"/>
                </a:lnTo>
                <a:lnTo>
                  <a:pt x="444245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3724541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3760355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3795407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3831221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3684917" y="3755897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5" y="79248"/>
                </a:lnTo>
                <a:lnTo>
                  <a:pt x="444245" y="332993"/>
                </a:lnTo>
                <a:lnTo>
                  <a:pt x="0" y="332993"/>
                </a:lnTo>
                <a:lnTo>
                  <a:pt x="0" y="79248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3684917" y="383667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3725303" y="3938015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3" y="38100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3760355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3796169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3831221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4860683" y="36004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539786"/>
                </a:moveTo>
                <a:lnTo>
                  <a:pt x="90677" y="221741"/>
                </a:ln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13430" y="359092"/>
                </a:lnTo>
                <a:lnTo>
                  <a:pt x="29253" y="377904"/>
                </a:lnTo>
                <a:lnTo>
                  <a:pt x="49402" y="391816"/>
                </a:lnTo>
                <a:lnTo>
                  <a:pt x="49529" y="391667"/>
                </a:lnTo>
                <a:lnTo>
                  <a:pt x="50291" y="392429"/>
                </a:lnTo>
                <a:lnTo>
                  <a:pt x="50291" y="517347"/>
                </a:lnTo>
                <a:lnTo>
                  <a:pt x="51530" y="519017"/>
                </a:lnTo>
                <a:lnTo>
                  <a:pt x="83498" y="538483"/>
                </a:lnTo>
                <a:lnTo>
                  <a:pt x="90677" y="539786"/>
                </a:lnTo>
                <a:close/>
              </a:path>
              <a:path w="997585" h="668654">
                <a:moveTo>
                  <a:pt x="50291" y="517347"/>
                </a:moveTo>
                <a:lnTo>
                  <a:pt x="50291" y="392429"/>
                </a:lnTo>
                <a:lnTo>
                  <a:pt x="49402" y="391816"/>
                </a:lnTo>
                <a:lnTo>
                  <a:pt x="37849" y="405288"/>
                </a:lnTo>
                <a:lnTo>
                  <a:pt x="29241" y="420624"/>
                </a:lnTo>
                <a:lnTo>
                  <a:pt x="23919" y="437102"/>
                </a:lnTo>
                <a:lnTo>
                  <a:pt x="22098" y="454151"/>
                </a:lnTo>
                <a:lnTo>
                  <a:pt x="29991" y="489977"/>
                </a:lnTo>
                <a:lnTo>
                  <a:pt x="50291" y="517347"/>
                </a:lnTo>
                <a:close/>
              </a:path>
              <a:path w="997585" h="668654">
                <a:moveTo>
                  <a:pt x="518922" y="666912"/>
                </a:move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915" y="221741"/>
                </a:lnTo>
                <a:lnTo>
                  <a:pt x="90677" y="221741"/>
                </a:lnTo>
                <a:lnTo>
                  <a:pt x="90677" y="539786"/>
                </a:lnTo>
                <a:lnTo>
                  <a:pt x="122682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874" y="546506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18922" y="666912"/>
                </a:lnTo>
                <a:close/>
              </a:path>
              <a:path w="997585" h="668654">
                <a:moveTo>
                  <a:pt x="134874" y="546506"/>
                </a:moveTo>
                <a:lnTo>
                  <a:pt x="134874" y="544829"/>
                </a:lnTo>
                <a:lnTo>
                  <a:pt x="134112" y="545591"/>
                </a:lnTo>
                <a:lnTo>
                  <a:pt x="134874" y="546506"/>
                </a:lnTo>
                <a:close/>
              </a:path>
              <a:path w="997585" h="668654">
                <a:moveTo>
                  <a:pt x="688484" y="35471"/>
                </a:moveTo>
                <a:lnTo>
                  <a:pt x="672691" y="20574"/>
                </a:lnTo>
                <a:lnTo>
                  <a:pt x="653319" y="9334"/>
                </a:lnTo>
                <a:lnTo>
                  <a:pt x="631519" y="2381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518922" y="666912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88086" y="579754"/>
                </a:lnTo>
                <a:lnTo>
                  <a:pt x="688086" y="35813"/>
                </a:lnTo>
                <a:lnTo>
                  <a:pt x="688484" y="35471"/>
                </a:lnTo>
                <a:close/>
              </a:path>
              <a:path w="997585" h="668654">
                <a:moveTo>
                  <a:pt x="688848" y="580003"/>
                </a:moveTo>
                <a:lnTo>
                  <a:pt x="688848" y="35813"/>
                </a:lnTo>
                <a:lnTo>
                  <a:pt x="688086" y="35813"/>
                </a:lnTo>
                <a:lnTo>
                  <a:pt x="688086" y="579754"/>
                </a:lnTo>
                <a:lnTo>
                  <a:pt x="688848" y="580003"/>
                </a:lnTo>
                <a:close/>
              </a:path>
              <a:path w="997585" h="668654">
                <a:moveTo>
                  <a:pt x="974598" y="192786"/>
                </a:move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26566" y="9334"/>
                </a:lnTo>
                <a:lnTo>
                  <a:pt x="705826" y="20574"/>
                </a:lnTo>
                <a:lnTo>
                  <a:pt x="688484" y="35471"/>
                </a:lnTo>
                <a:lnTo>
                  <a:pt x="688848" y="35813"/>
                </a:lnTo>
                <a:lnTo>
                  <a:pt x="688848" y="580003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2584" y="468861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64691" y="409272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close/>
              </a:path>
              <a:path w="997585" h="668654">
                <a:moveTo>
                  <a:pt x="863346" y="465582"/>
                </a:moveTo>
                <a:lnTo>
                  <a:pt x="862584" y="464820"/>
                </a:lnTo>
                <a:lnTo>
                  <a:pt x="862584" y="468861"/>
                </a:lnTo>
                <a:lnTo>
                  <a:pt x="863346" y="465582"/>
                </a:lnTo>
                <a:close/>
              </a:path>
              <a:path w="997585" h="668654">
                <a:moveTo>
                  <a:pt x="997458" y="323850"/>
                </a:move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4691" y="409272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4784483" y="35242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539786"/>
                </a:moveTo>
                <a:lnTo>
                  <a:pt x="90677" y="221741"/>
                </a:ln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13430" y="359092"/>
                </a:lnTo>
                <a:lnTo>
                  <a:pt x="29253" y="377904"/>
                </a:lnTo>
                <a:lnTo>
                  <a:pt x="49402" y="391816"/>
                </a:lnTo>
                <a:lnTo>
                  <a:pt x="49529" y="391667"/>
                </a:lnTo>
                <a:lnTo>
                  <a:pt x="50291" y="392429"/>
                </a:lnTo>
                <a:lnTo>
                  <a:pt x="50291" y="517347"/>
                </a:lnTo>
                <a:lnTo>
                  <a:pt x="51530" y="519017"/>
                </a:lnTo>
                <a:lnTo>
                  <a:pt x="83498" y="538483"/>
                </a:lnTo>
                <a:lnTo>
                  <a:pt x="90677" y="539786"/>
                </a:lnTo>
                <a:close/>
              </a:path>
              <a:path w="997585" h="668654">
                <a:moveTo>
                  <a:pt x="50291" y="517347"/>
                </a:moveTo>
                <a:lnTo>
                  <a:pt x="50291" y="392429"/>
                </a:lnTo>
                <a:lnTo>
                  <a:pt x="49402" y="391816"/>
                </a:lnTo>
                <a:lnTo>
                  <a:pt x="37849" y="405288"/>
                </a:lnTo>
                <a:lnTo>
                  <a:pt x="29241" y="420624"/>
                </a:lnTo>
                <a:lnTo>
                  <a:pt x="23919" y="437102"/>
                </a:lnTo>
                <a:lnTo>
                  <a:pt x="22098" y="454151"/>
                </a:lnTo>
                <a:lnTo>
                  <a:pt x="29991" y="489977"/>
                </a:lnTo>
                <a:lnTo>
                  <a:pt x="50291" y="517347"/>
                </a:lnTo>
                <a:close/>
              </a:path>
              <a:path w="997585" h="668654">
                <a:moveTo>
                  <a:pt x="518922" y="666912"/>
                </a:move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915" y="221741"/>
                </a:lnTo>
                <a:lnTo>
                  <a:pt x="90677" y="221741"/>
                </a:lnTo>
                <a:lnTo>
                  <a:pt x="90677" y="539786"/>
                </a:lnTo>
                <a:lnTo>
                  <a:pt x="122682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874" y="546506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18922" y="666912"/>
                </a:lnTo>
                <a:close/>
              </a:path>
              <a:path w="997585" h="668654">
                <a:moveTo>
                  <a:pt x="134874" y="546506"/>
                </a:moveTo>
                <a:lnTo>
                  <a:pt x="134874" y="544829"/>
                </a:lnTo>
                <a:lnTo>
                  <a:pt x="134112" y="545591"/>
                </a:lnTo>
                <a:lnTo>
                  <a:pt x="134874" y="546506"/>
                </a:lnTo>
                <a:close/>
              </a:path>
              <a:path w="997585" h="668654">
                <a:moveTo>
                  <a:pt x="688484" y="35471"/>
                </a:moveTo>
                <a:lnTo>
                  <a:pt x="672691" y="20574"/>
                </a:lnTo>
                <a:lnTo>
                  <a:pt x="653319" y="9334"/>
                </a:lnTo>
                <a:lnTo>
                  <a:pt x="631519" y="2381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518922" y="666912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88086" y="579754"/>
                </a:lnTo>
                <a:lnTo>
                  <a:pt x="688086" y="35813"/>
                </a:lnTo>
                <a:lnTo>
                  <a:pt x="688484" y="35471"/>
                </a:lnTo>
                <a:close/>
              </a:path>
              <a:path w="997585" h="668654">
                <a:moveTo>
                  <a:pt x="688848" y="580003"/>
                </a:moveTo>
                <a:lnTo>
                  <a:pt x="688848" y="35813"/>
                </a:lnTo>
                <a:lnTo>
                  <a:pt x="688086" y="35813"/>
                </a:lnTo>
                <a:lnTo>
                  <a:pt x="688086" y="579754"/>
                </a:lnTo>
                <a:lnTo>
                  <a:pt x="688848" y="580003"/>
                </a:lnTo>
                <a:close/>
              </a:path>
              <a:path w="997585" h="668654">
                <a:moveTo>
                  <a:pt x="974598" y="192786"/>
                </a:move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26566" y="9334"/>
                </a:lnTo>
                <a:lnTo>
                  <a:pt x="705826" y="20574"/>
                </a:lnTo>
                <a:lnTo>
                  <a:pt x="688484" y="35471"/>
                </a:lnTo>
                <a:lnTo>
                  <a:pt x="688848" y="35813"/>
                </a:lnTo>
                <a:lnTo>
                  <a:pt x="688848" y="580003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2584" y="468861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64691" y="409272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close/>
              </a:path>
              <a:path w="997585" h="668654">
                <a:moveTo>
                  <a:pt x="863346" y="465582"/>
                </a:moveTo>
                <a:lnTo>
                  <a:pt x="862584" y="464820"/>
                </a:lnTo>
                <a:lnTo>
                  <a:pt x="862584" y="468861"/>
                </a:lnTo>
                <a:lnTo>
                  <a:pt x="863346" y="465582"/>
                </a:lnTo>
                <a:close/>
              </a:path>
              <a:path w="997585" h="668654">
                <a:moveTo>
                  <a:pt x="997458" y="323850"/>
                </a:move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4691" y="409272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4784483" y="35242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221741"/>
                </a:move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29253" y="377904"/>
                </a:lnTo>
                <a:lnTo>
                  <a:pt x="29241" y="420624"/>
                </a:lnTo>
                <a:lnTo>
                  <a:pt x="29991" y="489977"/>
                </a:lnTo>
                <a:lnTo>
                  <a:pt x="83498" y="538483"/>
                </a:lnTo>
                <a:lnTo>
                  <a:pt x="122682" y="545591"/>
                </a:lnTo>
                <a:lnTo>
                  <a:pt x="126491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112" y="545591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3346" y="465582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05826" y="20574"/>
                </a:lnTo>
                <a:lnTo>
                  <a:pt x="653319" y="9334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153" y="215646"/>
                </a:lnTo>
                <a:lnTo>
                  <a:pt x="89915" y="221741"/>
                </a:lnTo>
                <a:lnTo>
                  <a:pt x="90677" y="221741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4834775" y="3916679"/>
            <a:ext cx="58419" cy="13335"/>
          </a:xfrm>
          <a:custGeom>
            <a:avLst/>
            <a:gdLst/>
            <a:ahLst/>
            <a:cxnLst/>
            <a:rect l="l" t="t" r="r" b="b"/>
            <a:pathLst>
              <a:path w="58420" h="13335">
                <a:moveTo>
                  <a:pt x="0" y="0"/>
                </a:moveTo>
                <a:lnTo>
                  <a:pt x="11822" y="5560"/>
                </a:lnTo>
                <a:lnTo>
                  <a:pt x="24288" y="9620"/>
                </a:lnTo>
                <a:lnTo>
                  <a:pt x="37183" y="12108"/>
                </a:lnTo>
                <a:lnTo>
                  <a:pt x="50292" y="12954"/>
                </a:lnTo>
                <a:lnTo>
                  <a:pt x="52578" y="12954"/>
                </a:lnTo>
                <a:lnTo>
                  <a:pt x="55626" y="12954"/>
                </a:lnTo>
                <a:lnTo>
                  <a:pt x="57912" y="12954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4919357" y="4063746"/>
            <a:ext cx="25400" cy="5715"/>
          </a:xfrm>
          <a:custGeom>
            <a:avLst/>
            <a:gdLst/>
            <a:ahLst/>
            <a:cxnLst/>
            <a:rect l="l" t="t" r="r" b="b"/>
            <a:pathLst>
              <a:path w="25400" h="5714">
                <a:moveTo>
                  <a:pt x="0" y="5333"/>
                </a:moveTo>
                <a:lnTo>
                  <a:pt x="6286" y="4607"/>
                </a:lnTo>
                <a:lnTo>
                  <a:pt x="12573" y="3524"/>
                </a:lnTo>
                <a:lnTo>
                  <a:pt x="18859" y="2012"/>
                </a:lnTo>
                <a:lnTo>
                  <a:pt x="251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5149481" y="4101846"/>
            <a:ext cx="15240" cy="26670"/>
          </a:xfrm>
          <a:custGeom>
            <a:avLst/>
            <a:gdLst/>
            <a:ahLst/>
            <a:cxnLst/>
            <a:rect l="l" t="t" r="r" b="b"/>
            <a:pathLst>
              <a:path w="15239" h="26670">
                <a:moveTo>
                  <a:pt x="0" y="0"/>
                </a:moveTo>
                <a:lnTo>
                  <a:pt x="3131" y="7167"/>
                </a:lnTo>
                <a:lnTo>
                  <a:pt x="6762" y="13906"/>
                </a:lnTo>
                <a:lnTo>
                  <a:pt x="10822" y="20359"/>
                </a:lnTo>
                <a:lnTo>
                  <a:pt x="15239" y="26669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5443613" y="4061459"/>
            <a:ext cx="6350" cy="29845"/>
          </a:xfrm>
          <a:custGeom>
            <a:avLst/>
            <a:gdLst/>
            <a:ahLst/>
            <a:cxnLst/>
            <a:rect l="l" t="t" r="r" b="b"/>
            <a:pathLst>
              <a:path w="6350" h="29845">
                <a:moveTo>
                  <a:pt x="0" y="29717"/>
                </a:moveTo>
                <a:lnTo>
                  <a:pt x="2024" y="22288"/>
                </a:lnTo>
                <a:lnTo>
                  <a:pt x="3619" y="14859"/>
                </a:lnTo>
                <a:lnTo>
                  <a:pt x="4929" y="7429"/>
                </a:lnTo>
                <a:lnTo>
                  <a:pt x="609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5567629" y="3874579"/>
            <a:ext cx="84962" cy="1200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5715647" y="3761232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0" y="41147"/>
                </a:moveTo>
                <a:lnTo>
                  <a:pt x="10275" y="32146"/>
                </a:lnTo>
                <a:lnTo>
                  <a:pt x="19335" y="22288"/>
                </a:lnTo>
                <a:lnTo>
                  <a:pt x="27110" y="11572"/>
                </a:lnTo>
                <a:lnTo>
                  <a:pt x="3352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5668403" y="3608070"/>
            <a:ext cx="2540" cy="19050"/>
          </a:xfrm>
          <a:custGeom>
            <a:avLst/>
            <a:gdLst/>
            <a:ahLst/>
            <a:cxnLst/>
            <a:rect l="l" t="t" r="r" b="b"/>
            <a:pathLst>
              <a:path w="2539" h="19050">
                <a:moveTo>
                  <a:pt x="2286" y="19050"/>
                </a:moveTo>
                <a:lnTo>
                  <a:pt x="2286" y="18287"/>
                </a:lnTo>
                <a:lnTo>
                  <a:pt x="2286" y="12191"/>
                </a:lnTo>
                <a:lnTo>
                  <a:pt x="1524" y="6095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5455805" y="3560064"/>
            <a:ext cx="17145" cy="25400"/>
          </a:xfrm>
          <a:custGeom>
            <a:avLst/>
            <a:gdLst/>
            <a:ahLst/>
            <a:cxnLst/>
            <a:rect l="l" t="t" r="r" b="b"/>
            <a:pathLst>
              <a:path w="17145" h="25400">
                <a:moveTo>
                  <a:pt x="16763" y="0"/>
                </a:moveTo>
                <a:lnTo>
                  <a:pt x="11894" y="5857"/>
                </a:lnTo>
                <a:lnTo>
                  <a:pt x="7524" y="12001"/>
                </a:lnTo>
                <a:lnTo>
                  <a:pt x="3583" y="18430"/>
                </a:lnTo>
                <a:lnTo>
                  <a:pt x="0" y="25146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5294261" y="3574541"/>
            <a:ext cx="8890" cy="22225"/>
          </a:xfrm>
          <a:custGeom>
            <a:avLst/>
            <a:gdLst/>
            <a:ahLst/>
            <a:cxnLst/>
            <a:rect l="l" t="t" r="r" b="b"/>
            <a:pathLst>
              <a:path w="8889" h="22225">
                <a:moveTo>
                  <a:pt x="8382" y="0"/>
                </a:moveTo>
                <a:lnTo>
                  <a:pt x="4572" y="6858"/>
                </a:lnTo>
                <a:lnTo>
                  <a:pt x="2286" y="14478"/>
                </a:lnTo>
                <a:lnTo>
                  <a:pt x="0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5107571" y="3604259"/>
            <a:ext cx="30480" cy="21590"/>
          </a:xfrm>
          <a:custGeom>
            <a:avLst/>
            <a:gdLst/>
            <a:ahLst/>
            <a:cxnLst/>
            <a:rect l="l" t="t" r="r" b="b"/>
            <a:pathLst>
              <a:path w="30479" h="21589">
                <a:moveTo>
                  <a:pt x="30480" y="21336"/>
                </a:moveTo>
                <a:lnTo>
                  <a:pt x="23360" y="15323"/>
                </a:lnTo>
                <a:lnTo>
                  <a:pt x="15811" y="9810"/>
                </a:lnTo>
                <a:lnTo>
                  <a:pt x="7977" y="4726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4874399" y="3745991"/>
            <a:ext cx="5715" cy="22225"/>
          </a:xfrm>
          <a:custGeom>
            <a:avLst/>
            <a:gdLst/>
            <a:ahLst/>
            <a:cxnLst/>
            <a:rect l="l" t="t" r="r" b="b"/>
            <a:pathLst>
              <a:path w="5714" h="22225">
                <a:moveTo>
                  <a:pt x="0" y="0"/>
                </a:moveTo>
                <a:lnTo>
                  <a:pt x="1524" y="7620"/>
                </a:lnTo>
                <a:lnTo>
                  <a:pt x="3048" y="15240"/>
                </a:lnTo>
                <a:lnTo>
                  <a:pt x="5334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1119263" y="3970020"/>
            <a:ext cx="2543810" cy="0"/>
          </a:xfrm>
          <a:custGeom>
            <a:avLst/>
            <a:gdLst/>
            <a:ahLst/>
            <a:cxnLst/>
            <a:rect l="l" t="t" r="r" b="b"/>
            <a:pathLst>
              <a:path w="2543810">
                <a:moveTo>
                  <a:pt x="0" y="0"/>
                </a:moveTo>
                <a:lnTo>
                  <a:pt x="254355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503055" y="3325367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70">
                <a:moveTo>
                  <a:pt x="97535" y="140970"/>
                </a:moveTo>
                <a:lnTo>
                  <a:pt x="97535" y="0"/>
                </a:lnTo>
                <a:lnTo>
                  <a:pt x="0" y="0"/>
                </a:lnTo>
                <a:lnTo>
                  <a:pt x="0" y="140970"/>
                </a:lnTo>
                <a:lnTo>
                  <a:pt x="97535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573654" y="2975610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1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600960" y="2975610"/>
            <a:ext cx="261620" cy="52069"/>
          </a:xfrm>
          <a:custGeom>
            <a:avLst/>
            <a:gdLst/>
            <a:ahLst/>
            <a:cxnLst/>
            <a:rect l="l" t="t" r="r" b="b"/>
            <a:pathLst>
              <a:path w="261619" h="52069">
                <a:moveTo>
                  <a:pt x="0" y="51815"/>
                </a:moveTo>
                <a:lnTo>
                  <a:pt x="261619" y="51815"/>
                </a:lnTo>
                <a:lnTo>
                  <a:pt x="261619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600960" y="3232404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19" h="234314">
                <a:moveTo>
                  <a:pt x="0" y="233934"/>
                </a:moveTo>
                <a:lnTo>
                  <a:pt x="261619" y="233934"/>
                </a:lnTo>
                <a:lnTo>
                  <a:pt x="261619" y="0"/>
                </a:lnTo>
                <a:lnTo>
                  <a:pt x="0" y="0"/>
                </a:lnTo>
                <a:lnTo>
                  <a:pt x="0" y="23393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889250" y="2975610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861957" y="3325367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5" h="140970">
                <a:moveTo>
                  <a:pt x="96774" y="140970"/>
                </a:moveTo>
                <a:lnTo>
                  <a:pt x="96774" y="0"/>
                </a:lnTo>
                <a:lnTo>
                  <a:pt x="0" y="0"/>
                </a:lnTo>
                <a:lnTo>
                  <a:pt x="0" y="140970"/>
                </a:lnTo>
                <a:lnTo>
                  <a:pt x="96774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600591" y="3283458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09"/>
                </a:moveTo>
                <a:lnTo>
                  <a:pt x="261366" y="41909"/>
                </a:lnTo>
                <a:lnTo>
                  <a:pt x="261366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600591" y="3027426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261366" y="204978"/>
                </a:moveTo>
                <a:lnTo>
                  <a:pt x="261366" y="0"/>
                </a:lnTo>
                <a:lnTo>
                  <a:pt x="0" y="0"/>
                </a:lnTo>
                <a:lnTo>
                  <a:pt x="0" y="204978"/>
                </a:lnTo>
                <a:lnTo>
                  <a:pt x="261366" y="204978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797949" y="3347465"/>
            <a:ext cx="131445" cy="17145"/>
          </a:xfrm>
          <a:custGeom>
            <a:avLst/>
            <a:gdLst/>
            <a:ahLst/>
            <a:cxnLst/>
            <a:rect l="l" t="t" r="r" b="b"/>
            <a:pathLst>
              <a:path w="131444" h="17145">
                <a:moveTo>
                  <a:pt x="0" y="16763"/>
                </a:moveTo>
                <a:lnTo>
                  <a:pt x="131063" y="16763"/>
                </a:lnTo>
                <a:lnTo>
                  <a:pt x="131063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503817" y="2976372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30" h="490854">
                <a:moveTo>
                  <a:pt x="358139" y="348995"/>
                </a:moveTo>
                <a:lnTo>
                  <a:pt x="358139" y="307848"/>
                </a:lnTo>
                <a:lnTo>
                  <a:pt x="411479" y="307848"/>
                </a:lnTo>
                <a:lnTo>
                  <a:pt x="411479" y="0"/>
                </a:lnTo>
                <a:lnTo>
                  <a:pt x="43433" y="0"/>
                </a:lnTo>
                <a:lnTo>
                  <a:pt x="43433" y="307848"/>
                </a:lnTo>
                <a:lnTo>
                  <a:pt x="96773" y="307848"/>
                </a:lnTo>
                <a:lnTo>
                  <a:pt x="96773" y="348995"/>
                </a:lnTo>
                <a:lnTo>
                  <a:pt x="0" y="348995"/>
                </a:lnTo>
                <a:lnTo>
                  <a:pt x="0" y="490727"/>
                </a:lnTo>
                <a:lnTo>
                  <a:pt x="455675" y="490727"/>
                </a:lnTo>
                <a:lnTo>
                  <a:pt x="455675" y="348995"/>
                </a:lnTo>
                <a:lnTo>
                  <a:pt x="358139" y="348995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600591" y="3284220"/>
            <a:ext cx="261620" cy="41275"/>
          </a:xfrm>
          <a:custGeom>
            <a:avLst/>
            <a:gdLst/>
            <a:ahLst/>
            <a:cxnLst/>
            <a:rect l="l" t="t" r="r" b="b"/>
            <a:pathLst>
              <a:path w="261619" h="41275">
                <a:moveTo>
                  <a:pt x="0" y="41148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148"/>
                </a:lnTo>
                <a:lnTo>
                  <a:pt x="0" y="411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600591" y="3027426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0" y="204978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8"/>
                </a:lnTo>
                <a:lnTo>
                  <a:pt x="0" y="20497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793949" y="3343465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5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6483743" y="2720339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444233" y="333756"/>
                </a:moveTo>
                <a:lnTo>
                  <a:pt x="444233" y="80010"/>
                </a:lnTo>
                <a:lnTo>
                  <a:pt x="383286" y="0"/>
                </a:lnTo>
                <a:lnTo>
                  <a:pt x="60197" y="0"/>
                </a:lnTo>
                <a:lnTo>
                  <a:pt x="0" y="80010"/>
                </a:lnTo>
                <a:lnTo>
                  <a:pt x="0" y="333756"/>
                </a:lnTo>
                <a:lnTo>
                  <a:pt x="444233" y="33375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523367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559181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6594220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6630034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6483743" y="2720339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0" y="80010"/>
                </a:moveTo>
                <a:lnTo>
                  <a:pt x="60197" y="0"/>
                </a:lnTo>
                <a:lnTo>
                  <a:pt x="383286" y="0"/>
                </a:lnTo>
                <a:lnTo>
                  <a:pt x="444233" y="80010"/>
                </a:lnTo>
                <a:lnTo>
                  <a:pt x="444233" y="333756"/>
                </a:lnTo>
                <a:lnTo>
                  <a:pt x="0" y="333756"/>
                </a:lnTo>
                <a:lnTo>
                  <a:pt x="0" y="800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6483743" y="2801873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524129" y="2902457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559181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6594995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6630034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6520319" y="47640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6" y="332993"/>
                </a:moveTo>
                <a:lnTo>
                  <a:pt x="444246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3"/>
                </a:lnTo>
                <a:lnTo>
                  <a:pt x="444246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6559943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6595757" y="4945379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6630796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6666610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6520319" y="47640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6" y="79248"/>
                </a:lnTo>
                <a:lnTo>
                  <a:pt x="444246" y="332993"/>
                </a:lnTo>
                <a:lnTo>
                  <a:pt x="0" y="332993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6560705" y="494614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6595757" y="49461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4" y="38100"/>
                </a:lnTo>
                <a:lnTo>
                  <a:pt x="1752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6631571" y="494614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2" y="38100"/>
                </a:lnTo>
                <a:lnTo>
                  <a:pt x="16762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6666610" y="49461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5644019" y="3068573"/>
            <a:ext cx="831850" cy="509270"/>
          </a:xfrm>
          <a:custGeom>
            <a:avLst/>
            <a:gdLst/>
            <a:ahLst/>
            <a:cxnLst/>
            <a:rect l="l" t="t" r="r" b="b"/>
            <a:pathLst>
              <a:path w="831850" h="509270">
                <a:moveTo>
                  <a:pt x="0" y="509015"/>
                </a:moveTo>
                <a:lnTo>
                  <a:pt x="831329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5502287" y="4160520"/>
            <a:ext cx="1033780" cy="819150"/>
          </a:xfrm>
          <a:custGeom>
            <a:avLst/>
            <a:gdLst/>
            <a:ahLst/>
            <a:cxnLst/>
            <a:rect l="l" t="t" r="r" b="b"/>
            <a:pathLst>
              <a:path w="1033779" h="819150">
                <a:moveTo>
                  <a:pt x="0" y="0"/>
                </a:moveTo>
                <a:lnTo>
                  <a:pt x="1033259" y="819149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926465" y="2973323"/>
            <a:ext cx="2387600" cy="0"/>
          </a:xfrm>
          <a:custGeom>
            <a:avLst/>
            <a:gdLst/>
            <a:ahLst/>
            <a:cxnLst/>
            <a:rect l="l" t="t" r="r" b="b"/>
            <a:pathLst>
              <a:path w="2387600">
                <a:moveTo>
                  <a:pt x="0" y="0"/>
                </a:moveTo>
                <a:lnTo>
                  <a:pt x="23873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7322705" y="2314194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69">
                <a:moveTo>
                  <a:pt x="97535" y="140969"/>
                </a:moveTo>
                <a:lnTo>
                  <a:pt x="97535" y="0"/>
                </a:lnTo>
                <a:lnTo>
                  <a:pt x="0" y="0"/>
                </a:lnTo>
                <a:lnTo>
                  <a:pt x="0" y="140969"/>
                </a:lnTo>
                <a:lnTo>
                  <a:pt x="97535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7393305" y="196443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1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7420609" y="1964435"/>
            <a:ext cx="261620" cy="52069"/>
          </a:xfrm>
          <a:custGeom>
            <a:avLst/>
            <a:gdLst/>
            <a:ahLst/>
            <a:cxnLst/>
            <a:rect l="l" t="t" r="r" b="b"/>
            <a:pathLst>
              <a:path w="261620" h="52069">
                <a:moveTo>
                  <a:pt x="0" y="51816"/>
                </a:moveTo>
                <a:lnTo>
                  <a:pt x="261619" y="51816"/>
                </a:lnTo>
                <a:lnTo>
                  <a:pt x="261619" y="0"/>
                </a:lnTo>
                <a:lnTo>
                  <a:pt x="0" y="0"/>
                </a:lnTo>
                <a:lnTo>
                  <a:pt x="0" y="5181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7420609" y="2221229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3"/>
                </a:moveTo>
                <a:lnTo>
                  <a:pt x="261619" y="233933"/>
                </a:lnTo>
                <a:lnTo>
                  <a:pt x="261619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7708900" y="196443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7681607" y="2314194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69">
                <a:moveTo>
                  <a:pt x="96774" y="140969"/>
                </a:moveTo>
                <a:lnTo>
                  <a:pt x="96774" y="0"/>
                </a:lnTo>
                <a:lnTo>
                  <a:pt x="0" y="0"/>
                </a:lnTo>
                <a:lnTo>
                  <a:pt x="0" y="140969"/>
                </a:lnTo>
                <a:lnTo>
                  <a:pt x="96774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7420241" y="2272283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09"/>
                </a:moveTo>
                <a:lnTo>
                  <a:pt x="261366" y="41909"/>
                </a:lnTo>
                <a:lnTo>
                  <a:pt x="261366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7420241" y="2016251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5">
                <a:moveTo>
                  <a:pt x="261366" y="204977"/>
                </a:moveTo>
                <a:lnTo>
                  <a:pt x="261366" y="0"/>
                </a:lnTo>
                <a:lnTo>
                  <a:pt x="0" y="0"/>
                </a:lnTo>
                <a:lnTo>
                  <a:pt x="0" y="204977"/>
                </a:lnTo>
                <a:lnTo>
                  <a:pt x="261366" y="20497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7617586" y="2336292"/>
            <a:ext cx="131445" cy="16510"/>
          </a:xfrm>
          <a:custGeom>
            <a:avLst/>
            <a:gdLst/>
            <a:ahLst/>
            <a:cxnLst/>
            <a:rect l="l" t="t" r="r" b="b"/>
            <a:pathLst>
              <a:path w="131445" h="16510">
                <a:moveTo>
                  <a:pt x="0" y="16001"/>
                </a:moveTo>
                <a:lnTo>
                  <a:pt x="131064" y="16001"/>
                </a:lnTo>
                <a:lnTo>
                  <a:pt x="131064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7323467" y="1965198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29" h="490855">
                <a:moveTo>
                  <a:pt x="358140" y="348995"/>
                </a:moveTo>
                <a:lnTo>
                  <a:pt x="358140" y="307847"/>
                </a:lnTo>
                <a:lnTo>
                  <a:pt x="411480" y="307847"/>
                </a:lnTo>
                <a:lnTo>
                  <a:pt x="411480" y="0"/>
                </a:lnTo>
                <a:lnTo>
                  <a:pt x="43421" y="0"/>
                </a:lnTo>
                <a:lnTo>
                  <a:pt x="43421" y="307847"/>
                </a:lnTo>
                <a:lnTo>
                  <a:pt x="96774" y="307847"/>
                </a:lnTo>
                <a:lnTo>
                  <a:pt x="96774" y="348995"/>
                </a:lnTo>
                <a:lnTo>
                  <a:pt x="0" y="348995"/>
                </a:lnTo>
                <a:lnTo>
                  <a:pt x="0" y="490727"/>
                </a:lnTo>
                <a:lnTo>
                  <a:pt x="455675" y="490727"/>
                </a:lnTo>
                <a:lnTo>
                  <a:pt x="455675" y="348995"/>
                </a:lnTo>
                <a:lnTo>
                  <a:pt x="358140" y="348995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7420241" y="2273045"/>
            <a:ext cx="261620" cy="41275"/>
          </a:xfrm>
          <a:custGeom>
            <a:avLst/>
            <a:gdLst/>
            <a:ahLst/>
            <a:cxnLst/>
            <a:rect l="l" t="t" r="r" b="b"/>
            <a:pathLst>
              <a:path w="261620" h="41275">
                <a:moveTo>
                  <a:pt x="0" y="41148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148"/>
                </a:lnTo>
                <a:lnTo>
                  <a:pt x="0" y="411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7420241" y="2016251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5">
                <a:moveTo>
                  <a:pt x="0" y="204977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7"/>
                </a:lnTo>
                <a:lnTo>
                  <a:pt x="0" y="20497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7613586" y="2332291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4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973696" y="4991100"/>
            <a:ext cx="2447290" cy="0"/>
          </a:xfrm>
          <a:custGeom>
            <a:avLst/>
            <a:gdLst/>
            <a:ahLst/>
            <a:cxnLst/>
            <a:rect l="l" t="t" r="r" b="b"/>
            <a:pathLst>
              <a:path w="2447290">
                <a:moveTo>
                  <a:pt x="0" y="0"/>
                </a:moveTo>
                <a:lnTo>
                  <a:pt x="2446794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7381379" y="4500371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70">
                <a:moveTo>
                  <a:pt x="97535" y="140969"/>
                </a:moveTo>
                <a:lnTo>
                  <a:pt x="97535" y="0"/>
                </a:lnTo>
                <a:lnTo>
                  <a:pt x="0" y="0"/>
                </a:lnTo>
                <a:lnTo>
                  <a:pt x="0" y="140969"/>
                </a:lnTo>
                <a:lnTo>
                  <a:pt x="97535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7451725" y="41506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0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7479030" y="4150614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20" h="51435">
                <a:moveTo>
                  <a:pt x="0" y="51053"/>
                </a:moveTo>
                <a:lnTo>
                  <a:pt x="261620" y="51053"/>
                </a:lnTo>
                <a:lnTo>
                  <a:pt x="261620" y="0"/>
                </a:lnTo>
                <a:lnTo>
                  <a:pt x="0" y="0"/>
                </a:lnTo>
                <a:lnTo>
                  <a:pt x="0" y="5105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7479030" y="4407408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3"/>
                </a:moveTo>
                <a:lnTo>
                  <a:pt x="261620" y="233933"/>
                </a:lnTo>
                <a:lnTo>
                  <a:pt x="261620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7767319" y="41506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7740281" y="4500371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70">
                <a:moveTo>
                  <a:pt x="96774" y="140969"/>
                </a:moveTo>
                <a:lnTo>
                  <a:pt x="96774" y="0"/>
                </a:lnTo>
                <a:lnTo>
                  <a:pt x="0" y="0"/>
                </a:lnTo>
                <a:lnTo>
                  <a:pt x="0" y="140969"/>
                </a:lnTo>
                <a:lnTo>
                  <a:pt x="96774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7478915" y="4458461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261366" y="41910"/>
                </a:lnTo>
                <a:lnTo>
                  <a:pt x="261366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7478915" y="4201667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20" h="205739">
                <a:moveTo>
                  <a:pt x="261366" y="205740"/>
                </a:moveTo>
                <a:lnTo>
                  <a:pt x="261366" y="0"/>
                </a:lnTo>
                <a:lnTo>
                  <a:pt x="0" y="0"/>
                </a:lnTo>
                <a:lnTo>
                  <a:pt x="0" y="205740"/>
                </a:lnTo>
                <a:lnTo>
                  <a:pt x="261366" y="20574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7676274" y="4522470"/>
            <a:ext cx="131445" cy="16510"/>
          </a:xfrm>
          <a:custGeom>
            <a:avLst/>
            <a:gdLst/>
            <a:ahLst/>
            <a:cxnLst/>
            <a:rect l="l" t="t" r="r" b="b"/>
            <a:pathLst>
              <a:path w="131445" h="16510">
                <a:moveTo>
                  <a:pt x="0" y="16001"/>
                </a:moveTo>
                <a:lnTo>
                  <a:pt x="131051" y="16001"/>
                </a:lnTo>
                <a:lnTo>
                  <a:pt x="13105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7382141" y="4151376"/>
            <a:ext cx="455930" cy="490220"/>
          </a:xfrm>
          <a:custGeom>
            <a:avLst/>
            <a:gdLst/>
            <a:ahLst/>
            <a:cxnLst/>
            <a:rect l="l" t="t" r="r" b="b"/>
            <a:pathLst>
              <a:path w="455929" h="490220">
                <a:moveTo>
                  <a:pt x="358140" y="348996"/>
                </a:moveTo>
                <a:lnTo>
                  <a:pt x="358140" y="307086"/>
                </a:lnTo>
                <a:lnTo>
                  <a:pt x="412229" y="307086"/>
                </a:lnTo>
                <a:lnTo>
                  <a:pt x="412229" y="0"/>
                </a:lnTo>
                <a:lnTo>
                  <a:pt x="43421" y="0"/>
                </a:lnTo>
                <a:lnTo>
                  <a:pt x="43421" y="307086"/>
                </a:lnTo>
                <a:lnTo>
                  <a:pt x="96774" y="307086"/>
                </a:lnTo>
                <a:lnTo>
                  <a:pt x="96774" y="348996"/>
                </a:lnTo>
                <a:lnTo>
                  <a:pt x="0" y="348996"/>
                </a:lnTo>
                <a:lnTo>
                  <a:pt x="0" y="489965"/>
                </a:lnTo>
                <a:lnTo>
                  <a:pt x="455675" y="489965"/>
                </a:lnTo>
                <a:lnTo>
                  <a:pt x="455675" y="348996"/>
                </a:lnTo>
                <a:lnTo>
                  <a:pt x="358140" y="348996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7478915" y="4458461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7478915" y="4202429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4">
                <a:moveTo>
                  <a:pt x="0" y="204977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7"/>
                </a:lnTo>
                <a:lnTo>
                  <a:pt x="0" y="20497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7672260" y="4518469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4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7496441" y="2462022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301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7615301" y="4658867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4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9" name="object 1419"/>
          <p:cNvSpPr txBox="1"/>
          <p:nvPr/>
        </p:nvSpPr>
        <p:spPr>
          <a:xfrm>
            <a:off x="1330578" y="4028186"/>
            <a:ext cx="6096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1.0.0.1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0" name="object 1420"/>
          <p:cNvSpPr txBox="1"/>
          <p:nvPr/>
        </p:nvSpPr>
        <p:spPr>
          <a:xfrm>
            <a:off x="2338717" y="4048760"/>
            <a:ext cx="6407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1.0.0.2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1" name="object 1421"/>
          <p:cNvSpPr txBox="1"/>
          <p:nvPr/>
        </p:nvSpPr>
        <p:spPr>
          <a:xfrm>
            <a:off x="4129404" y="4557001"/>
            <a:ext cx="921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3.0.0.254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2" name="object 1422"/>
          <p:cNvSpPr txBox="1"/>
          <p:nvPr/>
        </p:nvSpPr>
        <p:spPr>
          <a:xfrm>
            <a:off x="1530210" y="3506203"/>
            <a:ext cx="12953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3" name="object 1423"/>
          <p:cNvSpPr txBox="1"/>
          <p:nvPr/>
        </p:nvSpPr>
        <p:spPr>
          <a:xfrm>
            <a:off x="1725815" y="3462146"/>
            <a:ext cx="996950" cy="50800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R="84455" algn="r">
              <a:lnSpc>
                <a:spcPct val="100000"/>
              </a:lnSpc>
              <a:spcBef>
                <a:spcPts val="53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4" name="object 1424"/>
          <p:cNvSpPr txBox="1"/>
          <p:nvPr/>
        </p:nvSpPr>
        <p:spPr>
          <a:xfrm>
            <a:off x="3416172" y="3717264"/>
            <a:ext cx="12953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5" name="object 1425"/>
          <p:cNvSpPr txBox="1"/>
          <p:nvPr/>
        </p:nvSpPr>
        <p:spPr>
          <a:xfrm>
            <a:off x="4122559" y="3669258"/>
            <a:ext cx="7150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1675" algn="l"/>
              </a:tabLst>
            </a:pP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sng" spc="114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c	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6" name="object 1426"/>
          <p:cNvSpPr/>
          <p:nvPr/>
        </p:nvSpPr>
        <p:spPr>
          <a:xfrm>
            <a:off x="3310775" y="4053840"/>
            <a:ext cx="268605" cy="539750"/>
          </a:xfrm>
          <a:custGeom>
            <a:avLst/>
            <a:gdLst/>
            <a:ahLst/>
            <a:cxnLst/>
            <a:rect l="l" t="t" r="r" b="b"/>
            <a:pathLst>
              <a:path w="268604" h="539750">
                <a:moveTo>
                  <a:pt x="238300" y="70714"/>
                </a:moveTo>
                <a:lnTo>
                  <a:pt x="230032" y="66672"/>
                </a:lnTo>
                <a:lnTo>
                  <a:pt x="1524" y="531876"/>
                </a:lnTo>
                <a:lnTo>
                  <a:pt x="0" y="534162"/>
                </a:lnTo>
                <a:lnTo>
                  <a:pt x="1524" y="537210"/>
                </a:lnTo>
                <a:lnTo>
                  <a:pt x="3810" y="537972"/>
                </a:lnTo>
                <a:lnTo>
                  <a:pt x="6096" y="539496"/>
                </a:lnTo>
                <a:lnTo>
                  <a:pt x="8382" y="537972"/>
                </a:lnTo>
                <a:lnTo>
                  <a:pt x="9906" y="535686"/>
                </a:lnTo>
                <a:lnTo>
                  <a:pt x="238300" y="70714"/>
                </a:lnTo>
                <a:close/>
              </a:path>
              <a:path w="268604" h="539750">
                <a:moveTo>
                  <a:pt x="268224" y="85344"/>
                </a:moveTo>
                <a:lnTo>
                  <a:pt x="267462" y="0"/>
                </a:lnTo>
                <a:lnTo>
                  <a:pt x="199644" y="51815"/>
                </a:lnTo>
                <a:lnTo>
                  <a:pt x="230032" y="66672"/>
                </a:lnTo>
                <a:lnTo>
                  <a:pt x="235458" y="55625"/>
                </a:lnTo>
                <a:lnTo>
                  <a:pt x="236220" y="52577"/>
                </a:lnTo>
                <a:lnTo>
                  <a:pt x="239268" y="51815"/>
                </a:lnTo>
                <a:lnTo>
                  <a:pt x="241554" y="53339"/>
                </a:lnTo>
                <a:lnTo>
                  <a:pt x="243840" y="54101"/>
                </a:lnTo>
                <a:lnTo>
                  <a:pt x="245364" y="57150"/>
                </a:lnTo>
                <a:lnTo>
                  <a:pt x="245364" y="74168"/>
                </a:lnTo>
                <a:lnTo>
                  <a:pt x="268224" y="85344"/>
                </a:lnTo>
                <a:close/>
              </a:path>
              <a:path w="268604" h="539750">
                <a:moveTo>
                  <a:pt x="245364" y="57150"/>
                </a:moveTo>
                <a:lnTo>
                  <a:pt x="243840" y="54101"/>
                </a:lnTo>
                <a:lnTo>
                  <a:pt x="241554" y="53339"/>
                </a:lnTo>
                <a:lnTo>
                  <a:pt x="239268" y="51815"/>
                </a:lnTo>
                <a:lnTo>
                  <a:pt x="236220" y="52577"/>
                </a:lnTo>
                <a:lnTo>
                  <a:pt x="235458" y="55625"/>
                </a:lnTo>
                <a:lnTo>
                  <a:pt x="230032" y="66672"/>
                </a:lnTo>
                <a:lnTo>
                  <a:pt x="238300" y="70714"/>
                </a:lnTo>
                <a:lnTo>
                  <a:pt x="243840" y="59436"/>
                </a:lnTo>
                <a:lnTo>
                  <a:pt x="245364" y="57150"/>
                </a:lnTo>
                <a:close/>
              </a:path>
              <a:path w="268604" h="539750">
                <a:moveTo>
                  <a:pt x="245364" y="74168"/>
                </a:moveTo>
                <a:lnTo>
                  <a:pt x="245364" y="57150"/>
                </a:lnTo>
                <a:lnTo>
                  <a:pt x="243840" y="59436"/>
                </a:lnTo>
                <a:lnTo>
                  <a:pt x="238300" y="70714"/>
                </a:lnTo>
                <a:lnTo>
                  <a:pt x="245364" y="7416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4230509" y="4018026"/>
            <a:ext cx="315595" cy="516890"/>
          </a:xfrm>
          <a:custGeom>
            <a:avLst/>
            <a:gdLst/>
            <a:ahLst/>
            <a:cxnLst/>
            <a:rect l="l" t="t" r="r" b="b"/>
            <a:pathLst>
              <a:path w="315595" h="516889">
                <a:moveTo>
                  <a:pt x="72389" y="44958"/>
                </a:moveTo>
                <a:lnTo>
                  <a:pt x="0" y="0"/>
                </a:lnTo>
                <a:lnTo>
                  <a:pt x="6858" y="84582"/>
                </a:lnTo>
                <a:lnTo>
                  <a:pt x="27432" y="72141"/>
                </a:lnTo>
                <a:lnTo>
                  <a:pt x="27432" y="54101"/>
                </a:lnTo>
                <a:lnTo>
                  <a:pt x="28194" y="51053"/>
                </a:lnTo>
                <a:lnTo>
                  <a:pt x="30480" y="49529"/>
                </a:lnTo>
                <a:lnTo>
                  <a:pt x="32765" y="48768"/>
                </a:lnTo>
                <a:lnTo>
                  <a:pt x="35813" y="49529"/>
                </a:lnTo>
                <a:lnTo>
                  <a:pt x="37337" y="51815"/>
                </a:lnTo>
                <a:lnTo>
                  <a:pt x="43696" y="62307"/>
                </a:lnTo>
                <a:lnTo>
                  <a:pt x="72389" y="44958"/>
                </a:lnTo>
                <a:close/>
              </a:path>
              <a:path w="315595" h="516889">
                <a:moveTo>
                  <a:pt x="43696" y="62307"/>
                </a:moveTo>
                <a:lnTo>
                  <a:pt x="37337" y="51815"/>
                </a:lnTo>
                <a:lnTo>
                  <a:pt x="35813" y="49529"/>
                </a:lnTo>
                <a:lnTo>
                  <a:pt x="32765" y="48768"/>
                </a:lnTo>
                <a:lnTo>
                  <a:pt x="30480" y="49529"/>
                </a:lnTo>
                <a:lnTo>
                  <a:pt x="28194" y="51053"/>
                </a:lnTo>
                <a:lnTo>
                  <a:pt x="27432" y="54101"/>
                </a:lnTo>
                <a:lnTo>
                  <a:pt x="28956" y="56387"/>
                </a:lnTo>
                <a:lnTo>
                  <a:pt x="35526" y="67247"/>
                </a:lnTo>
                <a:lnTo>
                  <a:pt x="43696" y="62307"/>
                </a:lnTo>
                <a:close/>
              </a:path>
              <a:path w="315595" h="516889">
                <a:moveTo>
                  <a:pt x="35526" y="67247"/>
                </a:moveTo>
                <a:lnTo>
                  <a:pt x="28956" y="56387"/>
                </a:lnTo>
                <a:lnTo>
                  <a:pt x="27432" y="54101"/>
                </a:lnTo>
                <a:lnTo>
                  <a:pt x="27432" y="72141"/>
                </a:lnTo>
                <a:lnTo>
                  <a:pt x="35526" y="67247"/>
                </a:lnTo>
                <a:close/>
              </a:path>
              <a:path w="315595" h="516889">
                <a:moveTo>
                  <a:pt x="315468" y="510539"/>
                </a:moveTo>
                <a:lnTo>
                  <a:pt x="313944" y="508253"/>
                </a:lnTo>
                <a:lnTo>
                  <a:pt x="43696" y="62307"/>
                </a:lnTo>
                <a:lnTo>
                  <a:pt x="35526" y="67247"/>
                </a:lnTo>
                <a:lnTo>
                  <a:pt x="305562" y="513588"/>
                </a:lnTo>
                <a:lnTo>
                  <a:pt x="307086" y="515874"/>
                </a:lnTo>
                <a:lnTo>
                  <a:pt x="310134" y="516636"/>
                </a:lnTo>
                <a:lnTo>
                  <a:pt x="314706" y="513588"/>
                </a:lnTo>
                <a:lnTo>
                  <a:pt x="315468" y="51053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8" name="object 1428"/>
          <p:cNvSpPr txBox="1"/>
          <p:nvPr/>
        </p:nvSpPr>
        <p:spPr>
          <a:xfrm>
            <a:off x="5421769" y="4733023"/>
            <a:ext cx="921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9" name="object 1429"/>
          <p:cNvSpPr txBox="1"/>
          <p:nvPr/>
        </p:nvSpPr>
        <p:spPr>
          <a:xfrm>
            <a:off x="5350128" y="2988817"/>
            <a:ext cx="11398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3.0.0.253</a:t>
            </a:r>
            <a:r>
              <a:rPr sz="1600" spc="335" dirty="0">
                <a:latin typeface="Comic Sans MS"/>
                <a:cs typeface="Comic Sans MS"/>
              </a:rPr>
              <a:t> </a:t>
            </a:r>
            <a:r>
              <a:rPr sz="2400" baseline="-32986" dirty="0">
                <a:latin typeface="Comic Sans MS"/>
                <a:cs typeface="Comic Sans MS"/>
              </a:rPr>
              <a:t>c</a:t>
            </a:r>
            <a:endParaRPr sz="2400" baseline="-32986">
              <a:latin typeface="Comic Sans MS"/>
              <a:cs typeface="Comic Sans MS"/>
            </a:endParaRPr>
          </a:p>
        </p:txBody>
      </p:sp>
      <p:sp>
        <p:nvSpPr>
          <p:cNvPr id="1430" name="object 1430"/>
          <p:cNvSpPr/>
          <p:nvPr/>
        </p:nvSpPr>
        <p:spPr>
          <a:xfrm>
            <a:off x="7033907" y="3020567"/>
            <a:ext cx="195580" cy="384810"/>
          </a:xfrm>
          <a:custGeom>
            <a:avLst/>
            <a:gdLst/>
            <a:ahLst/>
            <a:cxnLst/>
            <a:rect l="l" t="t" r="r" b="b"/>
            <a:pathLst>
              <a:path w="195579" h="384810">
                <a:moveTo>
                  <a:pt x="68567" y="51054"/>
                </a:moveTo>
                <a:lnTo>
                  <a:pt x="761" y="0"/>
                </a:lnTo>
                <a:lnTo>
                  <a:pt x="0" y="85343"/>
                </a:lnTo>
                <a:lnTo>
                  <a:pt x="23622" y="73530"/>
                </a:lnTo>
                <a:lnTo>
                  <a:pt x="23622" y="57150"/>
                </a:lnTo>
                <a:lnTo>
                  <a:pt x="24383" y="54101"/>
                </a:lnTo>
                <a:lnTo>
                  <a:pt x="26670" y="52577"/>
                </a:lnTo>
                <a:lnTo>
                  <a:pt x="28943" y="51815"/>
                </a:lnTo>
                <a:lnTo>
                  <a:pt x="31991" y="52577"/>
                </a:lnTo>
                <a:lnTo>
                  <a:pt x="32753" y="54863"/>
                </a:lnTo>
                <a:lnTo>
                  <a:pt x="38382" y="66148"/>
                </a:lnTo>
                <a:lnTo>
                  <a:pt x="68567" y="51054"/>
                </a:lnTo>
                <a:close/>
              </a:path>
              <a:path w="195579" h="384810">
                <a:moveTo>
                  <a:pt x="38382" y="66148"/>
                </a:moveTo>
                <a:lnTo>
                  <a:pt x="32753" y="54863"/>
                </a:lnTo>
                <a:lnTo>
                  <a:pt x="31991" y="52577"/>
                </a:lnTo>
                <a:lnTo>
                  <a:pt x="28943" y="51815"/>
                </a:lnTo>
                <a:lnTo>
                  <a:pt x="26670" y="52577"/>
                </a:lnTo>
                <a:lnTo>
                  <a:pt x="24383" y="54101"/>
                </a:lnTo>
                <a:lnTo>
                  <a:pt x="23622" y="57150"/>
                </a:lnTo>
                <a:lnTo>
                  <a:pt x="24383" y="59436"/>
                </a:lnTo>
                <a:lnTo>
                  <a:pt x="29858" y="70411"/>
                </a:lnTo>
                <a:lnTo>
                  <a:pt x="38382" y="66148"/>
                </a:lnTo>
                <a:close/>
              </a:path>
              <a:path w="195579" h="384810">
                <a:moveTo>
                  <a:pt x="29858" y="70411"/>
                </a:moveTo>
                <a:lnTo>
                  <a:pt x="24383" y="59436"/>
                </a:lnTo>
                <a:lnTo>
                  <a:pt x="23622" y="57150"/>
                </a:lnTo>
                <a:lnTo>
                  <a:pt x="23622" y="73530"/>
                </a:lnTo>
                <a:lnTo>
                  <a:pt x="29858" y="70411"/>
                </a:lnTo>
                <a:close/>
              </a:path>
              <a:path w="195579" h="384810">
                <a:moveTo>
                  <a:pt x="195072" y="379475"/>
                </a:moveTo>
                <a:lnTo>
                  <a:pt x="193548" y="377189"/>
                </a:lnTo>
                <a:lnTo>
                  <a:pt x="38382" y="66148"/>
                </a:lnTo>
                <a:lnTo>
                  <a:pt x="29858" y="70411"/>
                </a:lnTo>
                <a:lnTo>
                  <a:pt x="185166" y="381761"/>
                </a:lnTo>
                <a:lnTo>
                  <a:pt x="185915" y="384047"/>
                </a:lnTo>
                <a:lnTo>
                  <a:pt x="188963" y="384809"/>
                </a:lnTo>
                <a:lnTo>
                  <a:pt x="191261" y="384047"/>
                </a:lnTo>
                <a:lnTo>
                  <a:pt x="193548" y="382523"/>
                </a:lnTo>
                <a:lnTo>
                  <a:pt x="195072" y="37947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1" name="object 1431"/>
          <p:cNvSpPr txBox="1"/>
          <p:nvPr/>
        </p:nvSpPr>
        <p:spPr>
          <a:xfrm>
            <a:off x="6975487" y="2669539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2" name="object 1432"/>
          <p:cNvSpPr/>
          <p:nvPr/>
        </p:nvSpPr>
        <p:spPr>
          <a:xfrm>
            <a:off x="8696591" y="2331720"/>
            <a:ext cx="0" cy="652780"/>
          </a:xfrm>
          <a:custGeom>
            <a:avLst/>
            <a:gdLst/>
            <a:ahLst/>
            <a:cxnLst/>
            <a:rect l="l" t="t" r="r" b="b"/>
            <a:pathLst>
              <a:path h="652780">
                <a:moveTo>
                  <a:pt x="0" y="0"/>
                </a:moveTo>
                <a:lnTo>
                  <a:pt x="0" y="652272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3" name="object 1433"/>
          <p:cNvSpPr txBox="1"/>
          <p:nvPr/>
        </p:nvSpPr>
        <p:spPr>
          <a:xfrm>
            <a:off x="6856615" y="2855010"/>
            <a:ext cx="2245995" cy="79375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531495">
              <a:lnSpc>
                <a:spcPct val="100000"/>
              </a:lnSpc>
              <a:spcBef>
                <a:spcPts val="1200"/>
              </a:spcBef>
              <a:tabLst>
                <a:tab pos="1585595" algn="l"/>
              </a:tabLst>
            </a:pPr>
            <a:r>
              <a:rPr sz="1600" spc="-5" dirty="0">
                <a:latin typeface="Comic Sans MS"/>
                <a:cs typeface="Comic Sans MS"/>
              </a:rPr>
              <a:t>2.0.0.</a:t>
            </a:r>
            <a:r>
              <a:rPr sz="1600" dirty="0">
                <a:latin typeface="Comic Sans MS"/>
                <a:cs typeface="Comic Sans MS"/>
              </a:rPr>
              <a:t>3	</a:t>
            </a:r>
            <a:r>
              <a:rPr sz="1600" spc="-5" dirty="0">
                <a:latin typeface="Comic Sans MS"/>
                <a:cs typeface="Comic Sans MS"/>
              </a:rPr>
              <a:t>2.0.0.4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1600" spc="-5" dirty="0">
                <a:latin typeface="Comic Sans MS"/>
                <a:cs typeface="Comic Sans MS"/>
              </a:rPr>
              <a:t>2.0.0.253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4" name="object 1434"/>
          <p:cNvSpPr txBox="1"/>
          <p:nvPr/>
        </p:nvSpPr>
        <p:spPr>
          <a:xfrm>
            <a:off x="7319911" y="5050802"/>
            <a:ext cx="6724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4.0.0.5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5" name="object 1435"/>
          <p:cNvSpPr/>
          <p:nvPr/>
        </p:nvSpPr>
        <p:spPr>
          <a:xfrm>
            <a:off x="7081901" y="5038344"/>
            <a:ext cx="266065" cy="493395"/>
          </a:xfrm>
          <a:custGeom>
            <a:avLst/>
            <a:gdLst/>
            <a:ahLst/>
            <a:cxnLst/>
            <a:rect l="l" t="t" r="r" b="b"/>
            <a:pathLst>
              <a:path w="266065" h="493395">
                <a:moveTo>
                  <a:pt x="69354" y="49529"/>
                </a:moveTo>
                <a:lnTo>
                  <a:pt x="0" y="0"/>
                </a:lnTo>
                <a:lnTo>
                  <a:pt x="2285" y="85343"/>
                </a:lnTo>
                <a:lnTo>
                  <a:pt x="24396" y="73537"/>
                </a:lnTo>
                <a:lnTo>
                  <a:pt x="24396" y="56387"/>
                </a:lnTo>
                <a:lnTo>
                  <a:pt x="25146" y="53339"/>
                </a:lnTo>
                <a:lnTo>
                  <a:pt x="29730" y="50291"/>
                </a:lnTo>
                <a:lnTo>
                  <a:pt x="32778" y="51815"/>
                </a:lnTo>
                <a:lnTo>
                  <a:pt x="34302" y="54101"/>
                </a:lnTo>
                <a:lnTo>
                  <a:pt x="40176" y="65110"/>
                </a:lnTo>
                <a:lnTo>
                  <a:pt x="69354" y="49529"/>
                </a:lnTo>
                <a:close/>
              </a:path>
              <a:path w="266065" h="493395">
                <a:moveTo>
                  <a:pt x="40176" y="65110"/>
                </a:moveTo>
                <a:lnTo>
                  <a:pt x="34302" y="54101"/>
                </a:lnTo>
                <a:lnTo>
                  <a:pt x="32778" y="51815"/>
                </a:lnTo>
                <a:lnTo>
                  <a:pt x="29730" y="50291"/>
                </a:lnTo>
                <a:lnTo>
                  <a:pt x="25146" y="53339"/>
                </a:lnTo>
                <a:lnTo>
                  <a:pt x="24396" y="56387"/>
                </a:lnTo>
                <a:lnTo>
                  <a:pt x="25920" y="58673"/>
                </a:lnTo>
                <a:lnTo>
                  <a:pt x="31754" y="69607"/>
                </a:lnTo>
                <a:lnTo>
                  <a:pt x="40176" y="65110"/>
                </a:lnTo>
                <a:close/>
              </a:path>
              <a:path w="266065" h="493395">
                <a:moveTo>
                  <a:pt x="31754" y="69607"/>
                </a:moveTo>
                <a:lnTo>
                  <a:pt x="25920" y="58673"/>
                </a:lnTo>
                <a:lnTo>
                  <a:pt x="24396" y="56387"/>
                </a:lnTo>
                <a:lnTo>
                  <a:pt x="24396" y="73537"/>
                </a:lnTo>
                <a:lnTo>
                  <a:pt x="31754" y="69607"/>
                </a:lnTo>
                <a:close/>
              </a:path>
              <a:path w="266065" h="493395">
                <a:moveTo>
                  <a:pt x="265938" y="487679"/>
                </a:moveTo>
                <a:lnTo>
                  <a:pt x="264426" y="485393"/>
                </a:lnTo>
                <a:lnTo>
                  <a:pt x="40176" y="65110"/>
                </a:lnTo>
                <a:lnTo>
                  <a:pt x="31754" y="69607"/>
                </a:lnTo>
                <a:lnTo>
                  <a:pt x="256044" y="489965"/>
                </a:lnTo>
                <a:lnTo>
                  <a:pt x="257568" y="492251"/>
                </a:lnTo>
                <a:lnTo>
                  <a:pt x="260616" y="493013"/>
                </a:lnTo>
                <a:lnTo>
                  <a:pt x="262902" y="491489"/>
                </a:lnTo>
                <a:lnTo>
                  <a:pt x="265175" y="490727"/>
                </a:lnTo>
                <a:lnTo>
                  <a:pt x="265938" y="48767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6" name="object 1436"/>
          <p:cNvSpPr txBox="1"/>
          <p:nvPr/>
        </p:nvSpPr>
        <p:spPr>
          <a:xfrm>
            <a:off x="7569072" y="2514092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7" name="object 1437"/>
          <p:cNvSpPr txBox="1"/>
          <p:nvPr/>
        </p:nvSpPr>
        <p:spPr>
          <a:xfrm>
            <a:off x="8779141" y="2405900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8" name="object 1438"/>
          <p:cNvSpPr txBox="1"/>
          <p:nvPr/>
        </p:nvSpPr>
        <p:spPr>
          <a:xfrm>
            <a:off x="7687208" y="4674361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9" name="object 1439"/>
          <p:cNvSpPr txBox="1"/>
          <p:nvPr/>
        </p:nvSpPr>
        <p:spPr>
          <a:xfrm>
            <a:off x="6311785" y="4463275"/>
            <a:ext cx="857885" cy="479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85"/>
              </a:lnSpc>
              <a:spcBef>
                <a:spcPts val="100"/>
              </a:spcBef>
              <a:tabLst>
                <a:tab pos="652145" algn="l"/>
              </a:tabLst>
            </a:pPr>
            <a:r>
              <a:rPr sz="1600" dirty="0">
                <a:latin typeface="Comic Sans MS"/>
                <a:cs typeface="Comic Sans MS"/>
              </a:rPr>
              <a:t>c </a:t>
            </a:r>
            <a:r>
              <a:rPr sz="1600" spc="-240" dirty="0">
                <a:latin typeface="Comic Sans MS"/>
                <a:cs typeface="Comic Sans MS"/>
              </a:rPr>
              <a:t> </a:t>
            </a: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	</a:t>
            </a:r>
            <a:endParaRPr sz="1600">
              <a:latin typeface="Comic Sans MS"/>
              <a:cs typeface="Comic Sans MS"/>
            </a:endParaRPr>
          </a:p>
          <a:p>
            <a:pPr marR="5080" algn="r">
              <a:lnSpc>
                <a:spcPts val="1785"/>
              </a:lnSpc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0" name="object 1440"/>
          <p:cNvSpPr/>
          <p:nvPr/>
        </p:nvSpPr>
        <p:spPr>
          <a:xfrm>
            <a:off x="3862463" y="1748789"/>
            <a:ext cx="0" cy="1937385"/>
          </a:xfrm>
          <a:custGeom>
            <a:avLst/>
            <a:gdLst/>
            <a:ahLst/>
            <a:cxnLst/>
            <a:rect l="l" t="t" r="r" b="b"/>
            <a:pathLst>
              <a:path h="1937385">
                <a:moveTo>
                  <a:pt x="0" y="0"/>
                </a:moveTo>
                <a:lnTo>
                  <a:pt x="0" y="1937004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6722998" y="1650492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603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6708520" y="3181350"/>
            <a:ext cx="0" cy="1487805"/>
          </a:xfrm>
          <a:custGeom>
            <a:avLst/>
            <a:gdLst/>
            <a:ahLst/>
            <a:cxnLst/>
            <a:rect l="l" t="t" r="r" b="b"/>
            <a:pathLst>
              <a:path h="1487804">
                <a:moveTo>
                  <a:pt x="0" y="0"/>
                </a:moveTo>
                <a:lnTo>
                  <a:pt x="0" y="1487423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6721475" y="5141976"/>
            <a:ext cx="0" cy="1022350"/>
          </a:xfrm>
          <a:custGeom>
            <a:avLst/>
            <a:gdLst/>
            <a:ahLst/>
            <a:cxnLst/>
            <a:rect l="l" t="t" r="r" b="b"/>
            <a:pathLst>
              <a:path h="1022350">
                <a:moveTo>
                  <a:pt x="0" y="0"/>
                </a:moveTo>
                <a:lnTo>
                  <a:pt x="0" y="1021841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4" name="object 1444"/>
          <p:cNvSpPr txBox="1"/>
          <p:nvPr/>
        </p:nvSpPr>
        <p:spPr>
          <a:xfrm>
            <a:off x="1255909" y="2593339"/>
            <a:ext cx="6343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5" name="object 1445"/>
          <p:cNvSpPr txBox="1"/>
          <p:nvPr/>
        </p:nvSpPr>
        <p:spPr>
          <a:xfrm>
            <a:off x="2429395" y="2578849"/>
            <a:ext cx="667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6" name="object 1446"/>
          <p:cNvSpPr txBox="1"/>
          <p:nvPr/>
        </p:nvSpPr>
        <p:spPr>
          <a:xfrm>
            <a:off x="7175868" y="3853675"/>
            <a:ext cx="667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5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7" name="object 1447"/>
          <p:cNvSpPr txBox="1"/>
          <p:nvPr/>
        </p:nvSpPr>
        <p:spPr>
          <a:xfrm>
            <a:off x="3461130" y="3288284"/>
            <a:ext cx="8782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8" name="object 1448"/>
          <p:cNvSpPr txBox="1"/>
          <p:nvPr/>
        </p:nvSpPr>
        <p:spPr>
          <a:xfrm>
            <a:off x="5869051" y="5163578"/>
            <a:ext cx="8515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8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C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9" name="object 1449"/>
          <p:cNvSpPr txBox="1">
            <a:spLocks noGrp="1"/>
          </p:cNvSpPr>
          <p:nvPr>
            <p:ph type="title"/>
          </p:nvPr>
        </p:nvSpPr>
        <p:spPr>
          <a:xfrm>
            <a:off x="1294002" y="699769"/>
            <a:ext cx="5172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Routing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Example: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1.0.0.1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ymbol"/>
                <a:cs typeface="Symbol"/>
              </a:rPr>
              <a:t></a:t>
            </a:r>
            <a:r>
              <a:rPr sz="2400" u="heavy" spc="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2.0.0.4</a:t>
            </a:r>
            <a:endParaRPr sz="2400">
              <a:latin typeface="Comic Sans MS"/>
              <a:cs typeface="Comic Sans MS"/>
            </a:endParaRPr>
          </a:p>
        </p:txBody>
      </p:sp>
      <p:graphicFrame>
        <p:nvGraphicFramePr>
          <p:cNvPr id="1450" name="object 1450"/>
          <p:cNvGraphicFramePr>
            <a:graphicFrameLocks noGrp="1"/>
          </p:cNvGraphicFramePr>
          <p:nvPr/>
        </p:nvGraphicFramePr>
        <p:xfrm>
          <a:off x="1059256" y="5110162"/>
          <a:ext cx="4465955" cy="185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9640"/>
                <a:gridCol w="1145539"/>
                <a:gridCol w="1076325"/>
              </a:tblGrid>
              <a:tr h="375285"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Target/Prefix-Length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Next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Hop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Interface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1.0.0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“direct”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855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3.0.0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“direct”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2.0.0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3.0.0.253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4.0.0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3.0.0.252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51" name="object 1451"/>
          <p:cNvSpPr txBox="1"/>
          <p:nvPr/>
        </p:nvSpPr>
        <p:spPr>
          <a:xfrm>
            <a:off x="1162183" y="4582147"/>
            <a:ext cx="2562860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5925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1.0.0.254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Router A’s routing</a:t>
            </a:r>
            <a:r>
              <a:rPr sz="1600" spc="-3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table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52" name="object 1452"/>
          <p:cNvSpPr txBox="1"/>
          <p:nvPr/>
        </p:nvSpPr>
        <p:spPr>
          <a:xfrm>
            <a:off x="1226963" y="1543596"/>
            <a:ext cx="2171065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5940">
              <a:lnSpc>
                <a:spcPct val="1503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A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7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1.0.0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53" name="object 1453"/>
          <p:cNvSpPr txBox="1"/>
          <p:nvPr/>
        </p:nvSpPr>
        <p:spPr>
          <a:xfrm>
            <a:off x="3977030" y="1468183"/>
            <a:ext cx="2740025" cy="1200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204" marR="81280" indent="-231140">
              <a:lnSpc>
                <a:spcPct val="1506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High-Speed Fiber Backbone  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4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3.0.0</a:t>
            </a:r>
            <a:endParaRPr sz="160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154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10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54" name="object 1454"/>
          <p:cNvSpPr txBox="1"/>
          <p:nvPr/>
        </p:nvSpPr>
        <p:spPr>
          <a:xfrm>
            <a:off x="6956450" y="699302"/>
            <a:ext cx="22028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2610">
              <a:lnSpc>
                <a:spcPct val="1503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B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8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2.0.0</a:t>
            </a:r>
            <a:endParaRPr sz="1600">
              <a:latin typeface="Comic Sans MS"/>
              <a:cs typeface="Comic Sans MS"/>
            </a:endParaRPr>
          </a:p>
          <a:p>
            <a:pPr marL="161925">
              <a:lnSpc>
                <a:spcPct val="100000"/>
              </a:lnSpc>
              <a:spcBef>
                <a:spcPts val="1155"/>
              </a:spcBef>
              <a:tabLst>
                <a:tab pos="1514475" algn="l"/>
              </a:tabLst>
            </a:pPr>
            <a:r>
              <a:rPr sz="1600" spc="-5" dirty="0">
                <a:latin typeface="Comic Sans MS"/>
                <a:cs typeface="Comic Sans MS"/>
              </a:rPr>
              <a:t>Host </a:t>
            </a:r>
            <a:r>
              <a:rPr sz="1600" dirty="0">
                <a:latin typeface="Comic Sans MS"/>
                <a:cs typeface="Comic Sans MS"/>
              </a:rPr>
              <a:t>3	</a:t>
            </a:r>
            <a:r>
              <a:rPr sz="2400" spc="-7" baseline="1736" dirty="0">
                <a:latin typeface="Comic Sans MS"/>
                <a:cs typeface="Comic Sans MS"/>
              </a:rPr>
              <a:t>Host</a:t>
            </a:r>
            <a:r>
              <a:rPr sz="2400" spc="-82" baseline="1736" dirty="0">
                <a:latin typeface="Comic Sans MS"/>
                <a:cs typeface="Comic Sans MS"/>
              </a:rPr>
              <a:t> </a:t>
            </a:r>
            <a:r>
              <a:rPr sz="2400" baseline="1736" dirty="0">
                <a:latin typeface="Comic Sans MS"/>
                <a:cs typeface="Comic Sans MS"/>
              </a:rPr>
              <a:t>4</a:t>
            </a:r>
            <a:endParaRPr sz="2400" baseline="1736">
              <a:latin typeface="Comic Sans MS"/>
              <a:cs typeface="Comic Sans MS"/>
            </a:endParaRPr>
          </a:p>
        </p:txBody>
      </p:sp>
      <p:sp>
        <p:nvSpPr>
          <p:cNvPr id="1455" name="object 1455"/>
          <p:cNvSpPr/>
          <p:nvPr/>
        </p:nvSpPr>
        <p:spPr>
          <a:xfrm>
            <a:off x="3268865" y="3079242"/>
            <a:ext cx="1210945" cy="1343660"/>
          </a:xfrm>
          <a:custGeom>
            <a:avLst/>
            <a:gdLst/>
            <a:ahLst/>
            <a:cxnLst/>
            <a:rect l="l" t="t" r="r" b="b"/>
            <a:pathLst>
              <a:path w="1210945" h="1343660">
                <a:moveTo>
                  <a:pt x="605789" y="0"/>
                </a:moveTo>
                <a:lnTo>
                  <a:pt x="560585" y="1843"/>
                </a:lnTo>
                <a:lnTo>
                  <a:pt x="516282" y="7289"/>
                </a:lnTo>
                <a:lnTo>
                  <a:pt x="472997" y="16205"/>
                </a:lnTo>
                <a:lnTo>
                  <a:pt x="430848" y="28462"/>
                </a:lnTo>
                <a:lnTo>
                  <a:pt x="389952" y="43930"/>
                </a:lnTo>
                <a:lnTo>
                  <a:pt x="350426" y="62479"/>
                </a:lnTo>
                <a:lnTo>
                  <a:pt x="312387" y="83978"/>
                </a:lnTo>
                <a:lnTo>
                  <a:pt x="275953" y="108299"/>
                </a:lnTo>
                <a:lnTo>
                  <a:pt x="241241" y="135309"/>
                </a:lnTo>
                <a:lnTo>
                  <a:pt x="208367" y="164880"/>
                </a:lnTo>
                <a:lnTo>
                  <a:pt x="177450" y="196881"/>
                </a:lnTo>
                <a:lnTo>
                  <a:pt x="148607" y="231183"/>
                </a:lnTo>
                <a:lnTo>
                  <a:pt x="121954" y="267654"/>
                </a:lnTo>
                <a:lnTo>
                  <a:pt x="97609" y="306165"/>
                </a:lnTo>
                <a:lnTo>
                  <a:pt x="75689" y="346587"/>
                </a:lnTo>
                <a:lnTo>
                  <a:pt x="56311" y="388788"/>
                </a:lnTo>
                <a:lnTo>
                  <a:pt x="39593" y="432639"/>
                </a:lnTo>
                <a:lnTo>
                  <a:pt x="25652" y="478009"/>
                </a:lnTo>
                <a:lnTo>
                  <a:pt x="14605" y="524769"/>
                </a:lnTo>
                <a:lnTo>
                  <a:pt x="6569" y="572788"/>
                </a:lnTo>
                <a:lnTo>
                  <a:pt x="1661" y="621936"/>
                </a:lnTo>
                <a:lnTo>
                  <a:pt x="0" y="672084"/>
                </a:lnTo>
                <a:lnTo>
                  <a:pt x="1661" y="722132"/>
                </a:lnTo>
                <a:lnTo>
                  <a:pt x="6569" y="771190"/>
                </a:lnTo>
                <a:lnTo>
                  <a:pt x="14605" y="819127"/>
                </a:lnTo>
                <a:lnTo>
                  <a:pt x="25652" y="865814"/>
                </a:lnTo>
                <a:lnTo>
                  <a:pt x="39593" y="911118"/>
                </a:lnTo>
                <a:lnTo>
                  <a:pt x="56311" y="954910"/>
                </a:lnTo>
                <a:lnTo>
                  <a:pt x="75689" y="997060"/>
                </a:lnTo>
                <a:lnTo>
                  <a:pt x="97609" y="1037436"/>
                </a:lnTo>
                <a:lnTo>
                  <a:pt x="121954" y="1075908"/>
                </a:lnTo>
                <a:lnTo>
                  <a:pt x="148607" y="1112346"/>
                </a:lnTo>
                <a:lnTo>
                  <a:pt x="177450" y="1146619"/>
                </a:lnTo>
                <a:lnTo>
                  <a:pt x="208367" y="1178597"/>
                </a:lnTo>
                <a:lnTo>
                  <a:pt x="241241" y="1208148"/>
                </a:lnTo>
                <a:lnTo>
                  <a:pt x="275953" y="1235143"/>
                </a:lnTo>
                <a:lnTo>
                  <a:pt x="312387" y="1259451"/>
                </a:lnTo>
                <a:lnTo>
                  <a:pt x="350426" y="1280942"/>
                </a:lnTo>
                <a:lnTo>
                  <a:pt x="389952" y="1299484"/>
                </a:lnTo>
                <a:lnTo>
                  <a:pt x="430848" y="1314948"/>
                </a:lnTo>
                <a:lnTo>
                  <a:pt x="472997" y="1327202"/>
                </a:lnTo>
                <a:lnTo>
                  <a:pt x="516282" y="1336117"/>
                </a:lnTo>
                <a:lnTo>
                  <a:pt x="560585" y="1341562"/>
                </a:lnTo>
                <a:lnTo>
                  <a:pt x="605789" y="1343406"/>
                </a:lnTo>
                <a:lnTo>
                  <a:pt x="650989" y="1341562"/>
                </a:lnTo>
                <a:lnTo>
                  <a:pt x="695280" y="1336117"/>
                </a:lnTo>
                <a:lnTo>
                  <a:pt x="738543" y="1327202"/>
                </a:lnTo>
                <a:lnTo>
                  <a:pt x="780665" y="1314948"/>
                </a:lnTo>
                <a:lnTo>
                  <a:pt x="821527" y="1299484"/>
                </a:lnTo>
                <a:lnTo>
                  <a:pt x="861014" y="1280942"/>
                </a:lnTo>
                <a:lnTo>
                  <a:pt x="899010" y="1259451"/>
                </a:lnTo>
                <a:lnTo>
                  <a:pt x="935397" y="1235143"/>
                </a:lnTo>
                <a:lnTo>
                  <a:pt x="970060" y="1208148"/>
                </a:lnTo>
                <a:lnTo>
                  <a:pt x="1002883" y="1178597"/>
                </a:lnTo>
                <a:lnTo>
                  <a:pt x="1033748" y="1146619"/>
                </a:lnTo>
                <a:lnTo>
                  <a:pt x="1062540" y="1112346"/>
                </a:lnTo>
                <a:lnTo>
                  <a:pt x="1089141" y="1075908"/>
                </a:lnTo>
                <a:lnTo>
                  <a:pt x="1113437" y="1037436"/>
                </a:lnTo>
                <a:lnTo>
                  <a:pt x="1135310" y="997060"/>
                </a:lnTo>
                <a:lnTo>
                  <a:pt x="1154645" y="954910"/>
                </a:lnTo>
                <a:lnTo>
                  <a:pt x="1171324" y="911118"/>
                </a:lnTo>
                <a:lnTo>
                  <a:pt x="1185231" y="865814"/>
                </a:lnTo>
                <a:lnTo>
                  <a:pt x="1196251" y="819127"/>
                </a:lnTo>
                <a:lnTo>
                  <a:pt x="1204266" y="771190"/>
                </a:lnTo>
                <a:lnTo>
                  <a:pt x="1209160" y="722132"/>
                </a:lnTo>
                <a:lnTo>
                  <a:pt x="1210817" y="672084"/>
                </a:lnTo>
                <a:lnTo>
                  <a:pt x="1209160" y="621936"/>
                </a:lnTo>
                <a:lnTo>
                  <a:pt x="1204266" y="572788"/>
                </a:lnTo>
                <a:lnTo>
                  <a:pt x="1196251" y="524769"/>
                </a:lnTo>
                <a:lnTo>
                  <a:pt x="1185231" y="478009"/>
                </a:lnTo>
                <a:lnTo>
                  <a:pt x="1171324" y="432639"/>
                </a:lnTo>
                <a:lnTo>
                  <a:pt x="1154645" y="388788"/>
                </a:lnTo>
                <a:lnTo>
                  <a:pt x="1135310" y="346587"/>
                </a:lnTo>
                <a:lnTo>
                  <a:pt x="1113437" y="306165"/>
                </a:lnTo>
                <a:lnTo>
                  <a:pt x="1089141" y="267654"/>
                </a:lnTo>
                <a:lnTo>
                  <a:pt x="1062540" y="231183"/>
                </a:lnTo>
                <a:lnTo>
                  <a:pt x="1033748" y="196881"/>
                </a:lnTo>
                <a:lnTo>
                  <a:pt x="1002883" y="164880"/>
                </a:lnTo>
                <a:lnTo>
                  <a:pt x="970060" y="135309"/>
                </a:lnTo>
                <a:lnTo>
                  <a:pt x="935397" y="108299"/>
                </a:lnTo>
                <a:lnTo>
                  <a:pt x="899010" y="83978"/>
                </a:lnTo>
                <a:lnTo>
                  <a:pt x="861014" y="62479"/>
                </a:lnTo>
                <a:lnTo>
                  <a:pt x="821527" y="43930"/>
                </a:lnTo>
                <a:lnTo>
                  <a:pt x="780665" y="28462"/>
                </a:lnTo>
                <a:lnTo>
                  <a:pt x="738543" y="16205"/>
                </a:lnTo>
                <a:lnTo>
                  <a:pt x="695280" y="7289"/>
                </a:lnTo>
                <a:lnTo>
                  <a:pt x="650989" y="1843"/>
                </a:lnTo>
                <a:lnTo>
                  <a:pt x="605789" y="0"/>
                </a:lnTo>
                <a:close/>
              </a:path>
            </a:pathLst>
          </a:custGeom>
          <a:ln w="19050">
            <a:solidFill>
              <a:srgbClr val="FF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6712343" y="3792473"/>
            <a:ext cx="2803525" cy="0"/>
          </a:xfrm>
          <a:custGeom>
            <a:avLst/>
            <a:gdLst/>
            <a:ahLst/>
            <a:cxnLst/>
            <a:rect l="l" t="t" r="r" b="b"/>
            <a:pathLst>
              <a:path w="2803525">
                <a:moveTo>
                  <a:pt x="0" y="0"/>
                </a:moveTo>
                <a:lnTo>
                  <a:pt x="2803398" y="0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8137270" y="1465325"/>
            <a:ext cx="1320165" cy="2089150"/>
          </a:xfrm>
          <a:custGeom>
            <a:avLst/>
            <a:gdLst/>
            <a:ahLst/>
            <a:cxnLst/>
            <a:rect l="l" t="t" r="r" b="b"/>
            <a:pathLst>
              <a:path w="1320165" h="2089150">
                <a:moveTo>
                  <a:pt x="659904" y="0"/>
                </a:moveTo>
                <a:lnTo>
                  <a:pt x="585596" y="6547"/>
                </a:lnTo>
                <a:lnTo>
                  <a:pt x="513691" y="25722"/>
                </a:lnTo>
                <a:lnTo>
                  <a:pt x="444638" y="56819"/>
                </a:lnTo>
                <a:lnTo>
                  <a:pt x="411321" y="76620"/>
                </a:lnTo>
                <a:lnTo>
                  <a:pt x="378883" y="99137"/>
                </a:lnTo>
                <a:lnTo>
                  <a:pt x="347382" y="124284"/>
                </a:lnTo>
                <a:lnTo>
                  <a:pt x="316874" y="151971"/>
                </a:lnTo>
                <a:lnTo>
                  <a:pt x="287413" y="182113"/>
                </a:lnTo>
                <a:lnTo>
                  <a:pt x="259056" y="214619"/>
                </a:lnTo>
                <a:lnTo>
                  <a:pt x="231858" y="249403"/>
                </a:lnTo>
                <a:lnTo>
                  <a:pt x="205876" y="286376"/>
                </a:lnTo>
                <a:lnTo>
                  <a:pt x="181166" y="325452"/>
                </a:lnTo>
                <a:lnTo>
                  <a:pt x="157783" y="366540"/>
                </a:lnTo>
                <a:lnTo>
                  <a:pt x="135783" y="409555"/>
                </a:lnTo>
                <a:lnTo>
                  <a:pt x="115222" y="454407"/>
                </a:lnTo>
                <a:lnTo>
                  <a:pt x="96155" y="501010"/>
                </a:lnTo>
                <a:lnTo>
                  <a:pt x="78640" y="549274"/>
                </a:lnTo>
                <a:lnTo>
                  <a:pt x="62731" y="599113"/>
                </a:lnTo>
                <a:lnTo>
                  <a:pt x="48484" y="650438"/>
                </a:lnTo>
                <a:lnTo>
                  <a:pt x="35956" y="703161"/>
                </a:lnTo>
                <a:lnTo>
                  <a:pt x="25202" y="757194"/>
                </a:lnTo>
                <a:lnTo>
                  <a:pt x="16278" y="812450"/>
                </a:lnTo>
                <a:lnTo>
                  <a:pt x="9240" y="868840"/>
                </a:lnTo>
                <a:lnTo>
                  <a:pt x="4144" y="926277"/>
                </a:lnTo>
                <a:lnTo>
                  <a:pt x="1045" y="984673"/>
                </a:lnTo>
                <a:lnTo>
                  <a:pt x="0" y="1043940"/>
                </a:lnTo>
                <a:lnTo>
                  <a:pt x="1045" y="1103282"/>
                </a:lnTo>
                <a:lnTo>
                  <a:pt x="4144" y="1161749"/>
                </a:lnTo>
                <a:lnTo>
                  <a:pt x="9240" y="1219251"/>
                </a:lnTo>
                <a:lnTo>
                  <a:pt x="16278" y="1275703"/>
                </a:lnTo>
                <a:lnTo>
                  <a:pt x="25202" y="1331015"/>
                </a:lnTo>
                <a:lnTo>
                  <a:pt x="35956" y="1385100"/>
                </a:lnTo>
                <a:lnTo>
                  <a:pt x="48484" y="1437871"/>
                </a:lnTo>
                <a:lnTo>
                  <a:pt x="62731" y="1489239"/>
                </a:lnTo>
                <a:lnTo>
                  <a:pt x="78640" y="1539117"/>
                </a:lnTo>
                <a:lnTo>
                  <a:pt x="96155" y="1587417"/>
                </a:lnTo>
                <a:lnTo>
                  <a:pt x="115222" y="1634051"/>
                </a:lnTo>
                <a:lnTo>
                  <a:pt x="135783" y="1678933"/>
                </a:lnTo>
                <a:lnTo>
                  <a:pt x="157783" y="1721973"/>
                </a:lnTo>
                <a:lnTo>
                  <a:pt x="181166" y="1763084"/>
                </a:lnTo>
                <a:lnTo>
                  <a:pt x="205876" y="1802179"/>
                </a:lnTo>
                <a:lnTo>
                  <a:pt x="231858" y="1839169"/>
                </a:lnTo>
                <a:lnTo>
                  <a:pt x="259056" y="1873968"/>
                </a:lnTo>
                <a:lnTo>
                  <a:pt x="287413" y="1906487"/>
                </a:lnTo>
                <a:lnTo>
                  <a:pt x="316874" y="1936638"/>
                </a:lnTo>
                <a:lnTo>
                  <a:pt x="347382" y="1964335"/>
                </a:lnTo>
                <a:lnTo>
                  <a:pt x="378883" y="1989488"/>
                </a:lnTo>
                <a:lnTo>
                  <a:pt x="411321" y="2012010"/>
                </a:lnTo>
                <a:lnTo>
                  <a:pt x="444638" y="2031815"/>
                </a:lnTo>
                <a:lnTo>
                  <a:pt x="478781" y="2048813"/>
                </a:lnTo>
                <a:lnTo>
                  <a:pt x="549315" y="2074040"/>
                </a:lnTo>
                <a:lnTo>
                  <a:pt x="622477" y="2086990"/>
                </a:lnTo>
                <a:lnTo>
                  <a:pt x="659904" y="2088641"/>
                </a:lnTo>
                <a:lnTo>
                  <a:pt x="697329" y="2086990"/>
                </a:lnTo>
                <a:lnTo>
                  <a:pt x="770487" y="2074040"/>
                </a:lnTo>
                <a:lnTo>
                  <a:pt x="841018" y="2048813"/>
                </a:lnTo>
                <a:lnTo>
                  <a:pt x="875159" y="2031815"/>
                </a:lnTo>
                <a:lnTo>
                  <a:pt x="908475" y="2012010"/>
                </a:lnTo>
                <a:lnTo>
                  <a:pt x="940912" y="1989488"/>
                </a:lnTo>
                <a:lnTo>
                  <a:pt x="972412" y="1964335"/>
                </a:lnTo>
                <a:lnTo>
                  <a:pt x="1002920" y="1936638"/>
                </a:lnTo>
                <a:lnTo>
                  <a:pt x="1032381" y="1906487"/>
                </a:lnTo>
                <a:lnTo>
                  <a:pt x="1060737" y="1873968"/>
                </a:lnTo>
                <a:lnTo>
                  <a:pt x="1087935" y="1839169"/>
                </a:lnTo>
                <a:lnTo>
                  <a:pt x="1113916" y="1802179"/>
                </a:lnTo>
                <a:lnTo>
                  <a:pt x="1138627" y="1763084"/>
                </a:lnTo>
                <a:lnTo>
                  <a:pt x="1162010" y="1721973"/>
                </a:lnTo>
                <a:lnTo>
                  <a:pt x="1184010" y="1678933"/>
                </a:lnTo>
                <a:lnTo>
                  <a:pt x="1204571" y="1634051"/>
                </a:lnTo>
                <a:lnTo>
                  <a:pt x="1223638" y="1587417"/>
                </a:lnTo>
                <a:lnTo>
                  <a:pt x="1241154" y="1539117"/>
                </a:lnTo>
                <a:lnTo>
                  <a:pt x="1257063" y="1489239"/>
                </a:lnTo>
                <a:lnTo>
                  <a:pt x="1271310" y="1437871"/>
                </a:lnTo>
                <a:lnTo>
                  <a:pt x="1283838" y="1385100"/>
                </a:lnTo>
                <a:lnTo>
                  <a:pt x="1294593" y="1331015"/>
                </a:lnTo>
                <a:lnTo>
                  <a:pt x="1303517" y="1275703"/>
                </a:lnTo>
                <a:lnTo>
                  <a:pt x="1310555" y="1219251"/>
                </a:lnTo>
                <a:lnTo>
                  <a:pt x="1315652" y="1161749"/>
                </a:lnTo>
                <a:lnTo>
                  <a:pt x="1318751" y="1103282"/>
                </a:lnTo>
                <a:lnTo>
                  <a:pt x="1319796" y="1043940"/>
                </a:lnTo>
                <a:lnTo>
                  <a:pt x="1318751" y="984673"/>
                </a:lnTo>
                <a:lnTo>
                  <a:pt x="1315652" y="926277"/>
                </a:lnTo>
                <a:lnTo>
                  <a:pt x="1310555" y="868840"/>
                </a:lnTo>
                <a:lnTo>
                  <a:pt x="1303517" y="812450"/>
                </a:lnTo>
                <a:lnTo>
                  <a:pt x="1294593" y="757194"/>
                </a:lnTo>
                <a:lnTo>
                  <a:pt x="1283838" y="703161"/>
                </a:lnTo>
                <a:lnTo>
                  <a:pt x="1271310" y="650438"/>
                </a:lnTo>
                <a:lnTo>
                  <a:pt x="1257063" y="599113"/>
                </a:lnTo>
                <a:lnTo>
                  <a:pt x="1241154" y="549274"/>
                </a:lnTo>
                <a:lnTo>
                  <a:pt x="1223638" y="501010"/>
                </a:lnTo>
                <a:lnTo>
                  <a:pt x="1204571" y="454407"/>
                </a:lnTo>
                <a:lnTo>
                  <a:pt x="1184010" y="409555"/>
                </a:lnTo>
                <a:lnTo>
                  <a:pt x="1162010" y="366540"/>
                </a:lnTo>
                <a:lnTo>
                  <a:pt x="1138627" y="325452"/>
                </a:lnTo>
                <a:lnTo>
                  <a:pt x="1113916" y="286376"/>
                </a:lnTo>
                <a:lnTo>
                  <a:pt x="1087935" y="249403"/>
                </a:lnTo>
                <a:lnTo>
                  <a:pt x="1060737" y="214619"/>
                </a:lnTo>
                <a:lnTo>
                  <a:pt x="1032381" y="182113"/>
                </a:lnTo>
                <a:lnTo>
                  <a:pt x="1002920" y="151971"/>
                </a:lnTo>
                <a:lnTo>
                  <a:pt x="972412" y="124284"/>
                </a:lnTo>
                <a:lnTo>
                  <a:pt x="940912" y="99137"/>
                </a:lnTo>
                <a:lnTo>
                  <a:pt x="908475" y="76620"/>
                </a:lnTo>
                <a:lnTo>
                  <a:pt x="875159" y="56819"/>
                </a:lnTo>
                <a:lnTo>
                  <a:pt x="841018" y="39824"/>
                </a:lnTo>
                <a:lnTo>
                  <a:pt x="770487" y="14600"/>
                </a:lnTo>
                <a:lnTo>
                  <a:pt x="697329" y="1651"/>
                </a:lnTo>
                <a:lnTo>
                  <a:pt x="659904" y="0"/>
                </a:lnTo>
                <a:close/>
              </a:path>
            </a:pathLst>
          </a:custGeom>
          <a:ln w="19050">
            <a:solidFill>
              <a:srgbClr val="343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8" name="object 1458"/>
          <p:cNvSpPr txBox="1"/>
          <p:nvPr/>
        </p:nvSpPr>
        <p:spPr>
          <a:xfrm>
            <a:off x="6883286" y="5515433"/>
            <a:ext cx="2282825" cy="13512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09550">
              <a:lnSpc>
                <a:spcPct val="100000"/>
              </a:lnSpc>
              <a:spcBef>
                <a:spcPts val="265"/>
              </a:spcBef>
            </a:pPr>
            <a:r>
              <a:rPr sz="1600" spc="-5" dirty="0">
                <a:latin typeface="Comic Sans MS"/>
                <a:cs typeface="Comic Sans MS"/>
              </a:rPr>
              <a:t>4.0.0.252</a:t>
            </a:r>
            <a:endParaRPr sz="1600">
              <a:latin typeface="Comic Sans MS"/>
              <a:cs typeface="Comic Sans MS"/>
            </a:endParaRPr>
          </a:p>
          <a:p>
            <a:pPr marL="12700" marR="85090" indent="565785">
              <a:lnSpc>
                <a:spcPct val="150600"/>
              </a:lnSpc>
              <a:spcBef>
                <a:spcPts val="27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C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8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4.0.0</a:t>
            </a:r>
            <a:endParaRPr sz="1600">
              <a:latin typeface="Comic Sans MS"/>
              <a:cs typeface="Comic Sans MS"/>
            </a:endParaRPr>
          </a:p>
          <a:p>
            <a:pPr marR="17780" algn="r">
              <a:lnSpc>
                <a:spcPct val="100000"/>
              </a:lnSpc>
              <a:spcBef>
                <a:spcPts val="595"/>
              </a:spcBef>
            </a:pPr>
            <a:fld id="{81D60167-4931-47E6-BA6A-407CBD079E47}" type="slidenum">
              <a:rPr sz="1400" spc="-5" dirty="0">
                <a:latin typeface="Times New Roman"/>
                <a:cs typeface="Times New Roman"/>
              </a:rPr>
              <a:t>7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7264" y="2202560"/>
            <a:ext cx="169913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67407" y="2253233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380238" y="95250"/>
                </a:moveTo>
                <a:lnTo>
                  <a:pt x="380238" y="78486"/>
                </a:lnTo>
                <a:lnTo>
                  <a:pt x="373367" y="74676"/>
                </a:lnTo>
                <a:lnTo>
                  <a:pt x="9893" y="0"/>
                </a:lnTo>
                <a:lnTo>
                  <a:pt x="0" y="2286"/>
                </a:lnTo>
                <a:lnTo>
                  <a:pt x="0" y="18288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67407" y="2253233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0" y="2286"/>
                </a:moveTo>
                <a:lnTo>
                  <a:pt x="0" y="18288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67" y="74676"/>
                </a:lnTo>
                <a:lnTo>
                  <a:pt x="9893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34501" y="2237994"/>
            <a:ext cx="61594" cy="45085"/>
          </a:xfrm>
          <a:custGeom>
            <a:avLst/>
            <a:gdLst/>
            <a:ahLst/>
            <a:cxnLst/>
            <a:rect l="l" t="t" r="r" b="b"/>
            <a:pathLst>
              <a:path w="61595" h="45085">
                <a:moveTo>
                  <a:pt x="60972" y="6096"/>
                </a:moveTo>
                <a:lnTo>
                  <a:pt x="60972" y="0"/>
                </a:lnTo>
                <a:lnTo>
                  <a:pt x="40398" y="13716"/>
                </a:lnTo>
                <a:lnTo>
                  <a:pt x="37338" y="13716"/>
                </a:lnTo>
                <a:lnTo>
                  <a:pt x="16776" y="26670"/>
                </a:lnTo>
                <a:lnTo>
                  <a:pt x="16776" y="29718"/>
                </a:lnTo>
                <a:lnTo>
                  <a:pt x="0" y="39624"/>
                </a:lnTo>
                <a:lnTo>
                  <a:pt x="0" y="44958"/>
                </a:lnTo>
                <a:lnTo>
                  <a:pt x="18288" y="33528"/>
                </a:lnTo>
                <a:lnTo>
                  <a:pt x="22872" y="33528"/>
                </a:lnTo>
                <a:lnTo>
                  <a:pt x="45720" y="19050"/>
                </a:lnTo>
                <a:lnTo>
                  <a:pt x="45720" y="16002"/>
                </a:lnTo>
                <a:lnTo>
                  <a:pt x="60972" y="6096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34501" y="2237994"/>
            <a:ext cx="61594" cy="45085"/>
          </a:xfrm>
          <a:custGeom>
            <a:avLst/>
            <a:gdLst/>
            <a:ahLst/>
            <a:cxnLst/>
            <a:rect l="l" t="t" r="r" b="b"/>
            <a:pathLst>
              <a:path w="61595" h="45085">
                <a:moveTo>
                  <a:pt x="0" y="38862"/>
                </a:moveTo>
                <a:lnTo>
                  <a:pt x="0" y="44958"/>
                </a:lnTo>
                <a:lnTo>
                  <a:pt x="18288" y="33528"/>
                </a:lnTo>
                <a:lnTo>
                  <a:pt x="22872" y="33528"/>
                </a:lnTo>
                <a:lnTo>
                  <a:pt x="45720" y="19050"/>
                </a:lnTo>
                <a:lnTo>
                  <a:pt x="45720" y="16002"/>
                </a:lnTo>
                <a:lnTo>
                  <a:pt x="60972" y="6096"/>
                </a:lnTo>
                <a:lnTo>
                  <a:pt x="60972" y="0"/>
                </a:lnTo>
                <a:lnTo>
                  <a:pt x="40398" y="13716"/>
                </a:lnTo>
                <a:lnTo>
                  <a:pt x="37338" y="13716"/>
                </a:lnTo>
                <a:lnTo>
                  <a:pt x="16776" y="26670"/>
                </a:lnTo>
                <a:lnTo>
                  <a:pt x="16776" y="29718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48991" y="227152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379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74125" y="22532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73375" y="2257044"/>
            <a:ext cx="6985" cy="0"/>
          </a:xfrm>
          <a:custGeom>
            <a:avLst/>
            <a:gdLst/>
            <a:ahLst/>
            <a:cxnLst/>
            <a:rect l="l" t="t" r="r" b="b"/>
            <a:pathLst>
              <a:path w="6984">
                <a:moveTo>
                  <a:pt x="684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32227" y="227457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09" h="12700">
                <a:moveTo>
                  <a:pt x="3797" y="11430"/>
                </a:moveTo>
                <a:lnTo>
                  <a:pt x="3797" y="0"/>
                </a:lnTo>
                <a:lnTo>
                  <a:pt x="0" y="762"/>
                </a:lnTo>
                <a:lnTo>
                  <a:pt x="0" y="12192"/>
                </a:lnTo>
                <a:lnTo>
                  <a:pt x="3797" y="1143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32227" y="2274570"/>
            <a:ext cx="3810" cy="12700"/>
          </a:xfrm>
          <a:custGeom>
            <a:avLst/>
            <a:gdLst/>
            <a:ahLst/>
            <a:cxnLst/>
            <a:rect l="l" t="t" r="r" b="b"/>
            <a:pathLst>
              <a:path w="3809" h="12700">
                <a:moveTo>
                  <a:pt x="0" y="762"/>
                </a:moveTo>
                <a:lnTo>
                  <a:pt x="0" y="12192"/>
                </a:lnTo>
                <a:lnTo>
                  <a:pt x="3797" y="11430"/>
                </a:lnTo>
                <a:lnTo>
                  <a:pt x="3797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63419" y="2202942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4" h="66039">
                <a:moveTo>
                  <a:pt x="0" y="0"/>
                </a:moveTo>
                <a:lnTo>
                  <a:pt x="368808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67407" y="218541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549389" y="17525"/>
                </a:moveTo>
                <a:lnTo>
                  <a:pt x="518159" y="12953"/>
                </a:lnTo>
                <a:lnTo>
                  <a:pt x="177546" y="8381"/>
                </a:lnTo>
                <a:lnTo>
                  <a:pt x="132588" y="0"/>
                </a:lnTo>
                <a:lnTo>
                  <a:pt x="96011" y="17525"/>
                </a:lnTo>
                <a:lnTo>
                  <a:pt x="96011" y="22859"/>
                </a:lnTo>
                <a:lnTo>
                  <a:pt x="0" y="68579"/>
                </a:lnTo>
                <a:lnTo>
                  <a:pt x="380238" y="146303"/>
                </a:lnTo>
                <a:lnTo>
                  <a:pt x="464820" y="90677"/>
                </a:lnTo>
                <a:lnTo>
                  <a:pt x="464820" y="83057"/>
                </a:lnTo>
                <a:lnTo>
                  <a:pt x="502157" y="59435"/>
                </a:lnTo>
                <a:lnTo>
                  <a:pt x="510540" y="41909"/>
                </a:lnTo>
                <a:lnTo>
                  <a:pt x="549389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67407" y="2185416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132588" y="0"/>
                </a:moveTo>
                <a:lnTo>
                  <a:pt x="96011" y="17525"/>
                </a:lnTo>
                <a:lnTo>
                  <a:pt x="96011" y="22097"/>
                </a:lnTo>
                <a:lnTo>
                  <a:pt x="0" y="68579"/>
                </a:lnTo>
                <a:lnTo>
                  <a:pt x="380238" y="146303"/>
                </a:lnTo>
                <a:lnTo>
                  <a:pt x="464820" y="90677"/>
                </a:lnTo>
                <a:lnTo>
                  <a:pt x="464820" y="83057"/>
                </a:lnTo>
                <a:lnTo>
                  <a:pt x="502157" y="59435"/>
                </a:lnTo>
                <a:lnTo>
                  <a:pt x="510540" y="41909"/>
                </a:lnTo>
                <a:lnTo>
                  <a:pt x="549389" y="17525"/>
                </a:lnTo>
                <a:lnTo>
                  <a:pt x="518159" y="12953"/>
                </a:lnTo>
                <a:lnTo>
                  <a:pt x="177546" y="8381"/>
                </a:lnTo>
                <a:lnTo>
                  <a:pt x="1325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73313" y="2196845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32778" y="3810"/>
                </a:moveTo>
                <a:lnTo>
                  <a:pt x="12204" y="0"/>
                </a:lnTo>
                <a:lnTo>
                  <a:pt x="0" y="5334"/>
                </a:lnTo>
                <a:lnTo>
                  <a:pt x="20573" y="9906"/>
                </a:lnTo>
                <a:lnTo>
                  <a:pt x="32778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473313" y="2196845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12204" y="0"/>
                </a:moveTo>
                <a:lnTo>
                  <a:pt x="0" y="5334"/>
                </a:lnTo>
                <a:lnTo>
                  <a:pt x="20573" y="9906"/>
                </a:lnTo>
                <a:lnTo>
                  <a:pt x="32778" y="3810"/>
                </a:lnTo>
                <a:lnTo>
                  <a:pt x="122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23795" y="2215895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329183" y="52578"/>
                </a:moveTo>
                <a:lnTo>
                  <a:pt x="320027" y="50292"/>
                </a:lnTo>
                <a:lnTo>
                  <a:pt x="43433" y="0"/>
                </a:lnTo>
                <a:lnTo>
                  <a:pt x="24383" y="9906"/>
                </a:lnTo>
                <a:lnTo>
                  <a:pt x="20573" y="16764"/>
                </a:lnTo>
                <a:lnTo>
                  <a:pt x="0" y="32766"/>
                </a:lnTo>
                <a:lnTo>
                  <a:pt x="289559" y="91440"/>
                </a:lnTo>
                <a:lnTo>
                  <a:pt x="304800" y="80010"/>
                </a:lnTo>
                <a:lnTo>
                  <a:pt x="329183" y="5257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23795" y="2215895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43433" y="0"/>
                </a:moveTo>
                <a:lnTo>
                  <a:pt x="24383" y="9906"/>
                </a:lnTo>
                <a:lnTo>
                  <a:pt x="20573" y="16764"/>
                </a:lnTo>
                <a:lnTo>
                  <a:pt x="0" y="32766"/>
                </a:lnTo>
                <a:lnTo>
                  <a:pt x="289559" y="91440"/>
                </a:lnTo>
                <a:lnTo>
                  <a:pt x="304800" y="80010"/>
                </a:lnTo>
                <a:lnTo>
                  <a:pt x="329183" y="52578"/>
                </a:lnTo>
                <a:lnTo>
                  <a:pt x="320027" y="50292"/>
                </a:lnTo>
                <a:lnTo>
                  <a:pt x="434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460371" y="2225801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4" h="49530">
                <a:moveTo>
                  <a:pt x="0" y="0"/>
                </a:moveTo>
                <a:lnTo>
                  <a:pt x="273557" y="49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451227" y="2232660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42083" y="2241804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59" h="52069">
                <a:moveTo>
                  <a:pt x="0" y="0"/>
                </a:moveTo>
                <a:lnTo>
                  <a:pt x="276593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0084" y="2220848"/>
            <a:ext cx="355092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62657" y="2209038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5">
                <a:moveTo>
                  <a:pt x="356616" y="66294"/>
                </a:moveTo>
                <a:lnTo>
                  <a:pt x="353568" y="60960"/>
                </a:lnTo>
                <a:lnTo>
                  <a:pt x="7620" y="0"/>
                </a:lnTo>
                <a:lnTo>
                  <a:pt x="0" y="3810"/>
                </a:lnTo>
                <a:lnTo>
                  <a:pt x="0" y="7620"/>
                </a:lnTo>
                <a:lnTo>
                  <a:pt x="348233" y="71628"/>
                </a:lnTo>
                <a:lnTo>
                  <a:pt x="356616" y="66294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62657" y="2209038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5">
                <a:moveTo>
                  <a:pt x="7620" y="0"/>
                </a:moveTo>
                <a:lnTo>
                  <a:pt x="0" y="3810"/>
                </a:lnTo>
                <a:lnTo>
                  <a:pt x="0" y="7620"/>
                </a:lnTo>
                <a:lnTo>
                  <a:pt x="348233" y="71628"/>
                </a:lnTo>
                <a:lnTo>
                  <a:pt x="356616" y="66294"/>
                </a:lnTo>
                <a:lnTo>
                  <a:pt x="353568" y="60960"/>
                </a:lnTo>
                <a:lnTo>
                  <a:pt x="76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75992" y="2210942"/>
            <a:ext cx="339839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63419" y="2212848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8" y="624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89886" y="2221610"/>
            <a:ext cx="371094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32227" y="2274570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90317" y="2218944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4">
                <a:moveTo>
                  <a:pt x="27432" y="0"/>
                </a:moveTo>
                <a:lnTo>
                  <a:pt x="12954" y="8381"/>
                </a:lnTo>
                <a:lnTo>
                  <a:pt x="0" y="18287"/>
                </a:lnTo>
                <a:lnTo>
                  <a:pt x="6083" y="24383"/>
                </a:lnTo>
                <a:lnTo>
                  <a:pt x="25908" y="15239"/>
                </a:lnTo>
                <a:lnTo>
                  <a:pt x="27432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90317" y="2218182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2954" y="9143"/>
                </a:moveTo>
                <a:lnTo>
                  <a:pt x="0" y="19050"/>
                </a:lnTo>
                <a:lnTo>
                  <a:pt x="6083" y="25145"/>
                </a:lnTo>
                <a:lnTo>
                  <a:pt x="25908" y="16001"/>
                </a:lnTo>
                <a:lnTo>
                  <a:pt x="27432" y="0"/>
                </a:lnTo>
                <a:lnTo>
                  <a:pt x="12954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95424" y="2164842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5">
                <a:moveTo>
                  <a:pt x="326123" y="44957"/>
                </a:moveTo>
                <a:lnTo>
                  <a:pt x="53327" y="0"/>
                </a:lnTo>
                <a:lnTo>
                  <a:pt x="40373" y="19812"/>
                </a:lnTo>
                <a:lnTo>
                  <a:pt x="0" y="14477"/>
                </a:lnTo>
                <a:lnTo>
                  <a:pt x="4572" y="22859"/>
                </a:lnTo>
                <a:lnTo>
                  <a:pt x="54851" y="31241"/>
                </a:lnTo>
                <a:lnTo>
                  <a:pt x="67055" y="14477"/>
                </a:lnTo>
                <a:lnTo>
                  <a:pt x="323850" y="58674"/>
                </a:lnTo>
                <a:lnTo>
                  <a:pt x="326123" y="4495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95424" y="2164842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5">
                <a:moveTo>
                  <a:pt x="0" y="14477"/>
                </a:moveTo>
                <a:lnTo>
                  <a:pt x="4572" y="22859"/>
                </a:lnTo>
                <a:lnTo>
                  <a:pt x="54851" y="31241"/>
                </a:lnTo>
                <a:lnTo>
                  <a:pt x="67055" y="14477"/>
                </a:lnTo>
                <a:lnTo>
                  <a:pt x="323850" y="58674"/>
                </a:lnTo>
                <a:lnTo>
                  <a:pt x="326123" y="44957"/>
                </a:lnTo>
                <a:lnTo>
                  <a:pt x="53327" y="0"/>
                </a:lnTo>
                <a:lnTo>
                  <a:pt x="40373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52574" y="2169414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46477" y="2177795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69">
                <a:moveTo>
                  <a:pt x="266700" y="44196"/>
                </a:moveTo>
                <a:lnTo>
                  <a:pt x="15239" y="0"/>
                </a:lnTo>
                <a:lnTo>
                  <a:pt x="0" y="6858"/>
                </a:lnTo>
                <a:lnTo>
                  <a:pt x="36575" y="16002"/>
                </a:lnTo>
                <a:lnTo>
                  <a:pt x="252971" y="51816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46477" y="2177795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69">
                <a:moveTo>
                  <a:pt x="15239" y="0"/>
                </a:moveTo>
                <a:lnTo>
                  <a:pt x="0" y="6858"/>
                </a:lnTo>
                <a:lnTo>
                  <a:pt x="36575" y="16002"/>
                </a:lnTo>
                <a:lnTo>
                  <a:pt x="252971" y="51816"/>
                </a:lnTo>
                <a:lnTo>
                  <a:pt x="266700" y="44196"/>
                </a:ln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544191" y="218465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5">
                <a:moveTo>
                  <a:pt x="257556" y="42671"/>
                </a:moveTo>
                <a:lnTo>
                  <a:pt x="2286" y="0"/>
                </a:lnTo>
                <a:lnTo>
                  <a:pt x="0" y="15239"/>
                </a:lnTo>
                <a:lnTo>
                  <a:pt x="252209" y="58673"/>
                </a:lnTo>
                <a:lnTo>
                  <a:pt x="257556" y="42671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44191" y="2184654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5">
                <a:moveTo>
                  <a:pt x="2286" y="0"/>
                </a:moveTo>
                <a:lnTo>
                  <a:pt x="0" y="15239"/>
                </a:lnTo>
                <a:lnTo>
                  <a:pt x="252209" y="58673"/>
                </a:lnTo>
                <a:lnTo>
                  <a:pt x="257556" y="42671"/>
                </a:lnTo>
                <a:lnTo>
                  <a:pt x="22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666874" y="220141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19">
                <a:moveTo>
                  <a:pt x="16001" y="6857"/>
                </a:moveTo>
                <a:lnTo>
                  <a:pt x="16001" y="1524"/>
                </a:lnTo>
                <a:lnTo>
                  <a:pt x="15227" y="762"/>
                </a:lnTo>
                <a:lnTo>
                  <a:pt x="12191" y="762"/>
                </a:lnTo>
                <a:lnTo>
                  <a:pt x="10667" y="0"/>
                </a:lnTo>
                <a:lnTo>
                  <a:pt x="5321" y="0"/>
                </a:lnTo>
                <a:lnTo>
                  <a:pt x="5321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5"/>
                </a:lnTo>
                <a:lnTo>
                  <a:pt x="1524" y="6095"/>
                </a:lnTo>
                <a:lnTo>
                  <a:pt x="3048" y="7619"/>
                </a:lnTo>
                <a:lnTo>
                  <a:pt x="15227" y="7619"/>
                </a:lnTo>
                <a:lnTo>
                  <a:pt x="16001" y="6857"/>
                </a:lnTo>
                <a:close/>
              </a:path>
              <a:path w="17145" h="7619">
                <a:moveTo>
                  <a:pt x="16751" y="5333"/>
                </a:moveTo>
                <a:lnTo>
                  <a:pt x="16751" y="3809"/>
                </a:lnTo>
                <a:lnTo>
                  <a:pt x="16001" y="2286"/>
                </a:lnTo>
                <a:lnTo>
                  <a:pt x="16001" y="6095"/>
                </a:lnTo>
                <a:lnTo>
                  <a:pt x="16751" y="5333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666874" y="220141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19">
                <a:moveTo>
                  <a:pt x="0" y="4571"/>
                </a:moveTo>
                <a:lnTo>
                  <a:pt x="0" y="6095"/>
                </a:lnTo>
                <a:lnTo>
                  <a:pt x="1524" y="6095"/>
                </a:lnTo>
                <a:lnTo>
                  <a:pt x="3048" y="7619"/>
                </a:lnTo>
                <a:lnTo>
                  <a:pt x="15227" y="7619"/>
                </a:lnTo>
                <a:lnTo>
                  <a:pt x="16001" y="6095"/>
                </a:lnTo>
                <a:lnTo>
                  <a:pt x="16751" y="5333"/>
                </a:lnTo>
                <a:lnTo>
                  <a:pt x="16751" y="3809"/>
                </a:lnTo>
                <a:lnTo>
                  <a:pt x="16001" y="2286"/>
                </a:lnTo>
                <a:lnTo>
                  <a:pt x="16001" y="1524"/>
                </a:lnTo>
                <a:lnTo>
                  <a:pt x="15227" y="762"/>
                </a:lnTo>
                <a:lnTo>
                  <a:pt x="12191" y="762"/>
                </a:lnTo>
                <a:lnTo>
                  <a:pt x="10667" y="0"/>
                </a:lnTo>
                <a:lnTo>
                  <a:pt x="5321" y="0"/>
                </a:lnTo>
                <a:lnTo>
                  <a:pt x="5321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571624" y="2184654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59" h="9525">
                <a:moveTo>
                  <a:pt x="6857" y="0"/>
                </a:moveTo>
                <a:lnTo>
                  <a:pt x="0" y="4571"/>
                </a:lnTo>
                <a:lnTo>
                  <a:pt x="0" y="9143"/>
                </a:lnTo>
                <a:lnTo>
                  <a:pt x="2273" y="9143"/>
                </a:lnTo>
                <a:lnTo>
                  <a:pt x="2273" y="5333"/>
                </a:lnTo>
                <a:lnTo>
                  <a:pt x="3048" y="5333"/>
                </a:lnTo>
                <a:lnTo>
                  <a:pt x="9905" y="0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586851" y="2187701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80">
                <a:moveTo>
                  <a:pt x="0" y="4571"/>
                </a:moveTo>
                <a:lnTo>
                  <a:pt x="7632" y="0"/>
                </a:lnTo>
                <a:lnTo>
                  <a:pt x="10680" y="7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592198" y="2188464"/>
            <a:ext cx="6985" cy="3810"/>
          </a:xfrm>
          <a:custGeom>
            <a:avLst/>
            <a:gdLst/>
            <a:ahLst/>
            <a:cxnLst/>
            <a:rect l="l" t="t" r="r" b="b"/>
            <a:pathLst>
              <a:path w="6984" h="3810">
                <a:moveTo>
                  <a:pt x="6857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27998" y="2193798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80">
                <a:moveTo>
                  <a:pt x="0" y="4571"/>
                </a:moveTo>
                <a:lnTo>
                  <a:pt x="6870" y="0"/>
                </a:lnTo>
                <a:lnTo>
                  <a:pt x="10680" y="761"/>
                </a:lnTo>
                <a:lnTo>
                  <a:pt x="4572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638679" y="2196083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80">
                <a:moveTo>
                  <a:pt x="0" y="4572"/>
                </a:moveTo>
                <a:lnTo>
                  <a:pt x="6096" y="0"/>
                </a:lnTo>
                <a:lnTo>
                  <a:pt x="9893" y="762"/>
                </a:lnTo>
                <a:lnTo>
                  <a:pt x="3048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597531" y="2189988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5" h="3810">
                <a:moveTo>
                  <a:pt x="0" y="3810"/>
                </a:moveTo>
                <a:lnTo>
                  <a:pt x="8369" y="0"/>
                </a:lnTo>
                <a:lnTo>
                  <a:pt x="10668" y="0"/>
                </a:lnTo>
                <a:lnTo>
                  <a:pt x="5333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05901" y="2190750"/>
            <a:ext cx="12065" cy="5080"/>
          </a:xfrm>
          <a:custGeom>
            <a:avLst/>
            <a:gdLst/>
            <a:ahLst/>
            <a:cxnLst/>
            <a:rect l="l" t="t" r="r" b="b"/>
            <a:pathLst>
              <a:path w="12065" h="5080">
                <a:moveTo>
                  <a:pt x="0" y="4571"/>
                </a:moveTo>
                <a:lnTo>
                  <a:pt x="7620" y="0"/>
                </a:lnTo>
                <a:lnTo>
                  <a:pt x="11442" y="761"/>
                </a:lnTo>
                <a:lnTo>
                  <a:pt x="5346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17343" y="2192273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5" h="5714">
                <a:moveTo>
                  <a:pt x="0" y="4571"/>
                </a:moveTo>
                <a:lnTo>
                  <a:pt x="6083" y="0"/>
                </a:lnTo>
                <a:lnTo>
                  <a:pt x="10655" y="1523"/>
                </a:lnTo>
                <a:lnTo>
                  <a:pt x="3048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558669" y="2183129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4">
                <a:moveTo>
                  <a:pt x="6858" y="0"/>
                </a:moveTo>
                <a:lnTo>
                  <a:pt x="0" y="4571"/>
                </a:lnTo>
                <a:lnTo>
                  <a:pt x="0" y="10668"/>
                </a:lnTo>
                <a:lnTo>
                  <a:pt x="3048" y="10668"/>
                </a:lnTo>
                <a:lnTo>
                  <a:pt x="3048" y="5333"/>
                </a:lnTo>
                <a:lnTo>
                  <a:pt x="9893" y="762"/>
                </a:lnTo>
                <a:lnTo>
                  <a:pt x="68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05938" y="2093595"/>
            <a:ext cx="130289" cy="152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495424" y="2042922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24383" y="140752"/>
                </a:moveTo>
                <a:lnTo>
                  <a:pt x="24383" y="92201"/>
                </a:lnTo>
                <a:lnTo>
                  <a:pt x="0" y="136397"/>
                </a:lnTo>
                <a:lnTo>
                  <a:pt x="24383" y="140752"/>
                </a:lnTo>
                <a:close/>
              </a:path>
              <a:path w="434340" h="196214">
                <a:moveTo>
                  <a:pt x="434327" y="51053"/>
                </a:moveTo>
                <a:lnTo>
                  <a:pt x="393953" y="43433"/>
                </a:lnTo>
                <a:lnTo>
                  <a:pt x="124967" y="6857"/>
                </a:lnTo>
                <a:lnTo>
                  <a:pt x="67055" y="0"/>
                </a:lnTo>
                <a:lnTo>
                  <a:pt x="22098" y="81533"/>
                </a:lnTo>
                <a:lnTo>
                  <a:pt x="24383" y="92201"/>
                </a:lnTo>
                <a:lnTo>
                  <a:pt x="24383" y="140752"/>
                </a:lnTo>
                <a:lnTo>
                  <a:pt x="42672" y="144017"/>
                </a:lnTo>
                <a:lnTo>
                  <a:pt x="55613" y="125729"/>
                </a:lnTo>
                <a:lnTo>
                  <a:pt x="323850" y="169925"/>
                </a:lnTo>
                <a:lnTo>
                  <a:pt x="323850" y="190718"/>
                </a:lnTo>
                <a:lnTo>
                  <a:pt x="359651" y="195833"/>
                </a:lnTo>
                <a:lnTo>
                  <a:pt x="434327" y="51053"/>
                </a:lnTo>
                <a:close/>
              </a:path>
              <a:path w="434340" h="196214">
                <a:moveTo>
                  <a:pt x="323850" y="190718"/>
                </a:moveTo>
                <a:lnTo>
                  <a:pt x="323850" y="169925"/>
                </a:lnTo>
                <a:lnTo>
                  <a:pt x="311657" y="188975"/>
                </a:lnTo>
                <a:lnTo>
                  <a:pt x="323850" y="19071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495424" y="2042922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67055" y="0"/>
                </a:moveTo>
                <a:lnTo>
                  <a:pt x="22098" y="81533"/>
                </a:lnTo>
                <a:lnTo>
                  <a:pt x="24383" y="92201"/>
                </a:lnTo>
                <a:lnTo>
                  <a:pt x="0" y="136397"/>
                </a:lnTo>
                <a:lnTo>
                  <a:pt x="42672" y="144017"/>
                </a:lnTo>
                <a:lnTo>
                  <a:pt x="55613" y="125729"/>
                </a:lnTo>
                <a:lnTo>
                  <a:pt x="323850" y="169925"/>
                </a:lnTo>
                <a:lnTo>
                  <a:pt x="311657" y="188975"/>
                </a:lnTo>
                <a:lnTo>
                  <a:pt x="359651" y="195833"/>
                </a:lnTo>
                <a:lnTo>
                  <a:pt x="434327" y="51053"/>
                </a:lnTo>
                <a:lnTo>
                  <a:pt x="393953" y="43433"/>
                </a:lnTo>
                <a:lnTo>
                  <a:pt x="124967" y="6857"/>
                </a:lnTo>
                <a:lnTo>
                  <a:pt x="670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504567" y="2161032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90" h="7619">
                <a:moveTo>
                  <a:pt x="0" y="0"/>
                </a:moveTo>
                <a:lnTo>
                  <a:pt x="46469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819274" y="2212848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20" h="8889">
                <a:moveTo>
                  <a:pt x="0" y="0"/>
                </a:moveTo>
                <a:lnTo>
                  <a:pt x="45719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17140" y="2046351"/>
            <a:ext cx="100583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880220" y="2086355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4">
                <a:moveTo>
                  <a:pt x="3060" y="92201"/>
                </a:moveTo>
                <a:lnTo>
                  <a:pt x="3060" y="86105"/>
                </a:lnTo>
                <a:lnTo>
                  <a:pt x="2298" y="86105"/>
                </a:lnTo>
                <a:lnTo>
                  <a:pt x="2298" y="87629"/>
                </a:lnTo>
                <a:lnTo>
                  <a:pt x="1524" y="87629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60" y="92201"/>
                </a:lnTo>
                <a:close/>
              </a:path>
              <a:path w="50800" h="93344">
                <a:moveTo>
                  <a:pt x="6870" y="92963"/>
                </a:moveTo>
                <a:lnTo>
                  <a:pt x="6870" y="78485"/>
                </a:lnTo>
                <a:lnTo>
                  <a:pt x="6108" y="78485"/>
                </a:lnTo>
                <a:lnTo>
                  <a:pt x="6108" y="80771"/>
                </a:lnTo>
                <a:lnTo>
                  <a:pt x="5346" y="80771"/>
                </a:lnTo>
                <a:lnTo>
                  <a:pt x="5346" y="82295"/>
                </a:lnTo>
                <a:lnTo>
                  <a:pt x="3822" y="82295"/>
                </a:lnTo>
                <a:lnTo>
                  <a:pt x="3822" y="83819"/>
                </a:lnTo>
                <a:lnTo>
                  <a:pt x="3060" y="83819"/>
                </a:lnTo>
                <a:lnTo>
                  <a:pt x="3060" y="92963"/>
                </a:lnTo>
                <a:lnTo>
                  <a:pt x="6870" y="92963"/>
                </a:lnTo>
                <a:close/>
              </a:path>
              <a:path w="50800" h="93344">
                <a:moveTo>
                  <a:pt x="36575" y="7619"/>
                </a:moveTo>
                <a:lnTo>
                  <a:pt x="36575" y="4571"/>
                </a:lnTo>
                <a:lnTo>
                  <a:pt x="33527" y="4571"/>
                </a:lnTo>
                <a:lnTo>
                  <a:pt x="33527" y="3809"/>
                </a:lnTo>
                <a:lnTo>
                  <a:pt x="26682" y="3809"/>
                </a:lnTo>
                <a:lnTo>
                  <a:pt x="26682" y="3047"/>
                </a:lnTo>
                <a:lnTo>
                  <a:pt x="23634" y="3047"/>
                </a:lnTo>
                <a:lnTo>
                  <a:pt x="23634" y="2285"/>
                </a:lnTo>
                <a:lnTo>
                  <a:pt x="19824" y="2285"/>
                </a:lnTo>
                <a:lnTo>
                  <a:pt x="19824" y="1523"/>
                </a:lnTo>
                <a:lnTo>
                  <a:pt x="17525" y="1523"/>
                </a:lnTo>
                <a:lnTo>
                  <a:pt x="17525" y="761"/>
                </a:lnTo>
                <a:lnTo>
                  <a:pt x="12953" y="761"/>
                </a:lnTo>
                <a:lnTo>
                  <a:pt x="12953" y="0"/>
                </a:lnTo>
                <a:lnTo>
                  <a:pt x="5346" y="0"/>
                </a:lnTo>
                <a:lnTo>
                  <a:pt x="5346" y="1523"/>
                </a:lnTo>
                <a:lnTo>
                  <a:pt x="3822" y="1523"/>
                </a:lnTo>
                <a:lnTo>
                  <a:pt x="3822" y="2285"/>
                </a:lnTo>
                <a:lnTo>
                  <a:pt x="6870" y="2285"/>
                </a:lnTo>
                <a:lnTo>
                  <a:pt x="6870" y="3047"/>
                </a:lnTo>
                <a:lnTo>
                  <a:pt x="11429" y="3047"/>
                </a:lnTo>
                <a:lnTo>
                  <a:pt x="11429" y="3809"/>
                </a:lnTo>
                <a:lnTo>
                  <a:pt x="18300" y="3809"/>
                </a:lnTo>
                <a:lnTo>
                  <a:pt x="18300" y="4571"/>
                </a:lnTo>
                <a:lnTo>
                  <a:pt x="21348" y="4571"/>
                </a:lnTo>
                <a:lnTo>
                  <a:pt x="21348" y="5333"/>
                </a:lnTo>
                <a:lnTo>
                  <a:pt x="24396" y="5333"/>
                </a:lnTo>
                <a:lnTo>
                  <a:pt x="24396" y="6095"/>
                </a:lnTo>
                <a:lnTo>
                  <a:pt x="27444" y="6095"/>
                </a:lnTo>
                <a:lnTo>
                  <a:pt x="27444" y="6857"/>
                </a:lnTo>
                <a:lnTo>
                  <a:pt x="30479" y="6857"/>
                </a:lnTo>
                <a:lnTo>
                  <a:pt x="30479" y="7619"/>
                </a:lnTo>
                <a:lnTo>
                  <a:pt x="36575" y="7619"/>
                </a:lnTo>
                <a:close/>
              </a:path>
              <a:path w="50800" h="93344">
                <a:moveTo>
                  <a:pt x="9156" y="92201"/>
                </a:moveTo>
                <a:lnTo>
                  <a:pt x="9156" y="76199"/>
                </a:lnTo>
                <a:lnTo>
                  <a:pt x="6870" y="76199"/>
                </a:lnTo>
                <a:lnTo>
                  <a:pt x="6870" y="92201"/>
                </a:lnTo>
                <a:lnTo>
                  <a:pt x="9156" y="92201"/>
                </a:lnTo>
                <a:close/>
              </a:path>
              <a:path w="50800" h="93344">
                <a:moveTo>
                  <a:pt x="10668" y="88391"/>
                </a:moveTo>
                <a:lnTo>
                  <a:pt x="10668" y="73151"/>
                </a:lnTo>
                <a:lnTo>
                  <a:pt x="9156" y="73151"/>
                </a:lnTo>
                <a:lnTo>
                  <a:pt x="9156" y="88391"/>
                </a:lnTo>
                <a:lnTo>
                  <a:pt x="10668" y="88391"/>
                </a:lnTo>
                <a:close/>
              </a:path>
              <a:path w="50800" h="93344">
                <a:moveTo>
                  <a:pt x="11429" y="86105"/>
                </a:moveTo>
                <a:lnTo>
                  <a:pt x="11429" y="71627"/>
                </a:lnTo>
                <a:lnTo>
                  <a:pt x="10668" y="71627"/>
                </a:lnTo>
                <a:lnTo>
                  <a:pt x="10668" y="86105"/>
                </a:lnTo>
                <a:lnTo>
                  <a:pt x="11429" y="86105"/>
                </a:lnTo>
                <a:close/>
              </a:path>
              <a:path w="50800" h="93344">
                <a:moveTo>
                  <a:pt x="12204" y="84581"/>
                </a:moveTo>
                <a:lnTo>
                  <a:pt x="12204" y="70103"/>
                </a:lnTo>
                <a:lnTo>
                  <a:pt x="11429" y="70103"/>
                </a:lnTo>
                <a:lnTo>
                  <a:pt x="11429" y="84581"/>
                </a:lnTo>
                <a:lnTo>
                  <a:pt x="12204" y="84581"/>
                </a:lnTo>
                <a:close/>
              </a:path>
              <a:path w="50800" h="93344">
                <a:moveTo>
                  <a:pt x="12953" y="83057"/>
                </a:moveTo>
                <a:lnTo>
                  <a:pt x="12953" y="67817"/>
                </a:lnTo>
                <a:lnTo>
                  <a:pt x="12204" y="67817"/>
                </a:lnTo>
                <a:lnTo>
                  <a:pt x="12204" y="83057"/>
                </a:lnTo>
                <a:lnTo>
                  <a:pt x="12953" y="83057"/>
                </a:lnTo>
                <a:close/>
              </a:path>
              <a:path w="50800" h="93344">
                <a:moveTo>
                  <a:pt x="14477" y="81533"/>
                </a:moveTo>
                <a:lnTo>
                  <a:pt x="14477" y="66293"/>
                </a:lnTo>
                <a:lnTo>
                  <a:pt x="12953" y="66293"/>
                </a:lnTo>
                <a:lnTo>
                  <a:pt x="12953" y="81533"/>
                </a:lnTo>
                <a:lnTo>
                  <a:pt x="14477" y="81533"/>
                </a:lnTo>
                <a:close/>
              </a:path>
              <a:path w="50800" h="93344">
                <a:moveTo>
                  <a:pt x="15252" y="78485"/>
                </a:moveTo>
                <a:lnTo>
                  <a:pt x="15252" y="64007"/>
                </a:lnTo>
                <a:lnTo>
                  <a:pt x="14477" y="64007"/>
                </a:lnTo>
                <a:lnTo>
                  <a:pt x="14477" y="78485"/>
                </a:lnTo>
                <a:lnTo>
                  <a:pt x="15252" y="78485"/>
                </a:lnTo>
                <a:close/>
              </a:path>
              <a:path w="50800" h="93344">
                <a:moveTo>
                  <a:pt x="16001" y="76961"/>
                </a:moveTo>
                <a:lnTo>
                  <a:pt x="16001" y="63245"/>
                </a:lnTo>
                <a:lnTo>
                  <a:pt x="15252" y="63245"/>
                </a:lnTo>
                <a:lnTo>
                  <a:pt x="15252" y="76961"/>
                </a:lnTo>
                <a:lnTo>
                  <a:pt x="16001" y="76961"/>
                </a:lnTo>
                <a:close/>
              </a:path>
              <a:path w="50800" h="93344">
                <a:moveTo>
                  <a:pt x="17525" y="75437"/>
                </a:moveTo>
                <a:lnTo>
                  <a:pt x="17525" y="60959"/>
                </a:lnTo>
                <a:lnTo>
                  <a:pt x="16001" y="60959"/>
                </a:lnTo>
                <a:lnTo>
                  <a:pt x="16001" y="75437"/>
                </a:lnTo>
                <a:lnTo>
                  <a:pt x="17525" y="75437"/>
                </a:lnTo>
                <a:close/>
              </a:path>
              <a:path w="50800" h="93344">
                <a:moveTo>
                  <a:pt x="18300" y="73151"/>
                </a:moveTo>
                <a:lnTo>
                  <a:pt x="18300" y="58673"/>
                </a:lnTo>
                <a:lnTo>
                  <a:pt x="17525" y="58673"/>
                </a:lnTo>
                <a:lnTo>
                  <a:pt x="17525" y="73151"/>
                </a:lnTo>
                <a:lnTo>
                  <a:pt x="18300" y="73151"/>
                </a:lnTo>
                <a:close/>
              </a:path>
              <a:path w="50800" h="93344">
                <a:moveTo>
                  <a:pt x="19050" y="71627"/>
                </a:moveTo>
                <a:lnTo>
                  <a:pt x="19050" y="57149"/>
                </a:lnTo>
                <a:lnTo>
                  <a:pt x="18300" y="57149"/>
                </a:lnTo>
                <a:lnTo>
                  <a:pt x="18300" y="71627"/>
                </a:lnTo>
                <a:lnTo>
                  <a:pt x="19050" y="71627"/>
                </a:lnTo>
                <a:close/>
              </a:path>
              <a:path w="50800" h="93344">
                <a:moveTo>
                  <a:pt x="19824" y="68579"/>
                </a:moveTo>
                <a:lnTo>
                  <a:pt x="19824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24" y="68579"/>
                </a:lnTo>
                <a:close/>
              </a:path>
              <a:path w="50800" h="93344">
                <a:moveTo>
                  <a:pt x="21348" y="67055"/>
                </a:moveTo>
                <a:lnTo>
                  <a:pt x="21348" y="53339"/>
                </a:lnTo>
                <a:lnTo>
                  <a:pt x="19824" y="53339"/>
                </a:lnTo>
                <a:lnTo>
                  <a:pt x="19824" y="67055"/>
                </a:lnTo>
                <a:lnTo>
                  <a:pt x="21348" y="67055"/>
                </a:lnTo>
                <a:close/>
              </a:path>
              <a:path w="50800" h="93344">
                <a:moveTo>
                  <a:pt x="22110" y="66293"/>
                </a:moveTo>
                <a:lnTo>
                  <a:pt x="22110" y="51815"/>
                </a:lnTo>
                <a:lnTo>
                  <a:pt x="21348" y="51815"/>
                </a:lnTo>
                <a:lnTo>
                  <a:pt x="21348" y="66293"/>
                </a:lnTo>
                <a:lnTo>
                  <a:pt x="22110" y="66293"/>
                </a:lnTo>
                <a:close/>
              </a:path>
              <a:path w="50800" h="93344">
                <a:moveTo>
                  <a:pt x="23634" y="64007"/>
                </a:moveTo>
                <a:lnTo>
                  <a:pt x="23634" y="50291"/>
                </a:lnTo>
                <a:lnTo>
                  <a:pt x="22110" y="50291"/>
                </a:lnTo>
                <a:lnTo>
                  <a:pt x="22110" y="64007"/>
                </a:lnTo>
                <a:lnTo>
                  <a:pt x="23634" y="64007"/>
                </a:lnTo>
                <a:close/>
              </a:path>
              <a:path w="50800" h="93344">
                <a:moveTo>
                  <a:pt x="24396" y="60197"/>
                </a:moveTo>
                <a:lnTo>
                  <a:pt x="24396" y="46481"/>
                </a:lnTo>
                <a:lnTo>
                  <a:pt x="23634" y="46481"/>
                </a:lnTo>
                <a:lnTo>
                  <a:pt x="23634" y="60197"/>
                </a:lnTo>
                <a:lnTo>
                  <a:pt x="24396" y="60197"/>
                </a:lnTo>
                <a:close/>
              </a:path>
              <a:path w="50800" h="93344">
                <a:moveTo>
                  <a:pt x="25158" y="57911"/>
                </a:moveTo>
                <a:lnTo>
                  <a:pt x="25158" y="44195"/>
                </a:lnTo>
                <a:lnTo>
                  <a:pt x="24396" y="44195"/>
                </a:lnTo>
                <a:lnTo>
                  <a:pt x="24396" y="57911"/>
                </a:lnTo>
                <a:lnTo>
                  <a:pt x="25158" y="57911"/>
                </a:lnTo>
                <a:close/>
              </a:path>
              <a:path w="50800" h="93344">
                <a:moveTo>
                  <a:pt x="26682" y="55625"/>
                </a:moveTo>
                <a:lnTo>
                  <a:pt x="26682" y="43433"/>
                </a:lnTo>
                <a:lnTo>
                  <a:pt x="25158" y="43433"/>
                </a:lnTo>
                <a:lnTo>
                  <a:pt x="25158" y="55625"/>
                </a:lnTo>
                <a:lnTo>
                  <a:pt x="26682" y="55625"/>
                </a:lnTo>
                <a:close/>
              </a:path>
              <a:path w="50800" h="93344">
                <a:moveTo>
                  <a:pt x="27444" y="54101"/>
                </a:moveTo>
                <a:lnTo>
                  <a:pt x="27444" y="41147"/>
                </a:lnTo>
                <a:lnTo>
                  <a:pt x="26682" y="41147"/>
                </a:lnTo>
                <a:lnTo>
                  <a:pt x="26682" y="54101"/>
                </a:lnTo>
                <a:lnTo>
                  <a:pt x="27444" y="54101"/>
                </a:lnTo>
                <a:close/>
              </a:path>
              <a:path w="50800" h="93344">
                <a:moveTo>
                  <a:pt x="28206" y="51815"/>
                </a:moveTo>
                <a:lnTo>
                  <a:pt x="28206" y="38861"/>
                </a:lnTo>
                <a:lnTo>
                  <a:pt x="27444" y="38861"/>
                </a:lnTo>
                <a:lnTo>
                  <a:pt x="27444" y="51815"/>
                </a:lnTo>
                <a:lnTo>
                  <a:pt x="28206" y="51815"/>
                </a:lnTo>
                <a:close/>
              </a:path>
              <a:path w="50800" h="93344">
                <a:moveTo>
                  <a:pt x="29718" y="50291"/>
                </a:moveTo>
                <a:lnTo>
                  <a:pt x="29718" y="37337"/>
                </a:lnTo>
                <a:lnTo>
                  <a:pt x="28206" y="37337"/>
                </a:lnTo>
                <a:lnTo>
                  <a:pt x="28206" y="50291"/>
                </a:lnTo>
                <a:lnTo>
                  <a:pt x="29718" y="50291"/>
                </a:lnTo>
                <a:close/>
              </a:path>
              <a:path w="50800" h="93344">
                <a:moveTo>
                  <a:pt x="30479" y="48767"/>
                </a:moveTo>
                <a:lnTo>
                  <a:pt x="30479" y="35813"/>
                </a:lnTo>
                <a:lnTo>
                  <a:pt x="29718" y="35813"/>
                </a:lnTo>
                <a:lnTo>
                  <a:pt x="29718" y="48767"/>
                </a:lnTo>
                <a:lnTo>
                  <a:pt x="30479" y="48767"/>
                </a:lnTo>
                <a:close/>
              </a:path>
              <a:path w="50800" h="93344">
                <a:moveTo>
                  <a:pt x="31254" y="46481"/>
                </a:moveTo>
                <a:lnTo>
                  <a:pt x="31254" y="34289"/>
                </a:lnTo>
                <a:lnTo>
                  <a:pt x="30479" y="34289"/>
                </a:lnTo>
                <a:lnTo>
                  <a:pt x="30479" y="46481"/>
                </a:lnTo>
                <a:lnTo>
                  <a:pt x="31254" y="46481"/>
                </a:lnTo>
                <a:close/>
              </a:path>
              <a:path w="50800" h="93344">
                <a:moveTo>
                  <a:pt x="32778" y="44957"/>
                </a:moveTo>
                <a:lnTo>
                  <a:pt x="32778" y="31241"/>
                </a:lnTo>
                <a:lnTo>
                  <a:pt x="31254" y="31241"/>
                </a:lnTo>
                <a:lnTo>
                  <a:pt x="31254" y="44957"/>
                </a:lnTo>
                <a:lnTo>
                  <a:pt x="32778" y="44957"/>
                </a:lnTo>
                <a:close/>
              </a:path>
              <a:path w="50800" h="93344">
                <a:moveTo>
                  <a:pt x="33527" y="43433"/>
                </a:moveTo>
                <a:lnTo>
                  <a:pt x="33527" y="30479"/>
                </a:lnTo>
                <a:lnTo>
                  <a:pt x="32778" y="30479"/>
                </a:lnTo>
                <a:lnTo>
                  <a:pt x="32778" y="43433"/>
                </a:lnTo>
                <a:lnTo>
                  <a:pt x="33527" y="43433"/>
                </a:lnTo>
                <a:close/>
              </a:path>
              <a:path w="50800" h="93344">
                <a:moveTo>
                  <a:pt x="34302" y="41147"/>
                </a:moveTo>
                <a:lnTo>
                  <a:pt x="34302" y="28955"/>
                </a:lnTo>
                <a:lnTo>
                  <a:pt x="33527" y="28955"/>
                </a:lnTo>
                <a:lnTo>
                  <a:pt x="33527" y="41147"/>
                </a:lnTo>
                <a:lnTo>
                  <a:pt x="34302" y="41147"/>
                </a:lnTo>
                <a:close/>
              </a:path>
              <a:path w="50800" h="93344">
                <a:moveTo>
                  <a:pt x="36575" y="38861"/>
                </a:moveTo>
                <a:lnTo>
                  <a:pt x="36575" y="26669"/>
                </a:lnTo>
                <a:lnTo>
                  <a:pt x="34302" y="26669"/>
                </a:lnTo>
                <a:lnTo>
                  <a:pt x="34302" y="38861"/>
                </a:lnTo>
                <a:lnTo>
                  <a:pt x="36575" y="38861"/>
                </a:lnTo>
                <a:close/>
              </a:path>
              <a:path w="50800" h="93344">
                <a:moveTo>
                  <a:pt x="44208" y="9143"/>
                </a:moveTo>
                <a:lnTo>
                  <a:pt x="44208" y="6095"/>
                </a:lnTo>
                <a:lnTo>
                  <a:pt x="40398" y="6095"/>
                </a:lnTo>
                <a:lnTo>
                  <a:pt x="40398" y="5333"/>
                </a:lnTo>
                <a:lnTo>
                  <a:pt x="36575" y="5333"/>
                </a:lnTo>
                <a:lnTo>
                  <a:pt x="36575" y="8381"/>
                </a:lnTo>
                <a:lnTo>
                  <a:pt x="41922" y="8381"/>
                </a:lnTo>
                <a:lnTo>
                  <a:pt x="41922" y="9143"/>
                </a:lnTo>
                <a:lnTo>
                  <a:pt x="44208" y="9143"/>
                </a:lnTo>
                <a:close/>
              </a:path>
              <a:path w="50800" h="93344">
                <a:moveTo>
                  <a:pt x="38100" y="32765"/>
                </a:moveTo>
                <a:lnTo>
                  <a:pt x="38100" y="21335"/>
                </a:lnTo>
                <a:lnTo>
                  <a:pt x="36575" y="21335"/>
                </a:lnTo>
                <a:lnTo>
                  <a:pt x="36575" y="32765"/>
                </a:lnTo>
                <a:lnTo>
                  <a:pt x="38100" y="32765"/>
                </a:lnTo>
                <a:close/>
              </a:path>
              <a:path w="50800" h="93344">
                <a:moveTo>
                  <a:pt x="39624" y="31241"/>
                </a:moveTo>
                <a:lnTo>
                  <a:pt x="39624" y="19811"/>
                </a:lnTo>
                <a:lnTo>
                  <a:pt x="38100" y="19811"/>
                </a:lnTo>
                <a:lnTo>
                  <a:pt x="38100" y="31241"/>
                </a:lnTo>
                <a:lnTo>
                  <a:pt x="39624" y="31241"/>
                </a:lnTo>
                <a:close/>
              </a:path>
              <a:path w="50800" h="93344">
                <a:moveTo>
                  <a:pt x="40398" y="29717"/>
                </a:moveTo>
                <a:lnTo>
                  <a:pt x="40398" y="18287"/>
                </a:lnTo>
                <a:lnTo>
                  <a:pt x="39624" y="18287"/>
                </a:lnTo>
                <a:lnTo>
                  <a:pt x="39624" y="29717"/>
                </a:lnTo>
                <a:lnTo>
                  <a:pt x="40398" y="29717"/>
                </a:lnTo>
                <a:close/>
              </a:path>
              <a:path w="50800" h="93344">
                <a:moveTo>
                  <a:pt x="41922" y="27431"/>
                </a:moveTo>
                <a:lnTo>
                  <a:pt x="41922" y="16001"/>
                </a:lnTo>
                <a:lnTo>
                  <a:pt x="40398" y="16001"/>
                </a:lnTo>
                <a:lnTo>
                  <a:pt x="40398" y="27431"/>
                </a:lnTo>
                <a:lnTo>
                  <a:pt x="41922" y="27431"/>
                </a:lnTo>
                <a:close/>
              </a:path>
              <a:path w="50800" h="93344">
                <a:moveTo>
                  <a:pt x="42684" y="25907"/>
                </a:moveTo>
                <a:lnTo>
                  <a:pt x="42684" y="14477"/>
                </a:lnTo>
                <a:lnTo>
                  <a:pt x="41922" y="14477"/>
                </a:lnTo>
                <a:lnTo>
                  <a:pt x="41922" y="25907"/>
                </a:lnTo>
                <a:lnTo>
                  <a:pt x="42684" y="25907"/>
                </a:lnTo>
                <a:close/>
              </a:path>
              <a:path w="50800" h="93344">
                <a:moveTo>
                  <a:pt x="43446" y="23621"/>
                </a:moveTo>
                <a:lnTo>
                  <a:pt x="43446" y="12953"/>
                </a:lnTo>
                <a:lnTo>
                  <a:pt x="42684" y="12953"/>
                </a:lnTo>
                <a:lnTo>
                  <a:pt x="42684" y="23621"/>
                </a:lnTo>
                <a:lnTo>
                  <a:pt x="43446" y="23621"/>
                </a:lnTo>
                <a:close/>
              </a:path>
              <a:path w="50800" h="93344">
                <a:moveTo>
                  <a:pt x="44208" y="22097"/>
                </a:moveTo>
                <a:lnTo>
                  <a:pt x="44208" y="10667"/>
                </a:lnTo>
                <a:lnTo>
                  <a:pt x="43446" y="10667"/>
                </a:lnTo>
                <a:lnTo>
                  <a:pt x="43446" y="22097"/>
                </a:lnTo>
                <a:lnTo>
                  <a:pt x="44208" y="22097"/>
                </a:lnTo>
                <a:close/>
              </a:path>
              <a:path w="50800" h="93344">
                <a:moveTo>
                  <a:pt x="47256" y="16001"/>
                </a:moveTo>
                <a:lnTo>
                  <a:pt x="47256" y="6857"/>
                </a:lnTo>
                <a:lnTo>
                  <a:pt x="44208" y="6857"/>
                </a:lnTo>
                <a:lnTo>
                  <a:pt x="44208" y="19811"/>
                </a:lnTo>
                <a:lnTo>
                  <a:pt x="45732" y="19811"/>
                </a:lnTo>
                <a:lnTo>
                  <a:pt x="45732" y="18287"/>
                </a:lnTo>
                <a:lnTo>
                  <a:pt x="46494" y="18287"/>
                </a:lnTo>
                <a:lnTo>
                  <a:pt x="46494" y="16001"/>
                </a:lnTo>
                <a:lnTo>
                  <a:pt x="47256" y="16001"/>
                </a:lnTo>
                <a:close/>
              </a:path>
              <a:path w="50800" h="93344">
                <a:moveTo>
                  <a:pt x="50304" y="8381"/>
                </a:moveTo>
                <a:lnTo>
                  <a:pt x="50304" y="7619"/>
                </a:lnTo>
                <a:lnTo>
                  <a:pt x="47256" y="7619"/>
                </a:lnTo>
                <a:lnTo>
                  <a:pt x="47256" y="14477"/>
                </a:lnTo>
                <a:lnTo>
                  <a:pt x="48005" y="14477"/>
                </a:lnTo>
                <a:lnTo>
                  <a:pt x="48005" y="12953"/>
                </a:lnTo>
                <a:lnTo>
                  <a:pt x="48768" y="12953"/>
                </a:lnTo>
                <a:lnTo>
                  <a:pt x="48768" y="10667"/>
                </a:lnTo>
                <a:lnTo>
                  <a:pt x="49529" y="10667"/>
                </a:lnTo>
                <a:lnTo>
                  <a:pt x="49529" y="8381"/>
                </a:lnTo>
                <a:lnTo>
                  <a:pt x="50304" y="83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880220" y="2084832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208" y="10667"/>
                </a:lnTo>
                <a:lnTo>
                  <a:pt x="3822" y="3047"/>
                </a:lnTo>
                <a:lnTo>
                  <a:pt x="6108" y="0"/>
                </a:lnTo>
                <a:lnTo>
                  <a:pt x="50304" y="9143"/>
                </a:lnTo>
                <a:lnTo>
                  <a:pt x="6870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883281" y="208711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4">
                <a:moveTo>
                  <a:pt x="42672" y="6858"/>
                </a:moveTo>
                <a:lnTo>
                  <a:pt x="3048" y="0"/>
                </a:lnTo>
                <a:lnTo>
                  <a:pt x="0" y="6858"/>
                </a:lnTo>
                <a:lnTo>
                  <a:pt x="6096" y="5334"/>
                </a:lnTo>
                <a:lnTo>
                  <a:pt x="40385" y="10668"/>
                </a:lnTo>
                <a:lnTo>
                  <a:pt x="42672" y="685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883281" y="208711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4">
                <a:moveTo>
                  <a:pt x="3048" y="0"/>
                </a:moveTo>
                <a:lnTo>
                  <a:pt x="0" y="6858"/>
                </a:lnTo>
                <a:lnTo>
                  <a:pt x="6096" y="5334"/>
                </a:lnTo>
                <a:lnTo>
                  <a:pt x="40385" y="10668"/>
                </a:lnTo>
                <a:lnTo>
                  <a:pt x="42672" y="685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886329" y="2087117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559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77172" y="217627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30">
                <a:moveTo>
                  <a:pt x="9156" y="3047"/>
                </a:moveTo>
                <a:lnTo>
                  <a:pt x="3048" y="0"/>
                </a:lnTo>
                <a:lnTo>
                  <a:pt x="0" y="9905"/>
                </a:lnTo>
                <a:lnTo>
                  <a:pt x="3048" y="11429"/>
                </a:lnTo>
                <a:lnTo>
                  <a:pt x="9156" y="3047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77172" y="2176272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30">
                <a:moveTo>
                  <a:pt x="3048" y="0"/>
                </a:moveTo>
                <a:lnTo>
                  <a:pt x="0" y="9905"/>
                </a:lnTo>
                <a:lnTo>
                  <a:pt x="3048" y="11429"/>
                </a:lnTo>
                <a:lnTo>
                  <a:pt x="9156" y="3047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13520" y="2047494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56" y="35813"/>
                </a:moveTo>
                <a:lnTo>
                  <a:pt x="132600" y="12954"/>
                </a:lnTo>
                <a:lnTo>
                  <a:pt x="3822" y="0"/>
                </a:lnTo>
                <a:lnTo>
                  <a:pt x="0" y="8381"/>
                </a:lnTo>
                <a:lnTo>
                  <a:pt x="270522" y="46481"/>
                </a:lnTo>
                <a:lnTo>
                  <a:pt x="275856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13520" y="2047494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22" y="0"/>
                </a:moveTo>
                <a:lnTo>
                  <a:pt x="0" y="8381"/>
                </a:lnTo>
                <a:lnTo>
                  <a:pt x="270522" y="46481"/>
                </a:lnTo>
                <a:lnTo>
                  <a:pt x="275856" y="35813"/>
                </a:lnTo>
                <a:lnTo>
                  <a:pt x="132600" y="12954"/>
                </a:lnTo>
                <a:lnTo>
                  <a:pt x="38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01925" y="2058161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78473" y="10668"/>
                </a:moveTo>
                <a:lnTo>
                  <a:pt x="69341" y="6096"/>
                </a:lnTo>
                <a:lnTo>
                  <a:pt x="0" y="0"/>
                </a:lnTo>
                <a:lnTo>
                  <a:pt x="3048" y="6096"/>
                </a:lnTo>
                <a:lnTo>
                  <a:pt x="73901" y="16002"/>
                </a:lnTo>
                <a:lnTo>
                  <a:pt x="78473" y="1066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01925" y="2058161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0" y="0"/>
                </a:moveTo>
                <a:lnTo>
                  <a:pt x="3048" y="6096"/>
                </a:lnTo>
                <a:lnTo>
                  <a:pt x="73901" y="16002"/>
                </a:lnTo>
                <a:lnTo>
                  <a:pt x="78473" y="10668"/>
                </a:lnTo>
                <a:lnTo>
                  <a:pt x="69341" y="609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767444" y="2068829"/>
            <a:ext cx="8255" cy="5715"/>
          </a:xfrm>
          <a:custGeom>
            <a:avLst/>
            <a:gdLst/>
            <a:ahLst/>
            <a:cxnLst/>
            <a:rect l="l" t="t" r="r" b="b"/>
            <a:pathLst>
              <a:path w="8254" h="5714">
                <a:moveTo>
                  <a:pt x="0" y="0"/>
                </a:moveTo>
                <a:lnTo>
                  <a:pt x="7632" y="53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01925" y="2053589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1" y="10668"/>
                </a:moveTo>
                <a:lnTo>
                  <a:pt x="2273" y="0"/>
                </a:lnTo>
                <a:lnTo>
                  <a:pt x="0" y="5334"/>
                </a:lnTo>
                <a:lnTo>
                  <a:pt x="65519" y="15240"/>
                </a:lnTo>
                <a:lnTo>
                  <a:pt x="69341" y="1066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701925" y="2052827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4" y="0"/>
                </a:moveTo>
                <a:lnTo>
                  <a:pt x="0" y="6095"/>
                </a:lnTo>
                <a:lnTo>
                  <a:pt x="65519" y="16001"/>
                </a:lnTo>
                <a:lnTo>
                  <a:pt x="69341" y="10667"/>
                </a:lnTo>
                <a:lnTo>
                  <a:pt x="1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554846" y="2064257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322325" y="40385"/>
                </a:moveTo>
                <a:lnTo>
                  <a:pt x="56400" y="0"/>
                </a:lnTo>
                <a:lnTo>
                  <a:pt x="0" y="96012"/>
                </a:lnTo>
                <a:lnTo>
                  <a:pt x="268224" y="138684"/>
                </a:lnTo>
                <a:lnTo>
                  <a:pt x="322325" y="4038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554846" y="2064257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56400" y="0"/>
                </a:moveTo>
                <a:lnTo>
                  <a:pt x="0" y="96012"/>
                </a:lnTo>
                <a:lnTo>
                  <a:pt x="268224" y="138684"/>
                </a:lnTo>
                <a:lnTo>
                  <a:pt x="322325" y="40385"/>
                </a:lnTo>
                <a:lnTo>
                  <a:pt x="56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571230" y="21602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69" y="30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572500" y="2157983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573769" y="215493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70" y="914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575040" y="215265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576309" y="2151126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70" y="1295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577580" y="2147316"/>
            <a:ext cx="2540" cy="17780"/>
          </a:xfrm>
          <a:custGeom>
            <a:avLst/>
            <a:gdLst/>
            <a:ahLst/>
            <a:cxnLst/>
            <a:rect l="l" t="t" r="r" b="b"/>
            <a:pathLst>
              <a:path w="2540" h="17780">
                <a:moveTo>
                  <a:pt x="0" y="0"/>
                </a:moveTo>
                <a:lnTo>
                  <a:pt x="0" y="17525"/>
                </a:lnTo>
                <a:lnTo>
                  <a:pt x="2539" y="17525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580119" y="2144267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5">
                <a:moveTo>
                  <a:pt x="0" y="0"/>
                </a:moveTo>
                <a:lnTo>
                  <a:pt x="0" y="20574"/>
                </a:lnTo>
                <a:lnTo>
                  <a:pt x="1270" y="205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581390" y="2140457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583930" y="2137410"/>
            <a:ext cx="0" cy="27940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585200" y="2132838"/>
            <a:ext cx="1270" cy="33655"/>
          </a:xfrm>
          <a:custGeom>
            <a:avLst/>
            <a:gdLst/>
            <a:ahLst/>
            <a:cxnLst/>
            <a:rect l="l" t="t" r="r" b="b"/>
            <a:pathLst>
              <a:path w="1270" h="33655">
                <a:moveTo>
                  <a:pt x="0" y="0"/>
                </a:moveTo>
                <a:lnTo>
                  <a:pt x="0" y="33528"/>
                </a:lnTo>
                <a:lnTo>
                  <a:pt x="1270" y="3352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587740" y="212978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590280" y="2125979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91550" y="2120645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1"/>
                </a:lnTo>
                <a:lnTo>
                  <a:pt x="1270" y="4648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592819" y="2119122"/>
            <a:ext cx="2540" cy="48260"/>
          </a:xfrm>
          <a:custGeom>
            <a:avLst/>
            <a:gdLst/>
            <a:ahLst/>
            <a:cxnLst/>
            <a:rect l="l" t="t" r="r" b="b"/>
            <a:pathLst>
              <a:path w="2540" h="48260">
                <a:moveTo>
                  <a:pt x="0" y="0"/>
                </a:moveTo>
                <a:lnTo>
                  <a:pt x="0" y="48005"/>
                </a:lnTo>
                <a:lnTo>
                  <a:pt x="2540" y="4800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596630" y="2113788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597900" y="211226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80">
                <a:moveTo>
                  <a:pt x="0" y="0"/>
                </a:moveTo>
                <a:lnTo>
                  <a:pt x="0" y="55626"/>
                </a:lnTo>
                <a:lnTo>
                  <a:pt x="1270" y="5562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600440" y="2106167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1721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60298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604250" y="2097785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19">
                <a:moveTo>
                  <a:pt x="0" y="0"/>
                </a:moveTo>
                <a:lnTo>
                  <a:pt x="0" y="70866"/>
                </a:lnTo>
                <a:lnTo>
                  <a:pt x="2540" y="7086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606790" y="2093976"/>
            <a:ext cx="2540" cy="75565"/>
          </a:xfrm>
          <a:custGeom>
            <a:avLst/>
            <a:gdLst/>
            <a:ahLst/>
            <a:cxnLst/>
            <a:rect l="l" t="t" r="r" b="b"/>
            <a:pathLst>
              <a:path w="2540" h="75564">
                <a:moveTo>
                  <a:pt x="0" y="0"/>
                </a:moveTo>
                <a:lnTo>
                  <a:pt x="0" y="75437"/>
                </a:lnTo>
                <a:lnTo>
                  <a:pt x="2540" y="7543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610600" y="2086355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615044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616315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617584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61885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620759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623934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627744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630284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632190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634094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636634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640444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642984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644890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653780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659888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8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66838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668384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67283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669019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67727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677275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67918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67918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681084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68108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684894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68934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68806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691244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690609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69315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69188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695690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694419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697594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697594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699500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69823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702675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700769" y="218312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710930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710930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71220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71410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716644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716644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71728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719184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72109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722994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729344" y="208254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72934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72998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73188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733790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73633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74014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743315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74585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74775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747759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75093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750934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75410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75410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760459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76236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76426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76554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767444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76744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76808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76935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770619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77125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773159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776334" y="2177795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779509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781415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78395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786494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788400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792209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797049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801100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804275" y="209397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805544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807450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80935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813800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815069" y="2095500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70" y="822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816340" y="2096261"/>
            <a:ext cx="2540" cy="78105"/>
          </a:xfrm>
          <a:custGeom>
            <a:avLst/>
            <a:gdLst/>
            <a:ahLst/>
            <a:cxnLst/>
            <a:rect l="l" t="t" r="r" b="b"/>
            <a:pathLst>
              <a:path w="2540" h="78105">
                <a:moveTo>
                  <a:pt x="0" y="0"/>
                </a:moveTo>
                <a:lnTo>
                  <a:pt x="0" y="77724"/>
                </a:lnTo>
                <a:lnTo>
                  <a:pt x="2540" y="77724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820150" y="2096261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67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822690" y="2097023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825230" y="2097023"/>
            <a:ext cx="0" cy="64769"/>
          </a:xfrm>
          <a:custGeom>
            <a:avLst/>
            <a:gdLst/>
            <a:ahLst/>
            <a:cxnLst/>
            <a:rect l="l" t="t" r="r" b="b"/>
            <a:pathLst>
              <a:path h="64769">
                <a:moveTo>
                  <a:pt x="0" y="0"/>
                </a:moveTo>
                <a:lnTo>
                  <a:pt x="0" y="6476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826500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831580" y="2097785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832850" y="2099310"/>
            <a:ext cx="2540" cy="43180"/>
          </a:xfrm>
          <a:custGeom>
            <a:avLst/>
            <a:gdLst/>
            <a:ahLst/>
            <a:cxnLst/>
            <a:rect l="l" t="t" r="r" b="b"/>
            <a:pathLst>
              <a:path w="2540" h="43180">
                <a:moveTo>
                  <a:pt x="0" y="0"/>
                </a:moveTo>
                <a:lnTo>
                  <a:pt x="0" y="42672"/>
                </a:lnTo>
                <a:lnTo>
                  <a:pt x="2540" y="4267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835390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836659" y="2099310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837930" y="2099310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839200" y="2099310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840469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841740" y="2099310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80">
                <a:moveTo>
                  <a:pt x="0" y="0"/>
                </a:moveTo>
                <a:lnTo>
                  <a:pt x="0" y="30480"/>
                </a:lnTo>
                <a:lnTo>
                  <a:pt x="1270" y="3047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843009" y="210083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5"/>
                </a:lnTo>
                <a:lnTo>
                  <a:pt x="1270" y="2514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844280" y="2100833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5"/>
                </a:lnTo>
                <a:lnTo>
                  <a:pt x="1269" y="2133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845550" y="210083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1"/>
                </a:lnTo>
                <a:lnTo>
                  <a:pt x="1270" y="198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846819" y="2100833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70" y="1828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848090" y="2100833"/>
            <a:ext cx="2540" cy="14604"/>
          </a:xfrm>
          <a:custGeom>
            <a:avLst/>
            <a:gdLst/>
            <a:ahLst/>
            <a:cxnLst/>
            <a:rect l="l" t="t" r="r" b="b"/>
            <a:pathLst>
              <a:path w="2540" h="14605">
                <a:moveTo>
                  <a:pt x="0" y="0"/>
                </a:moveTo>
                <a:lnTo>
                  <a:pt x="0" y="14477"/>
                </a:lnTo>
                <a:lnTo>
                  <a:pt x="2540" y="1447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850630" y="210159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69" y="914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851900" y="2101595"/>
            <a:ext cx="2540" cy="6350"/>
          </a:xfrm>
          <a:custGeom>
            <a:avLst/>
            <a:gdLst/>
            <a:ahLst/>
            <a:cxnLst/>
            <a:rect l="l" t="t" r="r" b="b"/>
            <a:pathLst>
              <a:path w="2540" h="6350">
                <a:moveTo>
                  <a:pt x="0" y="0"/>
                </a:moveTo>
                <a:lnTo>
                  <a:pt x="0" y="6096"/>
                </a:lnTo>
                <a:lnTo>
                  <a:pt x="2540" y="609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854440" y="210159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8571230" y="21602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69" y="3048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8572500" y="2157983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0" y="0"/>
                </a:moveTo>
                <a:lnTo>
                  <a:pt x="0" y="5334"/>
                </a:lnTo>
                <a:lnTo>
                  <a:pt x="1270" y="533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8573769" y="215493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70" y="914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575040" y="215265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0" y="11429"/>
                </a:lnTo>
                <a:lnTo>
                  <a:pt x="1270" y="1142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8576309" y="2151126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0"/>
                </a:moveTo>
                <a:lnTo>
                  <a:pt x="0" y="12953"/>
                </a:lnTo>
                <a:lnTo>
                  <a:pt x="1270" y="1295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577580" y="2147316"/>
            <a:ext cx="2540" cy="17780"/>
          </a:xfrm>
          <a:custGeom>
            <a:avLst/>
            <a:gdLst/>
            <a:ahLst/>
            <a:cxnLst/>
            <a:rect l="l" t="t" r="r" b="b"/>
            <a:pathLst>
              <a:path w="2540" h="17780">
                <a:moveTo>
                  <a:pt x="0" y="0"/>
                </a:moveTo>
                <a:lnTo>
                  <a:pt x="0" y="17525"/>
                </a:lnTo>
                <a:lnTo>
                  <a:pt x="2539" y="17525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580119" y="2144267"/>
            <a:ext cx="1270" cy="20955"/>
          </a:xfrm>
          <a:custGeom>
            <a:avLst/>
            <a:gdLst/>
            <a:ahLst/>
            <a:cxnLst/>
            <a:rect l="l" t="t" r="r" b="b"/>
            <a:pathLst>
              <a:path w="1270" h="20955">
                <a:moveTo>
                  <a:pt x="0" y="0"/>
                </a:moveTo>
                <a:lnTo>
                  <a:pt x="0" y="20574"/>
                </a:lnTo>
                <a:lnTo>
                  <a:pt x="1270" y="205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581390" y="2140457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583930" y="2137410"/>
            <a:ext cx="0" cy="27940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8585200" y="2132838"/>
            <a:ext cx="1270" cy="33655"/>
          </a:xfrm>
          <a:custGeom>
            <a:avLst/>
            <a:gdLst/>
            <a:ahLst/>
            <a:cxnLst/>
            <a:rect l="l" t="t" r="r" b="b"/>
            <a:pathLst>
              <a:path w="1270" h="33655">
                <a:moveTo>
                  <a:pt x="0" y="0"/>
                </a:moveTo>
                <a:lnTo>
                  <a:pt x="0" y="33528"/>
                </a:lnTo>
                <a:lnTo>
                  <a:pt x="1270" y="3352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8587740" y="212978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8590280" y="2125979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8591550" y="2120645"/>
            <a:ext cx="1270" cy="46990"/>
          </a:xfrm>
          <a:custGeom>
            <a:avLst/>
            <a:gdLst/>
            <a:ahLst/>
            <a:cxnLst/>
            <a:rect l="l" t="t" r="r" b="b"/>
            <a:pathLst>
              <a:path w="1270" h="46989">
                <a:moveTo>
                  <a:pt x="0" y="0"/>
                </a:moveTo>
                <a:lnTo>
                  <a:pt x="0" y="46481"/>
                </a:lnTo>
                <a:lnTo>
                  <a:pt x="1270" y="4648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592819" y="2119122"/>
            <a:ext cx="2540" cy="48260"/>
          </a:xfrm>
          <a:custGeom>
            <a:avLst/>
            <a:gdLst/>
            <a:ahLst/>
            <a:cxnLst/>
            <a:rect l="l" t="t" r="r" b="b"/>
            <a:pathLst>
              <a:path w="2540" h="48260">
                <a:moveTo>
                  <a:pt x="0" y="0"/>
                </a:moveTo>
                <a:lnTo>
                  <a:pt x="0" y="48005"/>
                </a:lnTo>
                <a:lnTo>
                  <a:pt x="2540" y="4800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8596630" y="2113788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597900" y="211226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80">
                <a:moveTo>
                  <a:pt x="0" y="0"/>
                </a:moveTo>
                <a:lnTo>
                  <a:pt x="0" y="55626"/>
                </a:lnTo>
                <a:lnTo>
                  <a:pt x="1270" y="5562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8600440" y="2106167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1721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860298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8604250" y="2097785"/>
            <a:ext cx="2540" cy="71120"/>
          </a:xfrm>
          <a:custGeom>
            <a:avLst/>
            <a:gdLst/>
            <a:ahLst/>
            <a:cxnLst/>
            <a:rect l="l" t="t" r="r" b="b"/>
            <a:pathLst>
              <a:path w="2540" h="71119">
                <a:moveTo>
                  <a:pt x="0" y="0"/>
                </a:moveTo>
                <a:lnTo>
                  <a:pt x="0" y="70866"/>
                </a:lnTo>
                <a:lnTo>
                  <a:pt x="2540" y="7086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8606790" y="2093976"/>
            <a:ext cx="2540" cy="75565"/>
          </a:xfrm>
          <a:custGeom>
            <a:avLst/>
            <a:gdLst/>
            <a:ahLst/>
            <a:cxnLst/>
            <a:rect l="l" t="t" r="r" b="b"/>
            <a:pathLst>
              <a:path w="2540" h="75564">
                <a:moveTo>
                  <a:pt x="0" y="0"/>
                </a:moveTo>
                <a:lnTo>
                  <a:pt x="0" y="75437"/>
                </a:lnTo>
                <a:lnTo>
                  <a:pt x="2540" y="7543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8610600" y="2086355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8615044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8616315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8617584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861885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8620759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8623934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8627744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8630284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632190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8634094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8636634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640444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642984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644890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8653780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8659888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8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866838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668384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67283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669019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67727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677275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67918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67918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681084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68108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8684894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68934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868806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8691244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8690609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869315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869188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8695690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8694419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8697594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8697594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8699500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869823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8702675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8700769" y="218312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8710930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8710930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871220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71410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8716644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8716644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871728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8719184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872109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8722994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729344" y="208254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872934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72998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8731884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8733790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873633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874014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8743315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74585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775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747759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875093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750934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8754109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875410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8760459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876236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876426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876554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8767444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876744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876808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876935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8770619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877125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8773159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8776334" y="2177795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8779509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8781415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878395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8786494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8788400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792209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8797049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8801100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8804275" y="209397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8805544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8807450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880935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8813800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8815069" y="2095500"/>
            <a:ext cx="1270" cy="82550"/>
          </a:xfrm>
          <a:custGeom>
            <a:avLst/>
            <a:gdLst/>
            <a:ahLst/>
            <a:cxnLst/>
            <a:rect l="l" t="t" r="r" b="b"/>
            <a:pathLst>
              <a:path w="1270" h="82550">
                <a:moveTo>
                  <a:pt x="0" y="0"/>
                </a:moveTo>
                <a:lnTo>
                  <a:pt x="0" y="82295"/>
                </a:lnTo>
                <a:lnTo>
                  <a:pt x="1270" y="8229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8816340" y="2096261"/>
            <a:ext cx="2540" cy="78105"/>
          </a:xfrm>
          <a:custGeom>
            <a:avLst/>
            <a:gdLst/>
            <a:ahLst/>
            <a:cxnLst/>
            <a:rect l="l" t="t" r="r" b="b"/>
            <a:pathLst>
              <a:path w="2540" h="78105">
                <a:moveTo>
                  <a:pt x="0" y="0"/>
                </a:moveTo>
                <a:lnTo>
                  <a:pt x="0" y="77724"/>
                </a:lnTo>
                <a:lnTo>
                  <a:pt x="2540" y="77724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8820150" y="2096261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67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8822690" y="2097023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825230" y="2097023"/>
            <a:ext cx="0" cy="64769"/>
          </a:xfrm>
          <a:custGeom>
            <a:avLst/>
            <a:gdLst/>
            <a:ahLst/>
            <a:cxnLst/>
            <a:rect l="l" t="t" r="r" b="b"/>
            <a:pathLst>
              <a:path h="64769">
                <a:moveTo>
                  <a:pt x="0" y="0"/>
                </a:moveTo>
                <a:lnTo>
                  <a:pt x="0" y="64769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826500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831580" y="2097785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832850" y="2099310"/>
            <a:ext cx="2540" cy="43180"/>
          </a:xfrm>
          <a:custGeom>
            <a:avLst/>
            <a:gdLst/>
            <a:ahLst/>
            <a:cxnLst/>
            <a:rect l="l" t="t" r="r" b="b"/>
            <a:pathLst>
              <a:path w="2540" h="43180">
                <a:moveTo>
                  <a:pt x="0" y="0"/>
                </a:moveTo>
                <a:lnTo>
                  <a:pt x="0" y="42672"/>
                </a:lnTo>
                <a:lnTo>
                  <a:pt x="2540" y="42672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835390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8836659" y="2099310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8837930" y="2099310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8839200" y="2099310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8840469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8841740" y="2099310"/>
            <a:ext cx="1270" cy="30480"/>
          </a:xfrm>
          <a:custGeom>
            <a:avLst/>
            <a:gdLst/>
            <a:ahLst/>
            <a:cxnLst/>
            <a:rect l="l" t="t" r="r" b="b"/>
            <a:pathLst>
              <a:path w="1270" h="30480">
                <a:moveTo>
                  <a:pt x="0" y="0"/>
                </a:moveTo>
                <a:lnTo>
                  <a:pt x="0" y="30480"/>
                </a:lnTo>
                <a:lnTo>
                  <a:pt x="1270" y="3047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8843009" y="210083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5"/>
                </a:lnTo>
                <a:lnTo>
                  <a:pt x="1270" y="2514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8844280" y="2100833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5"/>
                </a:lnTo>
                <a:lnTo>
                  <a:pt x="1269" y="2133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8845550" y="210083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1"/>
                </a:lnTo>
                <a:lnTo>
                  <a:pt x="1270" y="198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8846819" y="2100833"/>
            <a:ext cx="1270" cy="18415"/>
          </a:xfrm>
          <a:custGeom>
            <a:avLst/>
            <a:gdLst/>
            <a:ahLst/>
            <a:cxnLst/>
            <a:rect l="l" t="t" r="r" b="b"/>
            <a:pathLst>
              <a:path w="1270" h="18414">
                <a:moveTo>
                  <a:pt x="0" y="0"/>
                </a:moveTo>
                <a:lnTo>
                  <a:pt x="0" y="18287"/>
                </a:lnTo>
                <a:lnTo>
                  <a:pt x="1270" y="1828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8848090" y="2100833"/>
            <a:ext cx="2540" cy="14604"/>
          </a:xfrm>
          <a:custGeom>
            <a:avLst/>
            <a:gdLst/>
            <a:ahLst/>
            <a:cxnLst/>
            <a:rect l="l" t="t" r="r" b="b"/>
            <a:pathLst>
              <a:path w="2540" h="14605">
                <a:moveTo>
                  <a:pt x="0" y="0"/>
                </a:moveTo>
                <a:lnTo>
                  <a:pt x="0" y="14477"/>
                </a:lnTo>
                <a:lnTo>
                  <a:pt x="2540" y="14477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8850630" y="2101595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0" y="0"/>
                </a:moveTo>
                <a:lnTo>
                  <a:pt x="0" y="9144"/>
                </a:lnTo>
                <a:lnTo>
                  <a:pt x="1269" y="9144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8851900" y="2101595"/>
            <a:ext cx="2540" cy="6350"/>
          </a:xfrm>
          <a:custGeom>
            <a:avLst/>
            <a:gdLst/>
            <a:ahLst/>
            <a:cxnLst/>
            <a:rect l="l" t="t" r="r" b="b"/>
            <a:pathLst>
              <a:path w="2540" h="6350">
                <a:moveTo>
                  <a:pt x="0" y="0"/>
                </a:moveTo>
                <a:lnTo>
                  <a:pt x="0" y="6096"/>
                </a:lnTo>
                <a:lnTo>
                  <a:pt x="2540" y="609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8854440" y="2101595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8578850" y="2147316"/>
            <a:ext cx="1270" cy="17780"/>
          </a:xfrm>
          <a:custGeom>
            <a:avLst/>
            <a:gdLst/>
            <a:ahLst/>
            <a:cxnLst/>
            <a:rect l="l" t="t" r="r" b="b"/>
            <a:pathLst>
              <a:path w="1270" h="17780">
                <a:moveTo>
                  <a:pt x="0" y="0"/>
                </a:moveTo>
                <a:lnTo>
                  <a:pt x="0" y="17525"/>
                </a:lnTo>
                <a:lnTo>
                  <a:pt x="1270" y="1752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8580119" y="2145792"/>
            <a:ext cx="1270" cy="19050"/>
          </a:xfrm>
          <a:custGeom>
            <a:avLst/>
            <a:gdLst/>
            <a:ahLst/>
            <a:cxnLst/>
            <a:rect l="l" t="t" r="r" b="b"/>
            <a:pathLst>
              <a:path w="1270" h="19050">
                <a:moveTo>
                  <a:pt x="0" y="0"/>
                </a:moveTo>
                <a:lnTo>
                  <a:pt x="0" y="19050"/>
                </a:lnTo>
                <a:lnTo>
                  <a:pt x="1270" y="1905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8581390" y="2141982"/>
            <a:ext cx="1270" cy="22860"/>
          </a:xfrm>
          <a:custGeom>
            <a:avLst/>
            <a:gdLst/>
            <a:ahLst/>
            <a:cxnLst/>
            <a:rect l="l" t="t" r="r" b="b"/>
            <a:pathLst>
              <a:path w="1270" h="22860">
                <a:moveTo>
                  <a:pt x="0" y="0"/>
                </a:moveTo>
                <a:lnTo>
                  <a:pt x="0" y="22860"/>
                </a:lnTo>
                <a:lnTo>
                  <a:pt x="1270" y="2286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8582659" y="2140457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0"/>
                </a:moveTo>
                <a:lnTo>
                  <a:pt x="0" y="24384"/>
                </a:lnTo>
                <a:lnTo>
                  <a:pt x="1270" y="2438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8585200" y="2135123"/>
            <a:ext cx="0" cy="29845"/>
          </a:xfrm>
          <a:custGeom>
            <a:avLst/>
            <a:gdLst/>
            <a:ahLst/>
            <a:cxnLst/>
            <a:rect l="l" t="t" r="r" b="b"/>
            <a:pathLst>
              <a:path h="29844">
                <a:moveTo>
                  <a:pt x="0" y="0"/>
                </a:moveTo>
                <a:lnTo>
                  <a:pt x="0" y="29718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8587740" y="212978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8590280" y="2125979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386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8591550" y="2124455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0" y="0"/>
                </a:moveTo>
                <a:lnTo>
                  <a:pt x="0" y="42671"/>
                </a:lnTo>
                <a:lnTo>
                  <a:pt x="1270" y="4267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8594090" y="2119122"/>
            <a:ext cx="0" cy="48260"/>
          </a:xfrm>
          <a:custGeom>
            <a:avLst/>
            <a:gdLst/>
            <a:ahLst/>
            <a:cxnLst/>
            <a:rect l="l" t="t" r="r" b="b"/>
            <a:pathLst>
              <a:path h="48260">
                <a:moveTo>
                  <a:pt x="0" y="0"/>
                </a:moveTo>
                <a:lnTo>
                  <a:pt x="0" y="48006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8595359" y="2115311"/>
            <a:ext cx="2540" cy="52705"/>
          </a:xfrm>
          <a:custGeom>
            <a:avLst/>
            <a:gdLst/>
            <a:ahLst/>
            <a:cxnLst/>
            <a:rect l="l" t="t" r="r" b="b"/>
            <a:pathLst>
              <a:path w="2540" h="52705">
                <a:moveTo>
                  <a:pt x="0" y="0"/>
                </a:moveTo>
                <a:lnTo>
                  <a:pt x="0" y="52578"/>
                </a:lnTo>
                <a:lnTo>
                  <a:pt x="2539" y="5257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8597900" y="2113788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2"/>
                </a:lnTo>
                <a:lnTo>
                  <a:pt x="1270" y="5410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8599169" y="2109977"/>
            <a:ext cx="1270" cy="58419"/>
          </a:xfrm>
          <a:custGeom>
            <a:avLst/>
            <a:gdLst/>
            <a:ahLst/>
            <a:cxnLst/>
            <a:rect l="l" t="t" r="r" b="b"/>
            <a:pathLst>
              <a:path w="1270" h="58419">
                <a:moveTo>
                  <a:pt x="0" y="0"/>
                </a:moveTo>
                <a:lnTo>
                  <a:pt x="0" y="57911"/>
                </a:lnTo>
                <a:lnTo>
                  <a:pt x="1270" y="579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8600440" y="2106167"/>
            <a:ext cx="2540" cy="62230"/>
          </a:xfrm>
          <a:custGeom>
            <a:avLst/>
            <a:gdLst/>
            <a:ahLst/>
            <a:cxnLst/>
            <a:rect l="l" t="t" r="r" b="b"/>
            <a:pathLst>
              <a:path w="2540" h="62230">
                <a:moveTo>
                  <a:pt x="0" y="0"/>
                </a:moveTo>
                <a:lnTo>
                  <a:pt x="0" y="61721"/>
                </a:lnTo>
                <a:lnTo>
                  <a:pt x="2540" y="61721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860425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8606790" y="20955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8609330" y="2090166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9248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8610600" y="2088642"/>
            <a:ext cx="1270" cy="81280"/>
          </a:xfrm>
          <a:custGeom>
            <a:avLst/>
            <a:gdLst/>
            <a:ahLst/>
            <a:cxnLst/>
            <a:rect l="l" t="t" r="r" b="b"/>
            <a:pathLst>
              <a:path w="1270" h="81280">
                <a:moveTo>
                  <a:pt x="0" y="0"/>
                </a:moveTo>
                <a:lnTo>
                  <a:pt x="0" y="80771"/>
                </a:lnTo>
                <a:lnTo>
                  <a:pt x="1270" y="8077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8615044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8620125" y="207111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8621394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8622665" y="206654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8641080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8643619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8645525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8659761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762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8669019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8667750" y="217855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867346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8670290" y="217855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8677909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8677909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8723630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8723630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8740775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8743950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75474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75474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8760459" y="208902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876300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876935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876998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8770619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877189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8773794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8776969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8796921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8801734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8808084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8809355" y="2094738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8811259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8813165" y="209550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8816340" y="2095500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8817609" y="2096261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5">
                <a:moveTo>
                  <a:pt x="0" y="0"/>
                </a:moveTo>
                <a:lnTo>
                  <a:pt x="0" y="77724"/>
                </a:lnTo>
                <a:lnTo>
                  <a:pt x="1270" y="777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8820150" y="20962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8822690" y="2097023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8823959" y="2097023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8826500" y="2097785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8831580" y="2097785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8832850" y="2097785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4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8834119" y="2099310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0" y="0"/>
                </a:moveTo>
                <a:lnTo>
                  <a:pt x="0" y="42672"/>
                </a:lnTo>
                <a:lnTo>
                  <a:pt x="1270" y="4267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8835390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8836659" y="2099310"/>
            <a:ext cx="1270" cy="40005"/>
          </a:xfrm>
          <a:custGeom>
            <a:avLst/>
            <a:gdLst/>
            <a:ahLst/>
            <a:cxnLst/>
            <a:rect l="l" t="t" r="r" b="b"/>
            <a:pathLst>
              <a:path w="1270" h="40005">
                <a:moveTo>
                  <a:pt x="0" y="0"/>
                </a:moveTo>
                <a:lnTo>
                  <a:pt x="0" y="39624"/>
                </a:lnTo>
                <a:lnTo>
                  <a:pt x="1270" y="396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8837930" y="2099310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0" y="38862"/>
                </a:lnTo>
                <a:lnTo>
                  <a:pt x="1269" y="38862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8839200" y="2099310"/>
            <a:ext cx="1270" cy="36830"/>
          </a:xfrm>
          <a:custGeom>
            <a:avLst/>
            <a:gdLst/>
            <a:ahLst/>
            <a:cxnLst/>
            <a:rect l="l" t="t" r="r" b="b"/>
            <a:pathLst>
              <a:path w="1270" h="36830">
                <a:moveTo>
                  <a:pt x="0" y="0"/>
                </a:moveTo>
                <a:lnTo>
                  <a:pt x="0" y="36576"/>
                </a:lnTo>
                <a:lnTo>
                  <a:pt x="1270" y="365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8840469" y="2099310"/>
            <a:ext cx="1270" cy="34290"/>
          </a:xfrm>
          <a:custGeom>
            <a:avLst/>
            <a:gdLst/>
            <a:ahLst/>
            <a:cxnLst/>
            <a:rect l="l" t="t" r="r" b="b"/>
            <a:pathLst>
              <a:path w="1270" h="34289">
                <a:moveTo>
                  <a:pt x="0" y="0"/>
                </a:moveTo>
                <a:lnTo>
                  <a:pt x="0" y="34290"/>
                </a:lnTo>
                <a:lnTo>
                  <a:pt x="1270" y="34290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8841740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8843009" y="2100833"/>
            <a:ext cx="1270" cy="26670"/>
          </a:xfrm>
          <a:custGeom>
            <a:avLst/>
            <a:gdLst/>
            <a:ahLst/>
            <a:cxnLst/>
            <a:rect l="l" t="t" r="r" b="b"/>
            <a:pathLst>
              <a:path w="1270" h="26669">
                <a:moveTo>
                  <a:pt x="0" y="0"/>
                </a:moveTo>
                <a:lnTo>
                  <a:pt x="0" y="26669"/>
                </a:lnTo>
                <a:lnTo>
                  <a:pt x="1270" y="2666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8844280" y="2100833"/>
            <a:ext cx="1270" cy="25400"/>
          </a:xfrm>
          <a:custGeom>
            <a:avLst/>
            <a:gdLst/>
            <a:ahLst/>
            <a:cxnLst/>
            <a:rect l="l" t="t" r="r" b="b"/>
            <a:pathLst>
              <a:path w="1270" h="25400">
                <a:moveTo>
                  <a:pt x="0" y="0"/>
                </a:moveTo>
                <a:lnTo>
                  <a:pt x="0" y="25145"/>
                </a:lnTo>
                <a:lnTo>
                  <a:pt x="1269" y="25145"/>
                </a:lnTo>
                <a:lnTo>
                  <a:pt x="1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8845550" y="2100833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89">
                <a:moveTo>
                  <a:pt x="0" y="0"/>
                </a:moveTo>
                <a:lnTo>
                  <a:pt x="0" y="21335"/>
                </a:lnTo>
                <a:lnTo>
                  <a:pt x="1270" y="2133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8846819" y="2100833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19">
                <a:moveTo>
                  <a:pt x="0" y="0"/>
                </a:moveTo>
                <a:lnTo>
                  <a:pt x="0" y="19811"/>
                </a:lnTo>
                <a:lnTo>
                  <a:pt x="1270" y="1981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8848090" y="2100833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10">
                <a:moveTo>
                  <a:pt x="0" y="0"/>
                </a:moveTo>
                <a:lnTo>
                  <a:pt x="0" y="16001"/>
                </a:lnTo>
                <a:lnTo>
                  <a:pt x="1270" y="1600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8849359" y="2100833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0"/>
                </a:moveTo>
                <a:lnTo>
                  <a:pt x="0" y="14477"/>
                </a:lnTo>
                <a:lnTo>
                  <a:pt x="1270" y="1447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8584577" y="2137410"/>
            <a:ext cx="1270" cy="27940"/>
          </a:xfrm>
          <a:custGeom>
            <a:avLst/>
            <a:gdLst/>
            <a:ahLst/>
            <a:cxnLst/>
            <a:rect l="l" t="t" r="r" b="b"/>
            <a:pathLst>
              <a:path w="1270" h="27939">
                <a:moveTo>
                  <a:pt x="1270" y="27432"/>
                </a:moveTo>
                <a:lnTo>
                  <a:pt x="1270" y="0"/>
                </a:lnTo>
                <a:lnTo>
                  <a:pt x="0" y="0"/>
                </a:lnTo>
                <a:lnTo>
                  <a:pt x="0" y="27432"/>
                </a:lnTo>
                <a:lnTo>
                  <a:pt x="1270" y="27432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8586469" y="2129789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8587740" y="2129789"/>
            <a:ext cx="2540" cy="36830"/>
          </a:xfrm>
          <a:custGeom>
            <a:avLst/>
            <a:gdLst/>
            <a:ahLst/>
            <a:cxnLst/>
            <a:rect l="l" t="t" r="r" b="b"/>
            <a:pathLst>
              <a:path w="2540" h="36830">
                <a:moveTo>
                  <a:pt x="0" y="0"/>
                </a:moveTo>
                <a:lnTo>
                  <a:pt x="0" y="36576"/>
                </a:lnTo>
                <a:lnTo>
                  <a:pt x="2540" y="36576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8590280" y="2125979"/>
            <a:ext cx="2540" cy="40640"/>
          </a:xfrm>
          <a:custGeom>
            <a:avLst/>
            <a:gdLst/>
            <a:ahLst/>
            <a:cxnLst/>
            <a:rect l="l" t="t" r="r" b="b"/>
            <a:pathLst>
              <a:path w="2540" h="40639">
                <a:moveTo>
                  <a:pt x="0" y="0"/>
                </a:moveTo>
                <a:lnTo>
                  <a:pt x="0" y="40386"/>
                </a:lnTo>
                <a:lnTo>
                  <a:pt x="2539" y="40386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8592819" y="2119122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3"/>
                </a:lnTo>
                <a:lnTo>
                  <a:pt x="1270" y="152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8594090" y="2119122"/>
            <a:ext cx="1270" cy="48260"/>
          </a:xfrm>
          <a:custGeom>
            <a:avLst/>
            <a:gdLst/>
            <a:ahLst/>
            <a:cxnLst/>
            <a:rect l="l" t="t" r="r" b="b"/>
            <a:pathLst>
              <a:path w="1270" h="48260">
                <a:moveTo>
                  <a:pt x="0" y="0"/>
                </a:moveTo>
                <a:lnTo>
                  <a:pt x="0" y="48005"/>
                </a:lnTo>
                <a:lnTo>
                  <a:pt x="1270" y="4800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8595359" y="2115311"/>
            <a:ext cx="2540" cy="52705"/>
          </a:xfrm>
          <a:custGeom>
            <a:avLst/>
            <a:gdLst/>
            <a:ahLst/>
            <a:cxnLst/>
            <a:rect l="l" t="t" r="r" b="b"/>
            <a:pathLst>
              <a:path w="2540" h="52705">
                <a:moveTo>
                  <a:pt x="0" y="0"/>
                </a:moveTo>
                <a:lnTo>
                  <a:pt x="0" y="52578"/>
                </a:lnTo>
                <a:lnTo>
                  <a:pt x="2539" y="5257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8597900" y="2113788"/>
            <a:ext cx="1270" cy="54610"/>
          </a:xfrm>
          <a:custGeom>
            <a:avLst/>
            <a:gdLst/>
            <a:ahLst/>
            <a:cxnLst/>
            <a:rect l="l" t="t" r="r" b="b"/>
            <a:pathLst>
              <a:path w="1270" h="54610">
                <a:moveTo>
                  <a:pt x="0" y="0"/>
                </a:moveTo>
                <a:lnTo>
                  <a:pt x="0" y="54102"/>
                </a:lnTo>
                <a:lnTo>
                  <a:pt x="1270" y="54102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8599169" y="2108454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3"/>
                </a:lnTo>
                <a:lnTo>
                  <a:pt x="1270" y="152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8600440" y="2106167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6"/>
                </a:lnTo>
                <a:lnTo>
                  <a:pt x="1270" y="228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8601709" y="2104644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8604250" y="210083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818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8605519" y="2095500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5"/>
                </a:lnTo>
                <a:lnTo>
                  <a:pt x="1270" y="228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8606790" y="2095500"/>
            <a:ext cx="1270" cy="73660"/>
          </a:xfrm>
          <a:custGeom>
            <a:avLst/>
            <a:gdLst/>
            <a:ahLst/>
            <a:cxnLst/>
            <a:rect l="l" t="t" r="r" b="b"/>
            <a:pathLst>
              <a:path w="1270" h="73660">
                <a:moveTo>
                  <a:pt x="0" y="0"/>
                </a:moveTo>
                <a:lnTo>
                  <a:pt x="0" y="73151"/>
                </a:lnTo>
                <a:lnTo>
                  <a:pt x="1270" y="7315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8608059" y="2090166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09"/>
                </a:lnTo>
                <a:lnTo>
                  <a:pt x="1270" y="380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8609330" y="2090166"/>
            <a:ext cx="2540" cy="79375"/>
          </a:xfrm>
          <a:custGeom>
            <a:avLst/>
            <a:gdLst/>
            <a:ahLst/>
            <a:cxnLst/>
            <a:rect l="l" t="t" r="r" b="b"/>
            <a:pathLst>
              <a:path w="2540" h="79375">
                <a:moveTo>
                  <a:pt x="0" y="0"/>
                </a:moveTo>
                <a:lnTo>
                  <a:pt x="0" y="79247"/>
                </a:lnTo>
                <a:lnTo>
                  <a:pt x="2539" y="7924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8611869" y="2083307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3048"/>
                </a:lnTo>
                <a:lnTo>
                  <a:pt x="1270" y="30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8613140" y="2081783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8615044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8616950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8618219" y="2072639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4"/>
                </a:lnTo>
                <a:lnTo>
                  <a:pt x="1270" y="15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8619490" y="2068829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0" y="3809"/>
                </a:lnTo>
                <a:lnTo>
                  <a:pt x="1270" y="380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8659507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762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8669019" y="207340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0"/>
                </a:moveTo>
                <a:lnTo>
                  <a:pt x="0" y="761"/>
                </a:lnTo>
                <a:lnTo>
                  <a:pt x="1270" y="76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867981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8681719" y="2074926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0" y="0"/>
                </a:moveTo>
                <a:lnTo>
                  <a:pt x="0" y="1523"/>
                </a:lnTo>
                <a:lnTo>
                  <a:pt x="1270" y="152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869080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8700071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682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876935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876998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8770619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877189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8797302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8808084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880935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8816340" y="2095500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8818880" y="20962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8820150" y="2096261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70" y="746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8822690" y="2097023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8823959" y="2097023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8826500" y="2097785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8827769" y="2097785"/>
            <a:ext cx="2540" cy="57150"/>
          </a:xfrm>
          <a:custGeom>
            <a:avLst/>
            <a:gdLst/>
            <a:ahLst/>
            <a:cxnLst/>
            <a:rect l="l" t="t" r="r" b="b"/>
            <a:pathLst>
              <a:path w="2540" h="57150">
                <a:moveTo>
                  <a:pt x="0" y="0"/>
                </a:moveTo>
                <a:lnTo>
                  <a:pt x="0" y="57150"/>
                </a:lnTo>
                <a:lnTo>
                  <a:pt x="2540" y="57150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8831580" y="2097785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8832850" y="2097785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4">
                <a:moveTo>
                  <a:pt x="0" y="0"/>
                </a:moveTo>
                <a:lnTo>
                  <a:pt x="0" y="48768"/>
                </a:lnTo>
                <a:lnTo>
                  <a:pt x="1270" y="4876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8834119" y="2099310"/>
            <a:ext cx="1270" cy="41275"/>
          </a:xfrm>
          <a:custGeom>
            <a:avLst/>
            <a:gdLst/>
            <a:ahLst/>
            <a:cxnLst/>
            <a:rect l="l" t="t" r="r" b="b"/>
            <a:pathLst>
              <a:path w="1270" h="41275">
                <a:moveTo>
                  <a:pt x="0" y="0"/>
                </a:moveTo>
                <a:lnTo>
                  <a:pt x="0" y="41148"/>
                </a:lnTo>
                <a:lnTo>
                  <a:pt x="1270" y="4114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8835390" y="2099310"/>
            <a:ext cx="2540" cy="41275"/>
          </a:xfrm>
          <a:custGeom>
            <a:avLst/>
            <a:gdLst/>
            <a:ahLst/>
            <a:cxnLst/>
            <a:rect l="l" t="t" r="r" b="b"/>
            <a:pathLst>
              <a:path w="2540" h="41275">
                <a:moveTo>
                  <a:pt x="0" y="0"/>
                </a:moveTo>
                <a:lnTo>
                  <a:pt x="0" y="41148"/>
                </a:lnTo>
                <a:lnTo>
                  <a:pt x="2540" y="41148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8837930" y="2099310"/>
            <a:ext cx="2540" cy="39370"/>
          </a:xfrm>
          <a:custGeom>
            <a:avLst/>
            <a:gdLst/>
            <a:ahLst/>
            <a:cxnLst/>
            <a:rect l="l" t="t" r="r" b="b"/>
            <a:pathLst>
              <a:path w="2540" h="39369">
                <a:moveTo>
                  <a:pt x="0" y="0"/>
                </a:moveTo>
                <a:lnTo>
                  <a:pt x="0" y="38862"/>
                </a:lnTo>
                <a:lnTo>
                  <a:pt x="2539" y="3886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8840469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8841740" y="2099310"/>
            <a:ext cx="1270" cy="32384"/>
          </a:xfrm>
          <a:custGeom>
            <a:avLst/>
            <a:gdLst/>
            <a:ahLst/>
            <a:cxnLst/>
            <a:rect l="l" t="t" r="r" b="b"/>
            <a:pathLst>
              <a:path w="1270" h="32385">
                <a:moveTo>
                  <a:pt x="0" y="0"/>
                </a:moveTo>
                <a:lnTo>
                  <a:pt x="0" y="32004"/>
                </a:lnTo>
                <a:lnTo>
                  <a:pt x="1270" y="3200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8594090" y="2119122"/>
            <a:ext cx="0" cy="48260"/>
          </a:xfrm>
          <a:custGeom>
            <a:avLst/>
            <a:gdLst/>
            <a:ahLst/>
            <a:cxnLst/>
            <a:rect l="l" t="t" r="r" b="b"/>
            <a:pathLst>
              <a:path h="48260">
                <a:moveTo>
                  <a:pt x="0" y="0"/>
                </a:moveTo>
                <a:lnTo>
                  <a:pt x="0" y="48006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8596630" y="2113788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02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8597900" y="2112264"/>
            <a:ext cx="1270" cy="55880"/>
          </a:xfrm>
          <a:custGeom>
            <a:avLst/>
            <a:gdLst/>
            <a:ahLst/>
            <a:cxnLst/>
            <a:rect l="l" t="t" r="r" b="b"/>
            <a:pathLst>
              <a:path w="1270" h="55880">
                <a:moveTo>
                  <a:pt x="0" y="0"/>
                </a:moveTo>
                <a:lnTo>
                  <a:pt x="0" y="55626"/>
                </a:lnTo>
                <a:lnTo>
                  <a:pt x="1270" y="5562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8600440" y="2106167"/>
            <a:ext cx="0" cy="62230"/>
          </a:xfrm>
          <a:custGeom>
            <a:avLst/>
            <a:gdLst/>
            <a:ahLst/>
            <a:cxnLst/>
            <a:rect l="l" t="t" r="r" b="b"/>
            <a:pathLst>
              <a:path h="62230">
                <a:moveTo>
                  <a:pt x="0" y="0"/>
                </a:moveTo>
                <a:lnTo>
                  <a:pt x="0" y="61721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8601709" y="2104644"/>
            <a:ext cx="1270" cy="63500"/>
          </a:xfrm>
          <a:custGeom>
            <a:avLst/>
            <a:gdLst/>
            <a:ahLst/>
            <a:cxnLst/>
            <a:rect l="l" t="t" r="r" b="b"/>
            <a:pathLst>
              <a:path w="1270" h="63500">
                <a:moveTo>
                  <a:pt x="0" y="0"/>
                </a:moveTo>
                <a:lnTo>
                  <a:pt x="0" y="63245"/>
                </a:lnTo>
                <a:lnTo>
                  <a:pt x="1270" y="6324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8602980" y="2100833"/>
            <a:ext cx="2540" cy="67945"/>
          </a:xfrm>
          <a:custGeom>
            <a:avLst/>
            <a:gdLst/>
            <a:ahLst/>
            <a:cxnLst/>
            <a:rect l="l" t="t" r="r" b="b"/>
            <a:pathLst>
              <a:path w="2540" h="67944">
                <a:moveTo>
                  <a:pt x="0" y="0"/>
                </a:moveTo>
                <a:lnTo>
                  <a:pt x="0" y="67818"/>
                </a:lnTo>
                <a:lnTo>
                  <a:pt x="2539" y="6781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8606790" y="20955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8609330" y="2090166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9248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8610600" y="2088642"/>
            <a:ext cx="1270" cy="81280"/>
          </a:xfrm>
          <a:custGeom>
            <a:avLst/>
            <a:gdLst/>
            <a:ahLst/>
            <a:cxnLst/>
            <a:rect l="l" t="t" r="r" b="b"/>
            <a:pathLst>
              <a:path w="1270" h="81280">
                <a:moveTo>
                  <a:pt x="0" y="0"/>
                </a:moveTo>
                <a:lnTo>
                  <a:pt x="0" y="80771"/>
                </a:lnTo>
                <a:lnTo>
                  <a:pt x="1270" y="80771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8613140" y="2083307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8615044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8618219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8620125" y="207111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8621394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8623934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8641080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8642984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8644890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8649334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635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8653780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8659621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89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866584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8663940" y="217817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8668384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8668384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867283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8669019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8677275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8677275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8679815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8685530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761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869632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8696325" y="218160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8697594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8697594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8699500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869823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8702675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8700769" y="218312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8710930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8710930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871220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871410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8716644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8716644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8717280" y="208330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8719819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8723630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8723630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8724900" y="208368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8726805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8735059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8736965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874014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8743315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874585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874839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8748394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8754744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875474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875538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8757919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8760459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876236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876426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876554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876935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8769984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8770619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877189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8773794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8776969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8780144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8782050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8789034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8797417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8801100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8804275" y="209397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8805544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8807450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8809355" y="2094738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8810625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8811894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8813800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8815069" y="2095500"/>
            <a:ext cx="2540" cy="82550"/>
          </a:xfrm>
          <a:custGeom>
            <a:avLst/>
            <a:gdLst/>
            <a:ahLst/>
            <a:cxnLst/>
            <a:rect l="l" t="t" r="r" b="b"/>
            <a:pathLst>
              <a:path w="2540" h="82550">
                <a:moveTo>
                  <a:pt x="0" y="0"/>
                </a:moveTo>
                <a:lnTo>
                  <a:pt x="0" y="82295"/>
                </a:lnTo>
                <a:lnTo>
                  <a:pt x="2540" y="82295"/>
                </a:lnTo>
                <a:lnTo>
                  <a:pt x="2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8817609" y="2096261"/>
            <a:ext cx="1270" cy="78105"/>
          </a:xfrm>
          <a:custGeom>
            <a:avLst/>
            <a:gdLst/>
            <a:ahLst/>
            <a:cxnLst/>
            <a:rect l="l" t="t" r="r" b="b"/>
            <a:pathLst>
              <a:path w="1270" h="78105">
                <a:moveTo>
                  <a:pt x="0" y="0"/>
                </a:moveTo>
                <a:lnTo>
                  <a:pt x="0" y="77724"/>
                </a:lnTo>
                <a:lnTo>
                  <a:pt x="1270" y="7772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8820150" y="2096261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676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8822690" y="2097023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8825230" y="2097023"/>
            <a:ext cx="0" cy="64769"/>
          </a:xfrm>
          <a:custGeom>
            <a:avLst/>
            <a:gdLst/>
            <a:ahLst/>
            <a:cxnLst/>
            <a:rect l="l" t="t" r="r" b="b"/>
            <a:pathLst>
              <a:path h="64769">
                <a:moveTo>
                  <a:pt x="0" y="0"/>
                </a:moveTo>
                <a:lnTo>
                  <a:pt x="0" y="64769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8826500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8829040" y="2097785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8830309" y="2097785"/>
            <a:ext cx="1270" cy="52069"/>
          </a:xfrm>
          <a:custGeom>
            <a:avLst/>
            <a:gdLst/>
            <a:ahLst/>
            <a:cxnLst/>
            <a:rect l="l" t="t" r="r" b="b"/>
            <a:pathLst>
              <a:path w="1270" h="52069">
                <a:moveTo>
                  <a:pt x="0" y="0"/>
                </a:moveTo>
                <a:lnTo>
                  <a:pt x="0" y="51816"/>
                </a:lnTo>
                <a:lnTo>
                  <a:pt x="1270" y="5181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8831580" y="2097785"/>
            <a:ext cx="2540" cy="48895"/>
          </a:xfrm>
          <a:custGeom>
            <a:avLst/>
            <a:gdLst/>
            <a:ahLst/>
            <a:cxnLst/>
            <a:rect l="l" t="t" r="r" b="b"/>
            <a:pathLst>
              <a:path w="2540" h="48894">
                <a:moveTo>
                  <a:pt x="0" y="0"/>
                </a:moveTo>
                <a:lnTo>
                  <a:pt x="0" y="48768"/>
                </a:lnTo>
                <a:lnTo>
                  <a:pt x="2539" y="48768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8834246" y="2099310"/>
            <a:ext cx="1270" cy="43180"/>
          </a:xfrm>
          <a:custGeom>
            <a:avLst/>
            <a:gdLst/>
            <a:ahLst/>
            <a:cxnLst/>
            <a:rect l="l" t="t" r="r" b="b"/>
            <a:pathLst>
              <a:path w="1270" h="43180">
                <a:moveTo>
                  <a:pt x="1270" y="42672"/>
                </a:moveTo>
                <a:lnTo>
                  <a:pt x="1270" y="0"/>
                </a:lnTo>
                <a:lnTo>
                  <a:pt x="0" y="0"/>
                </a:lnTo>
                <a:lnTo>
                  <a:pt x="0" y="42672"/>
                </a:lnTo>
                <a:lnTo>
                  <a:pt x="1270" y="42672"/>
                </a:lnTo>
                <a:close/>
              </a:path>
            </a:pathLst>
          </a:custGeom>
          <a:solidFill>
            <a:srgbClr val="02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8600440" y="2108454"/>
            <a:ext cx="1270" cy="59690"/>
          </a:xfrm>
          <a:custGeom>
            <a:avLst/>
            <a:gdLst/>
            <a:ahLst/>
            <a:cxnLst/>
            <a:rect l="l" t="t" r="r" b="b"/>
            <a:pathLst>
              <a:path w="1270" h="59689">
                <a:moveTo>
                  <a:pt x="0" y="0"/>
                </a:moveTo>
                <a:lnTo>
                  <a:pt x="0" y="59435"/>
                </a:lnTo>
                <a:lnTo>
                  <a:pt x="1270" y="5943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8602980" y="2104644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246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8604250" y="2100833"/>
            <a:ext cx="1270" cy="67945"/>
          </a:xfrm>
          <a:custGeom>
            <a:avLst/>
            <a:gdLst/>
            <a:ahLst/>
            <a:cxnLst/>
            <a:rect l="l" t="t" r="r" b="b"/>
            <a:pathLst>
              <a:path w="1270" h="67944">
                <a:moveTo>
                  <a:pt x="0" y="0"/>
                </a:moveTo>
                <a:lnTo>
                  <a:pt x="0" y="67818"/>
                </a:lnTo>
                <a:lnTo>
                  <a:pt x="1270" y="6781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8605519" y="2097785"/>
            <a:ext cx="1270" cy="71120"/>
          </a:xfrm>
          <a:custGeom>
            <a:avLst/>
            <a:gdLst/>
            <a:ahLst/>
            <a:cxnLst/>
            <a:rect l="l" t="t" r="r" b="b"/>
            <a:pathLst>
              <a:path w="1270" h="71119">
                <a:moveTo>
                  <a:pt x="0" y="0"/>
                </a:moveTo>
                <a:lnTo>
                  <a:pt x="0" y="70866"/>
                </a:lnTo>
                <a:lnTo>
                  <a:pt x="1270" y="7086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8606790" y="2095500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0" y="2285"/>
                </a:lnTo>
                <a:lnTo>
                  <a:pt x="1270" y="2285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8608059" y="2093976"/>
            <a:ext cx="1270" cy="75565"/>
          </a:xfrm>
          <a:custGeom>
            <a:avLst/>
            <a:gdLst/>
            <a:ahLst/>
            <a:cxnLst/>
            <a:rect l="l" t="t" r="r" b="b"/>
            <a:pathLst>
              <a:path w="1270" h="75564">
                <a:moveTo>
                  <a:pt x="0" y="0"/>
                </a:moveTo>
                <a:lnTo>
                  <a:pt x="0" y="75437"/>
                </a:lnTo>
                <a:lnTo>
                  <a:pt x="1270" y="75437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8609330" y="2090166"/>
            <a:ext cx="2540" cy="79375"/>
          </a:xfrm>
          <a:custGeom>
            <a:avLst/>
            <a:gdLst/>
            <a:ahLst/>
            <a:cxnLst/>
            <a:rect l="l" t="t" r="r" b="b"/>
            <a:pathLst>
              <a:path w="2540" h="79375">
                <a:moveTo>
                  <a:pt x="0" y="0"/>
                </a:moveTo>
                <a:lnTo>
                  <a:pt x="0" y="79247"/>
                </a:lnTo>
                <a:lnTo>
                  <a:pt x="2539" y="7924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8611869" y="2086355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19">
                <a:moveTo>
                  <a:pt x="0" y="0"/>
                </a:moveTo>
                <a:lnTo>
                  <a:pt x="0" y="83819"/>
                </a:lnTo>
                <a:lnTo>
                  <a:pt x="1270" y="8381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8614409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862012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8797925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8808719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881062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8811894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8816340" y="2095500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8818880" y="2096261"/>
            <a:ext cx="0" cy="78105"/>
          </a:xfrm>
          <a:custGeom>
            <a:avLst/>
            <a:gdLst/>
            <a:ahLst/>
            <a:cxnLst/>
            <a:rect l="l" t="t" r="r" b="b"/>
            <a:pathLst>
              <a:path h="78105">
                <a:moveTo>
                  <a:pt x="0" y="0"/>
                </a:moveTo>
                <a:lnTo>
                  <a:pt x="0" y="77724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8820150" y="2096261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70" y="746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8822690" y="2097023"/>
            <a:ext cx="0" cy="71120"/>
          </a:xfrm>
          <a:custGeom>
            <a:avLst/>
            <a:gdLst/>
            <a:ahLst/>
            <a:cxnLst/>
            <a:rect l="l" t="t" r="r" b="b"/>
            <a:pathLst>
              <a:path h="71119">
                <a:moveTo>
                  <a:pt x="0" y="0"/>
                </a:moveTo>
                <a:lnTo>
                  <a:pt x="0" y="70865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8823959" y="2097023"/>
            <a:ext cx="2540" cy="64769"/>
          </a:xfrm>
          <a:custGeom>
            <a:avLst/>
            <a:gdLst/>
            <a:ahLst/>
            <a:cxnLst/>
            <a:rect l="l" t="t" r="r" b="b"/>
            <a:pathLst>
              <a:path w="2540" h="64769">
                <a:moveTo>
                  <a:pt x="0" y="0"/>
                </a:moveTo>
                <a:lnTo>
                  <a:pt x="0" y="64769"/>
                </a:lnTo>
                <a:lnTo>
                  <a:pt x="2539" y="64769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8826500" y="2097785"/>
            <a:ext cx="1270" cy="60325"/>
          </a:xfrm>
          <a:custGeom>
            <a:avLst/>
            <a:gdLst/>
            <a:ahLst/>
            <a:cxnLst/>
            <a:rect l="l" t="t" r="r" b="b"/>
            <a:pathLst>
              <a:path w="1270" h="60325">
                <a:moveTo>
                  <a:pt x="0" y="0"/>
                </a:moveTo>
                <a:lnTo>
                  <a:pt x="0" y="60198"/>
                </a:lnTo>
                <a:lnTo>
                  <a:pt x="1270" y="60198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8827769" y="2097785"/>
            <a:ext cx="1270" cy="59055"/>
          </a:xfrm>
          <a:custGeom>
            <a:avLst/>
            <a:gdLst/>
            <a:ahLst/>
            <a:cxnLst/>
            <a:rect l="l" t="t" r="r" b="b"/>
            <a:pathLst>
              <a:path w="1270" h="59055">
                <a:moveTo>
                  <a:pt x="0" y="0"/>
                </a:moveTo>
                <a:lnTo>
                  <a:pt x="0" y="58674"/>
                </a:lnTo>
                <a:lnTo>
                  <a:pt x="1270" y="58674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8608377" y="2093976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0"/>
                </a:moveTo>
                <a:lnTo>
                  <a:pt x="0" y="75437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8609330" y="2090166"/>
            <a:ext cx="2540" cy="79375"/>
          </a:xfrm>
          <a:custGeom>
            <a:avLst/>
            <a:gdLst/>
            <a:ahLst/>
            <a:cxnLst/>
            <a:rect l="l" t="t" r="r" b="b"/>
            <a:pathLst>
              <a:path w="2540" h="79375">
                <a:moveTo>
                  <a:pt x="0" y="0"/>
                </a:moveTo>
                <a:lnTo>
                  <a:pt x="0" y="79247"/>
                </a:lnTo>
                <a:lnTo>
                  <a:pt x="2539" y="7924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8611869" y="2086355"/>
            <a:ext cx="1270" cy="83820"/>
          </a:xfrm>
          <a:custGeom>
            <a:avLst/>
            <a:gdLst/>
            <a:ahLst/>
            <a:cxnLst/>
            <a:rect l="l" t="t" r="r" b="b"/>
            <a:pathLst>
              <a:path w="1270" h="83819">
                <a:moveTo>
                  <a:pt x="0" y="0"/>
                </a:moveTo>
                <a:lnTo>
                  <a:pt x="0" y="83819"/>
                </a:lnTo>
                <a:lnTo>
                  <a:pt x="1270" y="83819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8614409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862012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8797925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8808719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881062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8811894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8814434" y="209550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8816340" y="2095500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8818880" y="2096261"/>
            <a:ext cx="0" cy="78105"/>
          </a:xfrm>
          <a:custGeom>
            <a:avLst/>
            <a:gdLst/>
            <a:ahLst/>
            <a:cxnLst/>
            <a:rect l="l" t="t" r="r" b="b"/>
            <a:pathLst>
              <a:path h="78105">
                <a:moveTo>
                  <a:pt x="0" y="0"/>
                </a:moveTo>
                <a:lnTo>
                  <a:pt x="0" y="77724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8820150" y="2096261"/>
            <a:ext cx="1270" cy="74930"/>
          </a:xfrm>
          <a:custGeom>
            <a:avLst/>
            <a:gdLst/>
            <a:ahLst/>
            <a:cxnLst/>
            <a:rect l="l" t="t" r="r" b="b"/>
            <a:pathLst>
              <a:path w="1270" h="74930">
                <a:moveTo>
                  <a:pt x="0" y="0"/>
                </a:moveTo>
                <a:lnTo>
                  <a:pt x="0" y="74676"/>
                </a:lnTo>
                <a:lnTo>
                  <a:pt x="1270" y="74676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8614409" y="208178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8616315" y="2079498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8617584" y="2076450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8618855" y="2074164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8620125" y="20726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8622030" y="2068829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8624569" y="206654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8628380" y="20673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8631555" y="20680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8633459" y="2068067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8635365" y="2068829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8637905" y="206882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8641715" y="206882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8644255" y="207035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8646159" y="207035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8649969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8782684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8785225" y="2090927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8787765" y="2091689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8789669" y="2091689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8793480" y="2092451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8797925" y="20932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8802369" y="209397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880618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8808719" y="209397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8810625" y="2094738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8811894" y="2094738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2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8813165" y="209473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8813552" y="209550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8622030" y="207111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8627744" y="2071116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5"/>
                </a:lnTo>
              </a:path>
            </a:pathLst>
          </a:custGeom>
          <a:ln w="889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8634094" y="2071116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8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8637905" y="207111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8642350" y="2071116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2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8648700" y="20711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762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8654415" y="20711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8660389" y="207263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836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8666480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8669655" y="2073401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8669655" y="2177795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8674100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8670290" y="21785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8678544" y="2074164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8678544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868045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8680450" y="21777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874903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874903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8750300" y="20882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8752205" y="2177795"/>
            <a:ext cx="0" cy="14604"/>
          </a:xfrm>
          <a:custGeom>
            <a:avLst/>
            <a:gdLst/>
            <a:ahLst/>
            <a:cxnLst/>
            <a:rect l="l" t="t" r="r" b="b"/>
            <a:pathLst>
              <a:path h="14605">
                <a:moveTo>
                  <a:pt x="0" y="0"/>
                </a:moveTo>
                <a:lnTo>
                  <a:pt x="0" y="1447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8755380" y="20863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875538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8759190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8763634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8766175" y="208864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8766175" y="21777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8766809" y="20894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8768080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8769350" y="20897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8770619" y="217779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8771890" y="20897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8772525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8774430" y="2177795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0" y="0"/>
                </a:moveTo>
                <a:lnTo>
                  <a:pt x="0" y="1752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8777605" y="209016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8780780" y="2090166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8784590" y="20909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917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8789034" y="209168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8793480" y="209245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393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8797925" y="2093214"/>
            <a:ext cx="0" cy="104139"/>
          </a:xfrm>
          <a:custGeom>
            <a:avLst/>
            <a:gdLst/>
            <a:ahLst/>
            <a:cxnLst/>
            <a:rect l="l" t="t" r="r" b="b"/>
            <a:pathLst>
              <a:path h="104139">
                <a:moveTo>
                  <a:pt x="0" y="0"/>
                </a:moveTo>
                <a:lnTo>
                  <a:pt x="0" y="10363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8803640" y="2093976"/>
            <a:ext cx="0" cy="102870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761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8630284" y="2074926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53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8634094" y="2074926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8637905" y="2074926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8642350" y="2074926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8648700" y="2074926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762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8654415" y="2074926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866013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761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8666480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8673465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8669019" y="2178557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8679815" y="2074926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8682355" y="2074926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868616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635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8689975" y="207645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8689340" y="2181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8691880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8690609" y="21819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8694419" y="207721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869315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8696959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8695690" y="21823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8698865" y="207797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8698865" y="218160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870076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8699500" y="21827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8703309" y="207873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8703309" y="218160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8707119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8704580" y="21831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8711565" y="20794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8718550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8720455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8722359" y="208330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8724265" y="218160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872616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8727440" y="218160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7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8728709" y="20836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8729980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8731250" y="20840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8733155" y="218160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8735059" y="20840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8737600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8741409" y="218160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1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8744584" y="218160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8747125" y="218160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905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8747759" y="208826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8752205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8759190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8763634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8765540" y="20894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8767444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8769350" y="208978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8771255" y="2177795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8777605" y="2090166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45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8784590" y="2090927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8789034" y="2091689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99822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8793480" y="209245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8797925" y="2093214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29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8637905" y="2081022"/>
            <a:ext cx="0" cy="93345"/>
          </a:xfrm>
          <a:custGeom>
            <a:avLst/>
            <a:gdLst/>
            <a:ahLst/>
            <a:cxnLst/>
            <a:rect l="l" t="t" r="r" b="b"/>
            <a:pathLst>
              <a:path h="93344">
                <a:moveTo>
                  <a:pt x="0" y="0"/>
                </a:moveTo>
                <a:lnTo>
                  <a:pt x="0" y="92963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8642350" y="2081022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725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8648700" y="2081022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762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8654415" y="2081022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8660130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761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8666480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8673465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8669019" y="2178557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8679815" y="208102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8681719" y="208292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868934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8689340" y="218198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8693150" y="20829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8693150" y="218236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8698230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8698230" y="2182748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8702040" y="208292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8702040" y="218312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870965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8711565" y="218160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8713469" y="208292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871537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8717915" y="20817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8717915" y="218160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8718550" y="2083307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8718550" y="218427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8726169" y="208368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8728709" y="218160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8731250" y="208407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8731250" y="2184273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8740140" y="218427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3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8747759" y="208826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8752205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8759190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8763634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8765540" y="20894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8767444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8769350" y="208978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8771255" y="2177795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8777605" y="2090166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6773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8784590" y="2090927"/>
            <a:ext cx="0" cy="96520"/>
          </a:xfrm>
          <a:custGeom>
            <a:avLst/>
            <a:gdLst/>
            <a:ahLst/>
            <a:cxnLst/>
            <a:rect l="l" t="t" r="r" b="b"/>
            <a:pathLst>
              <a:path h="96519">
                <a:moveTo>
                  <a:pt x="0" y="0"/>
                </a:moveTo>
                <a:lnTo>
                  <a:pt x="0" y="96011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8789034" y="209168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8791575" y="2092451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8643619" y="2084832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916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8648700" y="2084832"/>
            <a:ext cx="0" cy="90805"/>
          </a:xfrm>
          <a:custGeom>
            <a:avLst/>
            <a:gdLst/>
            <a:ahLst/>
            <a:cxnLst/>
            <a:rect l="l" t="t" r="r" b="b"/>
            <a:pathLst>
              <a:path h="90805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762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8654415" y="2084832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8656319" y="208749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4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8666480" y="208483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8663940" y="217817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8669019" y="2087498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8669019" y="2178557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8679815" y="208483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8677909" y="217932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8681719" y="2087498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8681719" y="2179701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8747759" y="2088260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8747759" y="2179701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8756650" y="208864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8756650" y="217970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8761730" y="208902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876363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8765540" y="208940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8767444" y="217779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8769350" y="2089785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8769350" y="2179701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8777605" y="2090166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888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8783319" y="2090927"/>
            <a:ext cx="0" cy="90805"/>
          </a:xfrm>
          <a:custGeom>
            <a:avLst/>
            <a:gdLst/>
            <a:ahLst/>
            <a:cxnLst/>
            <a:rect l="l" t="t" r="r" b="b"/>
            <a:pathLst>
              <a:path h="90805">
                <a:moveTo>
                  <a:pt x="0" y="0"/>
                </a:moveTo>
                <a:lnTo>
                  <a:pt x="0" y="90677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8651240" y="2090166"/>
            <a:ext cx="1270" cy="85725"/>
          </a:xfrm>
          <a:custGeom>
            <a:avLst/>
            <a:gdLst/>
            <a:ahLst/>
            <a:cxnLst/>
            <a:rect l="l" t="t" r="r" b="b"/>
            <a:pathLst>
              <a:path w="1270" h="85725">
                <a:moveTo>
                  <a:pt x="0" y="0"/>
                </a:moveTo>
                <a:lnTo>
                  <a:pt x="0" y="85343"/>
                </a:lnTo>
                <a:lnTo>
                  <a:pt x="1270" y="85343"/>
                </a:lnTo>
                <a:lnTo>
                  <a:pt x="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8654415" y="2090166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106"/>
                </a:lnTo>
              </a:path>
            </a:pathLst>
          </a:custGeom>
          <a:ln w="3809">
            <a:solidFill>
              <a:srgbClr val="0202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8656319" y="2090166"/>
            <a:ext cx="121920" cy="87630"/>
          </a:xfrm>
          <a:custGeom>
            <a:avLst/>
            <a:gdLst/>
            <a:ahLst/>
            <a:cxnLst/>
            <a:rect l="l" t="t" r="r" b="b"/>
            <a:pathLst>
              <a:path w="121920" h="87630">
                <a:moveTo>
                  <a:pt x="0" y="0"/>
                </a:moveTo>
                <a:lnTo>
                  <a:pt x="0" y="87629"/>
                </a:lnTo>
                <a:lnTo>
                  <a:pt x="121920" y="87629"/>
                </a:lnTo>
                <a:lnTo>
                  <a:pt x="121920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8657729" y="2094738"/>
            <a:ext cx="111760" cy="76200"/>
          </a:xfrm>
          <a:custGeom>
            <a:avLst/>
            <a:gdLst/>
            <a:ahLst/>
            <a:cxnLst/>
            <a:rect l="l" t="t" r="r" b="b"/>
            <a:pathLst>
              <a:path w="111759" h="76200">
                <a:moveTo>
                  <a:pt x="0" y="76200"/>
                </a:moveTo>
                <a:lnTo>
                  <a:pt x="111251" y="76200"/>
                </a:lnTo>
                <a:lnTo>
                  <a:pt x="11125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202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8664575" y="2100833"/>
            <a:ext cx="97790" cy="66040"/>
          </a:xfrm>
          <a:custGeom>
            <a:avLst/>
            <a:gdLst/>
            <a:ahLst/>
            <a:cxnLst/>
            <a:rect l="l" t="t" r="r" b="b"/>
            <a:pathLst>
              <a:path w="97790" h="66039">
                <a:moveTo>
                  <a:pt x="0" y="65531"/>
                </a:moveTo>
                <a:lnTo>
                  <a:pt x="97537" y="65531"/>
                </a:lnTo>
                <a:lnTo>
                  <a:pt x="97537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0202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8672194" y="2104644"/>
            <a:ext cx="82550" cy="56515"/>
          </a:xfrm>
          <a:custGeom>
            <a:avLst/>
            <a:gdLst/>
            <a:ahLst/>
            <a:cxnLst/>
            <a:rect l="l" t="t" r="r" b="b"/>
            <a:pathLst>
              <a:path w="82550" h="56514">
                <a:moveTo>
                  <a:pt x="0" y="0"/>
                </a:moveTo>
                <a:lnTo>
                  <a:pt x="0" y="56387"/>
                </a:lnTo>
                <a:lnTo>
                  <a:pt x="82296" y="56387"/>
                </a:lnTo>
                <a:lnTo>
                  <a:pt x="82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8679827" y="2109977"/>
            <a:ext cx="67945" cy="46990"/>
          </a:xfrm>
          <a:custGeom>
            <a:avLst/>
            <a:gdLst/>
            <a:ahLst/>
            <a:cxnLst/>
            <a:rect l="l" t="t" r="r" b="b"/>
            <a:pathLst>
              <a:path w="67945" h="46989">
                <a:moveTo>
                  <a:pt x="0" y="0"/>
                </a:moveTo>
                <a:lnTo>
                  <a:pt x="0" y="46481"/>
                </a:lnTo>
                <a:lnTo>
                  <a:pt x="67818" y="46481"/>
                </a:lnTo>
                <a:lnTo>
                  <a:pt x="67818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8686672" y="2115311"/>
            <a:ext cx="53975" cy="36195"/>
          </a:xfrm>
          <a:custGeom>
            <a:avLst/>
            <a:gdLst/>
            <a:ahLst/>
            <a:cxnLst/>
            <a:rect l="l" t="t" r="r" b="b"/>
            <a:pathLst>
              <a:path w="53975" h="36194">
                <a:moveTo>
                  <a:pt x="0" y="0"/>
                </a:moveTo>
                <a:lnTo>
                  <a:pt x="0" y="35814"/>
                </a:lnTo>
                <a:lnTo>
                  <a:pt x="53341" y="35814"/>
                </a:lnTo>
                <a:lnTo>
                  <a:pt x="53341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8693543" y="2120645"/>
            <a:ext cx="40640" cy="26034"/>
          </a:xfrm>
          <a:custGeom>
            <a:avLst/>
            <a:gdLst/>
            <a:ahLst/>
            <a:cxnLst/>
            <a:rect l="l" t="t" r="r" b="b"/>
            <a:pathLst>
              <a:path w="40640" h="26035">
                <a:moveTo>
                  <a:pt x="0" y="0"/>
                </a:moveTo>
                <a:lnTo>
                  <a:pt x="0" y="25907"/>
                </a:lnTo>
                <a:lnTo>
                  <a:pt x="40385" y="25907"/>
                </a:lnTo>
                <a:lnTo>
                  <a:pt x="40385" y="0"/>
                </a:lnTo>
                <a:lnTo>
                  <a:pt x="0" y="0"/>
                </a:lnTo>
                <a:close/>
              </a:path>
            </a:pathLst>
          </a:custGeom>
          <a:solidFill>
            <a:srgbClr val="0202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8701151" y="2124455"/>
            <a:ext cx="24130" cy="16510"/>
          </a:xfrm>
          <a:custGeom>
            <a:avLst/>
            <a:gdLst/>
            <a:ahLst/>
            <a:cxnLst/>
            <a:rect l="l" t="t" r="r" b="b"/>
            <a:pathLst>
              <a:path w="24129" h="16510">
                <a:moveTo>
                  <a:pt x="0" y="0"/>
                </a:moveTo>
                <a:lnTo>
                  <a:pt x="0" y="16001"/>
                </a:lnTo>
                <a:lnTo>
                  <a:pt x="23622" y="16001"/>
                </a:lnTo>
                <a:lnTo>
                  <a:pt x="2362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8571624" y="2066544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79" h="133350">
                <a:moveTo>
                  <a:pt x="50291" y="0"/>
                </a:moveTo>
                <a:lnTo>
                  <a:pt x="0" y="96012"/>
                </a:lnTo>
                <a:lnTo>
                  <a:pt x="231648" y="133350"/>
                </a:lnTo>
                <a:lnTo>
                  <a:pt x="233172" y="131825"/>
                </a:lnTo>
                <a:lnTo>
                  <a:pt x="233172" y="131063"/>
                </a:lnTo>
                <a:lnTo>
                  <a:pt x="233921" y="128778"/>
                </a:lnTo>
                <a:lnTo>
                  <a:pt x="234695" y="127254"/>
                </a:lnTo>
                <a:lnTo>
                  <a:pt x="237743" y="124206"/>
                </a:lnTo>
                <a:lnTo>
                  <a:pt x="237743" y="121919"/>
                </a:lnTo>
                <a:lnTo>
                  <a:pt x="239267" y="118872"/>
                </a:lnTo>
                <a:lnTo>
                  <a:pt x="241553" y="115062"/>
                </a:lnTo>
                <a:lnTo>
                  <a:pt x="243827" y="112013"/>
                </a:lnTo>
                <a:lnTo>
                  <a:pt x="246125" y="108204"/>
                </a:lnTo>
                <a:lnTo>
                  <a:pt x="247650" y="103631"/>
                </a:lnTo>
                <a:lnTo>
                  <a:pt x="249923" y="100583"/>
                </a:lnTo>
                <a:lnTo>
                  <a:pt x="252222" y="96012"/>
                </a:lnTo>
                <a:lnTo>
                  <a:pt x="254507" y="91439"/>
                </a:lnTo>
                <a:lnTo>
                  <a:pt x="256793" y="86868"/>
                </a:lnTo>
                <a:lnTo>
                  <a:pt x="259079" y="83057"/>
                </a:lnTo>
                <a:lnTo>
                  <a:pt x="261353" y="78486"/>
                </a:lnTo>
                <a:lnTo>
                  <a:pt x="262877" y="73913"/>
                </a:lnTo>
                <a:lnTo>
                  <a:pt x="266700" y="69342"/>
                </a:lnTo>
                <a:lnTo>
                  <a:pt x="268973" y="65531"/>
                </a:lnTo>
                <a:lnTo>
                  <a:pt x="271272" y="60959"/>
                </a:lnTo>
                <a:lnTo>
                  <a:pt x="272795" y="57149"/>
                </a:lnTo>
                <a:lnTo>
                  <a:pt x="274319" y="54101"/>
                </a:lnTo>
                <a:lnTo>
                  <a:pt x="276605" y="50291"/>
                </a:lnTo>
                <a:lnTo>
                  <a:pt x="278129" y="47243"/>
                </a:lnTo>
                <a:lnTo>
                  <a:pt x="279653" y="44195"/>
                </a:lnTo>
                <a:lnTo>
                  <a:pt x="281165" y="41909"/>
                </a:lnTo>
                <a:lnTo>
                  <a:pt x="281927" y="39623"/>
                </a:lnTo>
                <a:lnTo>
                  <a:pt x="283451" y="38099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8836025" y="215417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47256" y="3809"/>
                </a:moveTo>
                <a:lnTo>
                  <a:pt x="25920" y="0"/>
                </a:lnTo>
                <a:lnTo>
                  <a:pt x="0" y="50292"/>
                </a:lnTo>
                <a:lnTo>
                  <a:pt x="19824" y="54863"/>
                </a:lnTo>
                <a:lnTo>
                  <a:pt x="47256" y="3809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8836025" y="215417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4">
                <a:moveTo>
                  <a:pt x="25920" y="0"/>
                </a:moveTo>
                <a:lnTo>
                  <a:pt x="0" y="50292"/>
                </a:lnTo>
                <a:lnTo>
                  <a:pt x="19824" y="54863"/>
                </a:lnTo>
                <a:lnTo>
                  <a:pt x="47256" y="3809"/>
                </a:lnTo>
                <a:lnTo>
                  <a:pt x="259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8864993" y="2164842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762" y="9144"/>
                </a:moveTo>
                <a:lnTo>
                  <a:pt x="762" y="3810"/>
                </a:lnTo>
                <a:lnTo>
                  <a:pt x="0" y="4572"/>
                </a:lnTo>
                <a:lnTo>
                  <a:pt x="0" y="8382"/>
                </a:lnTo>
                <a:lnTo>
                  <a:pt x="762" y="9144"/>
                </a:lnTo>
                <a:close/>
              </a:path>
              <a:path w="13970" h="13335">
                <a:moveTo>
                  <a:pt x="13703" y="2286"/>
                </a:moveTo>
                <a:lnTo>
                  <a:pt x="13703" y="0"/>
                </a:lnTo>
                <a:lnTo>
                  <a:pt x="6083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10668"/>
                </a:lnTo>
                <a:lnTo>
                  <a:pt x="3048" y="11430"/>
                </a:lnTo>
                <a:lnTo>
                  <a:pt x="3048" y="12954"/>
                </a:lnTo>
                <a:lnTo>
                  <a:pt x="6845" y="12954"/>
                </a:lnTo>
                <a:lnTo>
                  <a:pt x="8382" y="11430"/>
                </a:lnTo>
                <a:lnTo>
                  <a:pt x="8382" y="10668"/>
                </a:lnTo>
                <a:lnTo>
                  <a:pt x="9131" y="9906"/>
                </a:lnTo>
                <a:lnTo>
                  <a:pt x="9131" y="7620"/>
                </a:lnTo>
                <a:lnTo>
                  <a:pt x="9906" y="7620"/>
                </a:lnTo>
                <a:lnTo>
                  <a:pt x="9906" y="6096"/>
                </a:lnTo>
                <a:lnTo>
                  <a:pt x="11430" y="6096"/>
                </a:lnTo>
                <a:lnTo>
                  <a:pt x="11430" y="5334"/>
                </a:lnTo>
                <a:lnTo>
                  <a:pt x="12179" y="4572"/>
                </a:lnTo>
                <a:lnTo>
                  <a:pt x="12179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03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8864993" y="2164842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0" y="5334"/>
                </a:moveTo>
                <a:lnTo>
                  <a:pt x="0" y="8382"/>
                </a:lnTo>
                <a:lnTo>
                  <a:pt x="762" y="9144"/>
                </a:lnTo>
                <a:lnTo>
                  <a:pt x="762" y="10668"/>
                </a:lnTo>
                <a:lnTo>
                  <a:pt x="3048" y="11430"/>
                </a:lnTo>
                <a:lnTo>
                  <a:pt x="3048" y="12954"/>
                </a:lnTo>
                <a:lnTo>
                  <a:pt x="6845" y="12954"/>
                </a:lnTo>
                <a:lnTo>
                  <a:pt x="8382" y="11430"/>
                </a:lnTo>
                <a:lnTo>
                  <a:pt x="8382" y="10668"/>
                </a:lnTo>
                <a:lnTo>
                  <a:pt x="9131" y="9906"/>
                </a:lnTo>
                <a:lnTo>
                  <a:pt x="9131" y="7620"/>
                </a:lnTo>
                <a:lnTo>
                  <a:pt x="9906" y="7620"/>
                </a:lnTo>
                <a:lnTo>
                  <a:pt x="9906" y="6096"/>
                </a:lnTo>
                <a:lnTo>
                  <a:pt x="11430" y="5334"/>
                </a:lnTo>
                <a:lnTo>
                  <a:pt x="12179" y="4572"/>
                </a:lnTo>
                <a:lnTo>
                  <a:pt x="12179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03" y="2286"/>
                </a:lnTo>
                <a:lnTo>
                  <a:pt x="13703" y="0"/>
                </a:lnTo>
                <a:lnTo>
                  <a:pt x="6083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8852027" y="2186939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69">
                <a:moveTo>
                  <a:pt x="762" y="8382"/>
                </a:moveTo>
                <a:lnTo>
                  <a:pt x="762" y="3810"/>
                </a:lnTo>
                <a:lnTo>
                  <a:pt x="0" y="4572"/>
                </a:lnTo>
                <a:lnTo>
                  <a:pt x="0" y="7620"/>
                </a:lnTo>
                <a:lnTo>
                  <a:pt x="762" y="8382"/>
                </a:lnTo>
                <a:close/>
              </a:path>
              <a:path w="14604" h="13969">
                <a:moveTo>
                  <a:pt x="9918" y="11430"/>
                </a:moveTo>
                <a:lnTo>
                  <a:pt x="9918" y="762"/>
                </a:lnTo>
                <a:lnTo>
                  <a:pt x="8394" y="762"/>
                </a:lnTo>
                <a:lnTo>
                  <a:pt x="6096" y="1524"/>
                </a:lnTo>
                <a:lnTo>
                  <a:pt x="5346" y="1524"/>
                </a:lnTo>
                <a:lnTo>
                  <a:pt x="4572" y="2286"/>
                </a:lnTo>
                <a:lnTo>
                  <a:pt x="3822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8" y="11430"/>
                </a:lnTo>
                <a:lnTo>
                  <a:pt x="3822" y="12954"/>
                </a:lnTo>
                <a:lnTo>
                  <a:pt x="4572" y="12954"/>
                </a:lnTo>
                <a:lnTo>
                  <a:pt x="5346" y="13716"/>
                </a:lnTo>
                <a:lnTo>
                  <a:pt x="8394" y="13716"/>
                </a:lnTo>
                <a:lnTo>
                  <a:pt x="8394" y="12954"/>
                </a:lnTo>
                <a:lnTo>
                  <a:pt x="9918" y="11430"/>
                </a:lnTo>
                <a:close/>
              </a:path>
              <a:path w="14604" h="13969">
                <a:moveTo>
                  <a:pt x="14490" y="2286"/>
                </a:moveTo>
                <a:lnTo>
                  <a:pt x="14490" y="0"/>
                </a:lnTo>
                <a:lnTo>
                  <a:pt x="9918" y="0"/>
                </a:lnTo>
                <a:lnTo>
                  <a:pt x="9918" y="7620"/>
                </a:lnTo>
                <a:lnTo>
                  <a:pt x="11442" y="6858"/>
                </a:lnTo>
                <a:lnTo>
                  <a:pt x="12966" y="5334"/>
                </a:lnTo>
                <a:lnTo>
                  <a:pt x="12966" y="4572"/>
                </a:lnTo>
                <a:lnTo>
                  <a:pt x="13728" y="3810"/>
                </a:lnTo>
                <a:lnTo>
                  <a:pt x="13728" y="3048"/>
                </a:lnTo>
                <a:lnTo>
                  <a:pt x="14490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8852027" y="2186939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69">
                <a:moveTo>
                  <a:pt x="0" y="6858"/>
                </a:moveTo>
                <a:lnTo>
                  <a:pt x="0" y="7620"/>
                </a:lnTo>
                <a:lnTo>
                  <a:pt x="762" y="8382"/>
                </a:lnTo>
                <a:lnTo>
                  <a:pt x="762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8" y="11430"/>
                </a:lnTo>
                <a:lnTo>
                  <a:pt x="3822" y="12954"/>
                </a:lnTo>
                <a:lnTo>
                  <a:pt x="4572" y="12954"/>
                </a:lnTo>
                <a:lnTo>
                  <a:pt x="5346" y="13716"/>
                </a:lnTo>
                <a:lnTo>
                  <a:pt x="8394" y="13716"/>
                </a:lnTo>
                <a:lnTo>
                  <a:pt x="8394" y="12954"/>
                </a:lnTo>
                <a:lnTo>
                  <a:pt x="9918" y="11430"/>
                </a:lnTo>
                <a:lnTo>
                  <a:pt x="9918" y="7620"/>
                </a:lnTo>
                <a:lnTo>
                  <a:pt x="11442" y="6858"/>
                </a:lnTo>
                <a:lnTo>
                  <a:pt x="12966" y="5334"/>
                </a:lnTo>
                <a:lnTo>
                  <a:pt x="12966" y="4572"/>
                </a:lnTo>
                <a:lnTo>
                  <a:pt x="13728" y="3810"/>
                </a:lnTo>
                <a:lnTo>
                  <a:pt x="13728" y="3048"/>
                </a:lnTo>
                <a:lnTo>
                  <a:pt x="14490" y="2286"/>
                </a:lnTo>
                <a:lnTo>
                  <a:pt x="14490" y="0"/>
                </a:lnTo>
                <a:lnTo>
                  <a:pt x="9918" y="0"/>
                </a:lnTo>
                <a:lnTo>
                  <a:pt x="9918" y="762"/>
                </a:lnTo>
                <a:lnTo>
                  <a:pt x="8394" y="762"/>
                </a:lnTo>
                <a:lnTo>
                  <a:pt x="6096" y="1524"/>
                </a:lnTo>
                <a:lnTo>
                  <a:pt x="5346" y="1524"/>
                </a:lnTo>
                <a:lnTo>
                  <a:pt x="4572" y="2286"/>
                </a:lnTo>
                <a:lnTo>
                  <a:pt x="3822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68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8580767" y="1898142"/>
            <a:ext cx="36830" cy="144780"/>
          </a:xfrm>
          <a:custGeom>
            <a:avLst/>
            <a:gdLst/>
            <a:ahLst/>
            <a:cxnLst/>
            <a:rect l="l" t="t" r="r" b="b"/>
            <a:pathLst>
              <a:path w="36829" h="144780">
                <a:moveTo>
                  <a:pt x="36575" y="0"/>
                </a:moveTo>
                <a:lnTo>
                  <a:pt x="0" y="14478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1542935" y="3316223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5" h="140970">
                <a:moveTo>
                  <a:pt x="96774" y="140970"/>
                </a:moveTo>
                <a:lnTo>
                  <a:pt x="96774" y="0"/>
                </a:lnTo>
                <a:lnTo>
                  <a:pt x="0" y="0"/>
                </a:lnTo>
                <a:lnTo>
                  <a:pt x="0" y="140970"/>
                </a:lnTo>
                <a:lnTo>
                  <a:pt x="96774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1612900" y="2966466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7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1639570" y="2966466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19" h="51435">
                <a:moveTo>
                  <a:pt x="0" y="51053"/>
                </a:moveTo>
                <a:lnTo>
                  <a:pt x="261620" y="51053"/>
                </a:lnTo>
                <a:lnTo>
                  <a:pt x="261620" y="0"/>
                </a:lnTo>
                <a:lnTo>
                  <a:pt x="0" y="0"/>
                </a:lnTo>
                <a:lnTo>
                  <a:pt x="0" y="5105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1639570" y="3223260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19" h="234314">
                <a:moveTo>
                  <a:pt x="0" y="233934"/>
                </a:moveTo>
                <a:lnTo>
                  <a:pt x="261620" y="233934"/>
                </a:lnTo>
                <a:lnTo>
                  <a:pt x="261620" y="0"/>
                </a:lnTo>
                <a:lnTo>
                  <a:pt x="0" y="0"/>
                </a:lnTo>
                <a:lnTo>
                  <a:pt x="0" y="23393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1928495" y="2966466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7"/>
                </a:lnTo>
              </a:path>
            </a:pathLst>
          </a:custGeom>
          <a:ln w="5460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1901075" y="3316223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70">
                <a:moveTo>
                  <a:pt x="97536" y="140970"/>
                </a:moveTo>
                <a:lnTo>
                  <a:pt x="97536" y="0"/>
                </a:lnTo>
                <a:lnTo>
                  <a:pt x="0" y="0"/>
                </a:lnTo>
                <a:lnTo>
                  <a:pt x="0" y="140970"/>
                </a:lnTo>
                <a:lnTo>
                  <a:pt x="97536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1639709" y="327431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09"/>
                </a:moveTo>
                <a:lnTo>
                  <a:pt x="261365" y="41909"/>
                </a:lnTo>
                <a:lnTo>
                  <a:pt x="261365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1639709" y="3017520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19" h="205739">
                <a:moveTo>
                  <a:pt x="261366" y="205739"/>
                </a:moveTo>
                <a:lnTo>
                  <a:pt x="261366" y="0"/>
                </a:lnTo>
                <a:lnTo>
                  <a:pt x="0" y="0"/>
                </a:lnTo>
                <a:lnTo>
                  <a:pt x="0" y="205739"/>
                </a:lnTo>
                <a:lnTo>
                  <a:pt x="261366" y="20573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1837829" y="3338321"/>
            <a:ext cx="130810" cy="16510"/>
          </a:xfrm>
          <a:custGeom>
            <a:avLst/>
            <a:gdLst/>
            <a:ahLst/>
            <a:cxnLst/>
            <a:rect l="l" t="t" r="r" b="b"/>
            <a:pathLst>
              <a:path w="130810" h="16510">
                <a:moveTo>
                  <a:pt x="0" y="16001"/>
                </a:moveTo>
                <a:lnTo>
                  <a:pt x="130301" y="16001"/>
                </a:lnTo>
                <a:lnTo>
                  <a:pt x="13030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1542935" y="2966466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30" h="490854">
                <a:moveTo>
                  <a:pt x="358902" y="349757"/>
                </a:moveTo>
                <a:lnTo>
                  <a:pt x="358902" y="307847"/>
                </a:lnTo>
                <a:lnTo>
                  <a:pt x="412242" y="307847"/>
                </a:lnTo>
                <a:lnTo>
                  <a:pt x="412242" y="0"/>
                </a:lnTo>
                <a:lnTo>
                  <a:pt x="43434" y="0"/>
                </a:lnTo>
                <a:lnTo>
                  <a:pt x="43434" y="307847"/>
                </a:lnTo>
                <a:lnTo>
                  <a:pt x="97536" y="307847"/>
                </a:lnTo>
                <a:lnTo>
                  <a:pt x="97536" y="349757"/>
                </a:lnTo>
                <a:lnTo>
                  <a:pt x="0" y="349757"/>
                </a:lnTo>
                <a:lnTo>
                  <a:pt x="0" y="490727"/>
                </a:lnTo>
                <a:lnTo>
                  <a:pt x="455676" y="490727"/>
                </a:lnTo>
                <a:lnTo>
                  <a:pt x="455676" y="349757"/>
                </a:lnTo>
                <a:lnTo>
                  <a:pt x="358902" y="34975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1640471" y="327431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10"/>
                </a:moveTo>
                <a:lnTo>
                  <a:pt x="0" y="0"/>
                </a:lnTo>
                <a:lnTo>
                  <a:pt x="261365" y="0"/>
                </a:lnTo>
                <a:lnTo>
                  <a:pt x="261365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1640471" y="3018282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0" y="204977"/>
                </a:moveTo>
                <a:lnTo>
                  <a:pt x="0" y="0"/>
                </a:lnTo>
                <a:lnTo>
                  <a:pt x="261365" y="0"/>
                </a:lnTo>
                <a:lnTo>
                  <a:pt x="261365" y="204977"/>
                </a:lnTo>
                <a:lnTo>
                  <a:pt x="0" y="204977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1833067" y="3333559"/>
            <a:ext cx="140970" cy="26034"/>
          </a:xfrm>
          <a:custGeom>
            <a:avLst/>
            <a:gdLst/>
            <a:ahLst/>
            <a:cxnLst/>
            <a:rect l="l" t="t" r="r" b="b"/>
            <a:pathLst>
              <a:path w="140969" h="26035">
                <a:moveTo>
                  <a:pt x="0" y="25526"/>
                </a:moveTo>
                <a:lnTo>
                  <a:pt x="140588" y="25526"/>
                </a:lnTo>
                <a:lnTo>
                  <a:pt x="140588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3684917" y="3755897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5" y="332993"/>
                </a:moveTo>
                <a:lnTo>
                  <a:pt x="444245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3"/>
                </a:lnTo>
                <a:lnTo>
                  <a:pt x="444245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3724541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3760355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3795407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3831221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3684917" y="3755897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5" y="79248"/>
                </a:lnTo>
                <a:lnTo>
                  <a:pt x="444245" y="332993"/>
                </a:lnTo>
                <a:lnTo>
                  <a:pt x="0" y="332993"/>
                </a:lnTo>
                <a:lnTo>
                  <a:pt x="0" y="79248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3684917" y="383667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3725303" y="3938015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3" y="38100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3760355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3796169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3831221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4860683" y="36004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539786"/>
                </a:moveTo>
                <a:lnTo>
                  <a:pt x="90677" y="221741"/>
                </a:ln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13430" y="359092"/>
                </a:lnTo>
                <a:lnTo>
                  <a:pt x="29253" y="377904"/>
                </a:lnTo>
                <a:lnTo>
                  <a:pt x="49402" y="391816"/>
                </a:lnTo>
                <a:lnTo>
                  <a:pt x="49529" y="391667"/>
                </a:lnTo>
                <a:lnTo>
                  <a:pt x="50291" y="392429"/>
                </a:lnTo>
                <a:lnTo>
                  <a:pt x="50291" y="517347"/>
                </a:lnTo>
                <a:lnTo>
                  <a:pt x="51530" y="519017"/>
                </a:lnTo>
                <a:lnTo>
                  <a:pt x="83498" y="538483"/>
                </a:lnTo>
                <a:lnTo>
                  <a:pt x="90677" y="539786"/>
                </a:lnTo>
                <a:close/>
              </a:path>
              <a:path w="997585" h="668654">
                <a:moveTo>
                  <a:pt x="50291" y="517347"/>
                </a:moveTo>
                <a:lnTo>
                  <a:pt x="50291" y="392429"/>
                </a:lnTo>
                <a:lnTo>
                  <a:pt x="49402" y="391816"/>
                </a:lnTo>
                <a:lnTo>
                  <a:pt x="37849" y="405288"/>
                </a:lnTo>
                <a:lnTo>
                  <a:pt x="29241" y="420624"/>
                </a:lnTo>
                <a:lnTo>
                  <a:pt x="23919" y="437102"/>
                </a:lnTo>
                <a:lnTo>
                  <a:pt x="22098" y="454151"/>
                </a:lnTo>
                <a:lnTo>
                  <a:pt x="29991" y="489977"/>
                </a:lnTo>
                <a:lnTo>
                  <a:pt x="50291" y="517347"/>
                </a:lnTo>
                <a:close/>
              </a:path>
              <a:path w="997585" h="668654">
                <a:moveTo>
                  <a:pt x="518922" y="666912"/>
                </a:move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915" y="221741"/>
                </a:lnTo>
                <a:lnTo>
                  <a:pt x="90677" y="221741"/>
                </a:lnTo>
                <a:lnTo>
                  <a:pt x="90677" y="539786"/>
                </a:lnTo>
                <a:lnTo>
                  <a:pt x="122682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874" y="546506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18922" y="666912"/>
                </a:lnTo>
                <a:close/>
              </a:path>
              <a:path w="997585" h="668654">
                <a:moveTo>
                  <a:pt x="134874" y="546506"/>
                </a:moveTo>
                <a:lnTo>
                  <a:pt x="134874" y="544829"/>
                </a:lnTo>
                <a:lnTo>
                  <a:pt x="134112" y="545591"/>
                </a:lnTo>
                <a:lnTo>
                  <a:pt x="134874" y="546506"/>
                </a:lnTo>
                <a:close/>
              </a:path>
              <a:path w="997585" h="668654">
                <a:moveTo>
                  <a:pt x="688484" y="35471"/>
                </a:moveTo>
                <a:lnTo>
                  <a:pt x="672691" y="20574"/>
                </a:lnTo>
                <a:lnTo>
                  <a:pt x="653319" y="9334"/>
                </a:lnTo>
                <a:lnTo>
                  <a:pt x="631519" y="2381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518922" y="666912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88086" y="579754"/>
                </a:lnTo>
                <a:lnTo>
                  <a:pt x="688086" y="35813"/>
                </a:lnTo>
                <a:lnTo>
                  <a:pt x="688484" y="35471"/>
                </a:lnTo>
                <a:close/>
              </a:path>
              <a:path w="997585" h="668654">
                <a:moveTo>
                  <a:pt x="688848" y="580003"/>
                </a:moveTo>
                <a:lnTo>
                  <a:pt x="688848" y="35813"/>
                </a:lnTo>
                <a:lnTo>
                  <a:pt x="688086" y="35813"/>
                </a:lnTo>
                <a:lnTo>
                  <a:pt x="688086" y="579754"/>
                </a:lnTo>
                <a:lnTo>
                  <a:pt x="688848" y="580003"/>
                </a:lnTo>
                <a:close/>
              </a:path>
              <a:path w="997585" h="668654">
                <a:moveTo>
                  <a:pt x="974598" y="192786"/>
                </a:move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26566" y="9334"/>
                </a:lnTo>
                <a:lnTo>
                  <a:pt x="705826" y="20574"/>
                </a:lnTo>
                <a:lnTo>
                  <a:pt x="688484" y="35471"/>
                </a:lnTo>
                <a:lnTo>
                  <a:pt x="688848" y="35813"/>
                </a:lnTo>
                <a:lnTo>
                  <a:pt x="688848" y="580003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2584" y="468861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64691" y="409272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close/>
              </a:path>
              <a:path w="997585" h="668654">
                <a:moveTo>
                  <a:pt x="863346" y="465582"/>
                </a:moveTo>
                <a:lnTo>
                  <a:pt x="862584" y="464820"/>
                </a:lnTo>
                <a:lnTo>
                  <a:pt x="862584" y="468861"/>
                </a:lnTo>
                <a:lnTo>
                  <a:pt x="863346" y="465582"/>
                </a:lnTo>
                <a:close/>
              </a:path>
              <a:path w="997585" h="668654">
                <a:moveTo>
                  <a:pt x="997458" y="323850"/>
                </a:move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4691" y="409272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4784483" y="35242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539786"/>
                </a:moveTo>
                <a:lnTo>
                  <a:pt x="90677" y="221741"/>
                </a:ln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13430" y="359092"/>
                </a:lnTo>
                <a:lnTo>
                  <a:pt x="29253" y="377904"/>
                </a:lnTo>
                <a:lnTo>
                  <a:pt x="49402" y="391816"/>
                </a:lnTo>
                <a:lnTo>
                  <a:pt x="49529" y="391667"/>
                </a:lnTo>
                <a:lnTo>
                  <a:pt x="50291" y="392429"/>
                </a:lnTo>
                <a:lnTo>
                  <a:pt x="50291" y="517347"/>
                </a:lnTo>
                <a:lnTo>
                  <a:pt x="51530" y="519017"/>
                </a:lnTo>
                <a:lnTo>
                  <a:pt x="83498" y="538483"/>
                </a:lnTo>
                <a:lnTo>
                  <a:pt x="90677" y="539786"/>
                </a:lnTo>
                <a:close/>
              </a:path>
              <a:path w="997585" h="668654">
                <a:moveTo>
                  <a:pt x="50291" y="517347"/>
                </a:moveTo>
                <a:lnTo>
                  <a:pt x="50291" y="392429"/>
                </a:lnTo>
                <a:lnTo>
                  <a:pt x="49402" y="391816"/>
                </a:lnTo>
                <a:lnTo>
                  <a:pt x="37849" y="405288"/>
                </a:lnTo>
                <a:lnTo>
                  <a:pt x="29241" y="420624"/>
                </a:lnTo>
                <a:lnTo>
                  <a:pt x="23919" y="437102"/>
                </a:lnTo>
                <a:lnTo>
                  <a:pt x="22098" y="454151"/>
                </a:lnTo>
                <a:lnTo>
                  <a:pt x="29991" y="489977"/>
                </a:lnTo>
                <a:lnTo>
                  <a:pt x="50291" y="517347"/>
                </a:lnTo>
                <a:close/>
              </a:path>
              <a:path w="997585" h="668654">
                <a:moveTo>
                  <a:pt x="518922" y="666912"/>
                </a:move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915" y="221741"/>
                </a:lnTo>
                <a:lnTo>
                  <a:pt x="90677" y="221741"/>
                </a:lnTo>
                <a:lnTo>
                  <a:pt x="90677" y="539786"/>
                </a:lnTo>
                <a:lnTo>
                  <a:pt x="122682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874" y="546506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18922" y="666912"/>
                </a:lnTo>
                <a:close/>
              </a:path>
              <a:path w="997585" h="668654">
                <a:moveTo>
                  <a:pt x="134874" y="546506"/>
                </a:moveTo>
                <a:lnTo>
                  <a:pt x="134874" y="544829"/>
                </a:lnTo>
                <a:lnTo>
                  <a:pt x="134112" y="545591"/>
                </a:lnTo>
                <a:lnTo>
                  <a:pt x="134874" y="546506"/>
                </a:lnTo>
                <a:close/>
              </a:path>
              <a:path w="997585" h="668654">
                <a:moveTo>
                  <a:pt x="688484" y="35471"/>
                </a:moveTo>
                <a:lnTo>
                  <a:pt x="672691" y="20574"/>
                </a:lnTo>
                <a:lnTo>
                  <a:pt x="653319" y="9334"/>
                </a:lnTo>
                <a:lnTo>
                  <a:pt x="631519" y="2381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518922" y="666912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88086" y="579754"/>
                </a:lnTo>
                <a:lnTo>
                  <a:pt x="688086" y="35813"/>
                </a:lnTo>
                <a:lnTo>
                  <a:pt x="688484" y="35471"/>
                </a:lnTo>
                <a:close/>
              </a:path>
              <a:path w="997585" h="668654">
                <a:moveTo>
                  <a:pt x="688848" y="580003"/>
                </a:moveTo>
                <a:lnTo>
                  <a:pt x="688848" y="35813"/>
                </a:lnTo>
                <a:lnTo>
                  <a:pt x="688086" y="35813"/>
                </a:lnTo>
                <a:lnTo>
                  <a:pt x="688086" y="579754"/>
                </a:lnTo>
                <a:lnTo>
                  <a:pt x="688848" y="580003"/>
                </a:lnTo>
                <a:close/>
              </a:path>
              <a:path w="997585" h="668654">
                <a:moveTo>
                  <a:pt x="974598" y="192786"/>
                </a:move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26566" y="9334"/>
                </a:lnTo>
                <a:lnTo>
                  <a:pt x="705826" y="20574"/>
                </a:lnTo>
                <a:lnTo>
                  <a:pt x="688484" y="35471"/>
                </a:lnTo>
                <a:lnTo>
                  <a:pt x="688848" y="35813"/>
                </a:lnTo>
                <a:lnTo>
                  <a:pt x="688848" y="580003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2584" y="468861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64691" y="409272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close/>
              </a:path>
              <a:path w="997585" h="668654">
                <a:moveTo>
                  <a:pt x="863346" y="465582"/>
                </a:moveTo>
                <a:lnTo>
                  <a:pt x="862584" y="464820"/>
                </a:lnTo>
                <a:lnTo>
                  <a:pt x="862584" y="468861"/>
                </a:lnTo>
                <a:lnTo>
                  <a:pt x="863346" y="465582"/>
                </a:lnTo>
                <a:close/>
              </a:path>
              <a:path w="997585" h="668654">
                <a:moveTo>
                  <a:pt x="997458" y="323850"/>
                </a:move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4691" y="409272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4784483" y="35242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221741"/>
                </a:move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29253" y="377904"/>
                </a:lnTo>
                <a:lnTo>
                  <a:pt x="29241" y="420624"/>
                </a:lnTo>
                <a:lnTo>
                  <a:pt x="29991" y="489977"/>
                </a:lnTo>
                <a:lnTo>
                  <a:pt x="83498" y="538483"/>
                </a:lnTo>
                <a:lnTo>
                  <a:pt x="122682" y="545591"/>
                </a:lnTo>
                <a:lnTo>
                  <a:pt x="126491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112" y="545591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3346" y="465582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05826" y="20574"/>
                </a:lnTo>
                <a:lnTo>
                  <a:pt x="653319" y="9334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153" y="215646"/>
                </a:lnTo>
                <a:lnTo>
                  <a:pt x="89915" y="221741"/>
                </a:lnTo>
                <a:lnTo>
                  <a:pt x="90677" y="221741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4834775" y="3916679"/>
            <a:ext cx="58419" cy="13335"/>
          </a:xfrm>
          <a:custGeom>
            <a:avLst/>
            <a:gdLst/>
            <a:ahLst/>
            <a:cxnLst/>
            <a:rect l="l" t="t" r="r" b="b"/>
            <a:pathLst>
              <a:path w="58420" h="13335">
                <a:moveTo>
                  <a:pt x="0" y="0"/>
                </a:moveTo>
                <a:lnTo>
                  <a:pt x="11822" y="5560"/>
                </a:lnTo>
                <a:lnTo>
                  <a:pt x="24288" y="9620"/>
                </a:lnTo>
                <a:lnTo>
                  <a:pt x="37183" y="12108"/>
                </a:lnTo>
                <a:lnTo>
                  <a:pt x="50292" y="12954"/>
                </a:lnTo>
                <a:lnTo>
                  <a:pt x="52578" y="12954"/>
                </a:lnTo>
                <a:lnTo>
                  <a:pt x="55626" y="12954"/>
                </a:lnTo>
                <a:lnTo>
                  <a:pt x="57912" y="12954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4919357" y="4063746"/>
            <a:ext cx="25400" cy="5715"/>
          </a:xfrm>
          <a:custGeom>
            <a:avLst/>
            <a:gdLst/>
            <a:ahLst/>
            <a:cxnLst/>
            <a:rect l="l" t="t" r="r" b="b"/>
            <a:pathLst>
              <a:path w="25400" h="5714">
                <a:moveTo>
                  <a:pt x="0" y="5333"/>
                </a:moveTo>
                <a:lnTo>
                  <a:pt x="6286" y="4607"/>
                </a:lnTo>
                <a:lnTo>
                  <a:pt x="12573" y="3524"/>
                </a:lnTo>
                <a:lnTo>
                  <a:pt x="18859" y="2012"/>
                </a:lnTo>
                <a:lnTo>
                  <a:pt x="251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5149481" y="4101846"/>
            <a:ext cx="15240" cy="26670"/>
          </a:xfrm>
          <a:custGeom>
            <a:avLst/>
            <a:gdLst/>
            <a:ahLst/>
            <a:cxnLst/>
            <a:rect l="l" t="t" r="r" b="b"/>
            <a:pathLst>
              <a:path w="15239" h="26670">
                <a:moveTo>
                  <a:pt x="0" y="0"/>
                </a:moveTo>
                <a:lnTo>
                  <a:pt x="3131" y="7167"/>
                </a:lnTo>
                <a:lnTo>
                  <a:pt x="6762" y="13906"/>
                </a:lnTo>
                <a:lnTo>
                  <a:pt x="10822" y="20359"/>
                </a:lnTo>
                <a:lnTo>
                  <a:pt x="15239" y="26669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5443613" y="4061459"/>
            <a:ext cx="6350" cy="29845"/>
          </a:xfrm>
          <a:custGeom>
            <a:avLst/>
            <a:gdLst/>
            <a:ahLst/>
            <a:cxnLst/>
            <a:rect l="l" t="t" r="r" b="b"/>
            <a:pathLst>
              <a:path w="6350" h="29845">
                <a:moveTo>
                  <a:pt x="0" y="29717"/>
                </a:moveTo>
                <a:lnTo>
                  <a:pt x="2024" y="22288"/>
                </a:lnTo>
                <a:lnTo>
                  <a:pt x="3619" y="14859"/>
                </a:lnTo>
                <a:lnTo>
                  <a:pt x="4929" y="7429"/>
                </a:lnTo>
                <a:lnTo>
                  <a:pt x="609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5567629" y="3874579"/>
            <a:ext cx="84962" cy="1200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5715647" y="3761232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0" y="41147"/>
                </a:moveTo>
                <a:lnTo>
                  <a:pt x="10275" y="32146"/>
                </a:lnTo>
                <a:lnTo>
                  <a:pt x="19335" y="22288"/>
                </a:lnTo>
                <a:lnTo>
                  <a:pt x="27110" y="11572"/>
                </a:lnTo>
                <a:lnTo>
                  <a:pt x="3352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5668403" y="3608070"/>
            <a:ext cx="2540" cy="19050"/>
          </a:xfrm>
          <a:custGeom>
            <a:avLst/>
            <a:gdLst/>
            <a:ahLst/>
            <a:cxnLst/>
            <a:rect l="l" t="t" r="r" b="b"/>
            <a:pathLst>
              <a:path w="2539" h="19050">
                <a:moveTo>
                  <a:pt x="2286" y="19050"/>
                </a:moveTo>
                <a:lnTo>
                  <a:pt x="2286" y="18287"/>
                </a:lnTo>
                <a:lnTo>
                  <a:pt x="2286" y="12191"/>
                </a:lnTo>
                <a:lnTo>
                  <a:pt x="1524" y="6095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5455805" y="3560064"/>
            <a:ext cx="17145" cy="25400"/>
          </a:xfrm>
          <a:custGeom>
            <a:avLst/>
            <a:gdLst/>
            <a:ahLst/>
            <a:cxnLst/>
            <a:rect l="l" t="t" r="r" b="b"/>
            <a:pathLst>
              <a:path w="17145" h="25400">
                <a:moveTo>
                  <a:pt x="16763" y="0"/>
                </a:moveTo>
                <a:lnTo>
                  <a:pt x="11894" y="5857"/>
                </a:lnTo>
                <a:lnTo>
                  <a:pt x="7524" y="12001"/>
                </a:lnTo>
                <a:lnTo>
                  <a:pt x="3583" y="18430"/>
                </a:lnTo>
                <a:lnTo>
                  <a:pt x="0" y="25146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5294261" y="3574541"/>
            <a:ext cx="8890" cy="22225"/>
          </a:xfrm>
          <a:custGeom>
            <a:avLst/>
            <a:gdLst/>
            <a:ahLst/>
            <a:cxnLst/>
            <a:rect l="l" t="t" r="r" b="b"/>
            <a:pathLst>
              <a:path w="8889" h="22225">
                <a:moveTo>
                  <a:pt x="8382" y="0"/>
                </a:moveTo>
                <a:lnTo>
                  <a:pt x="4572" y="6858"/>
                </a:lnTo>
                <a:lnTo>
                  <a:pt x="2286" y="14478"/>
                </a:lnTo>
                <a:lnTo>
                  <a:pt x="0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5107571" y="3604259"/>
            <a:ext cx="30480" cy="21590"/>
          </a:xfrm>
          <a:custGeom>
            <a:avLst/>
            <a:gdLst/>
            <a:ahLst/>
            <a:cxnLst/>
            <a:rect l="l" t="t" r="r" b="b"/>
            <a:pathLst>
              <a:path w="30479" h="21589">
                <a:moveTo>
                  <a:pt x="30480" y="21336"/>
                </a:moveTo>
                <a:lnTo>
                  <a:pt x="23360" y="15323"/>
                </a:lnTo>
                <a:lnTo>
                  <a:pt x="15811" y="9810"/>
                </a:lnTo>
                <a:lnTo>
                  <a:pt x="7977" y="4726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4874399" y="3745991"/>
            <a:ext cx="5715" cy="22225"/>
          </a:xfrm>
          <a:custGeom>
            <a:avLst/>
            <a:gdLst/>
            <a:ahLst/>
            <a:cxnLst/>
            <a:rect l="l" t="t" r="r" b="b"/>
            <a:pathLst>
              <a:path w="5714" h="22225">
                <a:moveTo>
                  <a:pt x="0" y="0"/>
                </a:moveTo>
                <a:lnTo>
                  <a:pt x="1524" y="7620"/>
                </a:lnTo>
                <a:lnTo>
                  <a:pt x="3048" y="15240"/>
                </a:lnTo>
                <a:lnTo>
                  <a:pt x="5334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1119263" y="3970020"/>
            <a:ext cx="2543810" cy="0"/>
          </a:xfrm>
          <a:custGeom>
            <a:avLst/>
            <a:gdLst/>
            <a:ahLst/>
            <a:cxnLst/>
            <a:rect l="l" t="t" r="r" b="b"/>
            <a:pathLst>
              <a:path w="2543810">
                <a:moveTo>
                  <a:pt x="0" y="0"/>
                </a:moveTo>
                <a:lnTo>
                  <a:pt x="254355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503055" y="3325367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70">
                <a:moveTo>
                  <a:pt x="97535" y="140970"/>
                </a:moveTo>
                <a:lnTo>
                  <a:pt x="97535" y="0"/>
                </a:lnTo>
                <a:lnTo>
                  <a:pt x="0" y="0"/>
                </a:lnTo>
                <a:lnTo>
                  <a:pt x="0" y="140970"/>
                </a:lnTo>
                <a:lnTo>
                  <a:pt x="97535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573654" y="2975610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1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600960" y="2975610"/>
            <a:ext cx="261620" cy="52069"/>
          </a:xfrm>
          <a:custGeom>
            <a:avLst/>
            <a:gdLst/>
            <a:ahLst/>
            <a:cxnLst/>
            <a:rect l="l" t="t" r="r" b="b"/>
            <a:pathLst>
              <a:path w="261619" h="52069">
                <a:moveTo>
                  <a:pt x="0" y="51815"/>
                </a:moveTo>
                <a:lnTo>
                  <a:pt x="261619" y="51815"/>
                </a:lnTo>
                <a:lnTo>
                  <a:pt x="261619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600960" y="3232404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19" h="234314">
                <a:moveTo>
                  <a:pt x="0" y="233934"/>
                </a:moveTo>
                <a:lnTo>
                  <a:pt x="261619" y="233934"/>
                </a:lnTo>
                <a:lnTo>
                  <a:pt x="261619" y="0"/>
                </a:lnTo>
                <a:lnTo>
                  <a:pt x="0" y="0"/>
                </a:lnTo>
                <a:lnTo>
                  <a:pt x="0" y="23393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889250" y="2975610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861957" y="3325367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5" h="140970">
                <a:moveTo>
                  <a:pt x="96774" y="140970"/>
                </a:moveTo>
                <a:lnTo>
                  <a:pt x="96774" y="0"/>
                </a:lnTo>
                <a:lnTo>
                  <a:pt x="0" y="0"/>
                </a:lnTo>
                <a:lnTo>
                  <a:pt x="0" y="140970"/>
                </a:lnTo>
                <a:lnTo>
                  <a:pt x="96774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600591" y="3283458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09"/>
                </a:moveTo>
                <a:lnTo>
                  <a:pt x="261366" y="41909"/>
                </a:lnTo>
                <a:lnTo>
                  <a:pt x="261366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600591" y="3027426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261366" y="204978"/>
                </a:moveTo>
                <a:lnTo>
                  <a:pt x="261366" y="0"/>
                </a:lnTo>
                <a:lnTo>
                  <a:pt x="0" y="0"/>
                </a:lnTo>
                <a:lnTo>
                  <a:pt x="0" y="204978"/>
                </a:lnTo>
                <a:lnTo>
                  <a:pt x="261366" y="204978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797949" y="3347465"/>
            <a:ext cx="131445" cy="17145"/>
          </a:xfrm>
          <a:custGeom>
            <a:avLst/>
            <a:gdLst/>
            <a:ahLst/>
            <a:cxnLst/>
            <a:rect l="l" t="t" r="r" b="b"/>
            <a:pathLst>
              <a:path w="131444" h="17145">
                <a:moveTo>
                  <a:pt x="0" y="16763"/>
                </a:moveTo>
                <a:lnTo>
                  <a:pt x="131063" y="16763"/>
                </a:lnTo>
                <a:lnTo>
                  <a:pt x="131063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503817" y="2976372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30" h="490854">
                <a:moveTo>
                  <a:pt x="358139" y="348995"/>
                </a:moveTo>
                <a:lnTo>
                  <a:pt x="358139" y="307848"/>
                </a:lnTo>
                <a:lnTo>
                  <a:pt x="411479" y="307848"/>
                </a:lnTo>
                <a:lnTo>
                  <a:pt x="411479" y="0"/>
                </a:lnTo>
                <a:lnTo>
                  <a:pt x="43433" y="0"/>
                </a:lnTo>
                <a:lnTo>
                  <a:pt x="43433" y="307848"/>
                </a:lnTo>
                <a:lnTo>
                  <a:pt x="96773" y="307848"/>
                </a:lnTo>
                <a:lnTo>
                  <a:pt x="96773" y="348995"/>
                </a:lnTo>
                <a:lnTo>
                  <a:pt x="0" y="348995"/>
                </a:lnTo>
                <a:lnTo>
                  <a:pt x="0" y="490727"/>
                </a:lnTo>
                <a:lnTo>
                  <a:pt x="455675" y="490727"/>
                </a:lnTo>
                <a:lnTo>
                  <a:pt x="455675" y="348995"/>
                </a:lnTo>
                <a:lnTo>
                  <a:pt x="358139" y="348995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600591" y="3284220"/>
            <a:ext cx="261620" cy="41275"/>
          </a:xfrm>
          <a:custGeom>
            <a:avLst/>
            <a:gdLst/>
            <a:ahLst/>
            <a:cxnLst/>
            <a:rect l="l" t="t" r="r" b="b"/>
            <a:pathLst>
              <a:path w="261619" h="41275">
                <a:moveTo>
                  <a:pt x="0" y="41148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148"/>
                </a:lnTo>
                <a:lnTo>
                  <a:pt x="0" y="411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600591" y="3027426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0" y="204978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8"/>
                </a:lnTo>
                <a:lnTo>
                  <a:pt x="0" y="20497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793949" y="3343465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5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6483743" y="2720339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444233" y="333756"/>
                </a:moveTo>
                <a:lnTo>
                  <a:pt x="444233" y="80010"/>
                </a:lnTo>
                <a:lnTo>
                  <a:pt x="383286" y="0"/>
                </a:lnTo>
                <a:lnTo>
                  <a:pt x="60197" y="0"/>
                </a:lnTo>
                <a:lnTo>
                  <a:pt x="0" y="80010"/>
                </a:lnTo>
                <a:lnTo>
                  <a:pt x="0" y="333756"/>
                </a:lnTo>
                <a:lnTo>
                  <a:pt x="444233" y="33375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523367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559181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6594220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6630034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6483743" y="2720339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0" y="80010"/>
                </a:moveTo>
                <a:lnTo>
                  <a:pt x="60197" y="0"/>
                </a:lnTo>
                <a:lnTo>
                  <a:pt x="383286" y="0"/>
                </a:lnTo>
                <a:lnTo>
                  <a:pt x="444233" y="80010"/>
                </a:lnTo>
                <a:lnTo>
                  <a:pt x="444233" y="333756"/>
                </a:lnTo>
                <a:lnTo>
                  <a:pt x="0" y="333756"/>
                </a:lnTo>
                <a:lnTo>
                  <a:pt x="0" y="800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6483743" y="2801873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524129" y="2902457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559181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6594995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6630034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6520319" y="47640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6" y="332993"/>
                </a:moveTo>
                <a:lnTo>
                  <a:pt x="444246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3"/>
                </a:lnTo>
                <a:lnTo>
                  <a:pt x="444246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6559943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6595757" y="4945379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6630796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6666610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6520319" y="47640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6" y="79248"/>
                </a:lnTo>
                <a:lnTo>
                  <a:pt x="444246" y="332993"/>
                </a:lnTo>
                <a:lnTo>
                  <a:pt x="0" y="332993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6560705" y="494614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6595757" y="49461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4" y="38100"/>
                </a:lnTo>
                <a:lnTo>
                  <a:pt x="1752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6631571" y="494614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2" y="38100"/>
                </a:lnTo>
                <a:lnTo>
                  <a:pt x="16762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6666610" y="49461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5644019" y="3068573"/>
            <a:ext cx="831850" cy="509270"/>
          </a:xfrm>
          <a:custGeom>
            <a:avLst/>
            <a:gdLst/>
            <a:ahLst/>
            <a:cxnLst/>
            <a:rect l="l" t="t" r="r" b="b"/>
            <a:pathLst>
              <a:path w="831850" h="509270">
                <a:moveTo>
                  <a:pt x="0" y="509015"/>
                </a:moveTo>
                <a:lnTo>
                  <a:pt x="831329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5502287" y="4160520"/>
            <a:ext cx="1033780" cy="819150"/>
          </a:xfrm>
          <a:custGeom>
            <a:avLst/>
            <a:gdLst/>
            <a:ahLst/>
            <a:cxnLst/>
            <a:rect l="l" t="t" r="r" b="b"/>
            <a:pathLst>
              <a:path w="1033779" h="819150">
                <a:moveTo>
                  <a:pt x="0" y="0"/>
                </a:moveTo>
                <a:lnTo>
                  <a:pt x="1033259" y="819149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926465" y="2973323"/>
            <a:ext cx="2387600" cy="0"/>
          </a:xfrm>
          <a:custGeom>
            <a:avLst/>
            <a:gdLst/>
            <a:ahLst/>
            <a:cxnLst/>
            <a:rect l="l" t="t" r="r" b="b"/>
            <a:pathLst>
              <a:path w="2387600">
                <a:moveTo>
                  <a:pt x="0" y="0"/>
                </a:moveTo>
                <a:lnTo>
                  <a:pt x="23873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7322705" y="2314194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69">
                <a:moveTo>
                  <a:pt x="97535" y="140969"/>
                </a:moveTo>
                <a:lnTo>
                  <a:pt x="97535" y="0"/>
                </a:lnTo>
                <a:lnTo>
                  <a:pt x="0" y="0"/>
                </a:lnTo>
                <a:lnTo>
                  <a:pt x="0" y="140969"/>
                </a:lnTo>
                <a:lnTo>
                  <a:pt x="97535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7393305" y="196443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1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7420609" y="1964435"/>
            <a:ext cx="261620" cy="52069"/>
          </a:xfrm>
          <a:custGeom>
            <a:avLst/>
            <a:gdLst/>
            <a:ahLst/>
            <a:cxnLst/>
            <a:rect l="l" t="t" r="r" b="b"/>
            <a:pathLst>
              <a:path w="261620" h="52069">
                <a:moveTo>
                  <a:pt x="0" y="51816"/>
                </a:moveTo>
                <a:lnTo>
                  <a:pt x="261619" y="51816"/>
                </a:lnTo>
                <a:lnTo>
                  <a:pt x="261619" y="0"/>
                </a:lnTo>
                <a:lnTo>
                  <a:pt x="0" y="0"/>
                </a:lnTo>
                <a:lnTo>
                  <a:pt x="0" y="5181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7420609" y="2221229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3"/>
                </a:moveTo>
                <a:lnTo>
                  <a:pt x="261619" y="233933"/>
                </a:lnTo>
                <a:lnTo>
                  <a:pt x="261619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7708900" y="196443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7681607" y="2314194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69">
                <a:moveTo>
                  <a:pt x="96774" y="140969"/>
                </a:moveTo>
                <a:lnTo>
                  <a:pt x="96774" y="0"/>
                </a:lnTo>
                <a:lnTo>
                  <a:pt x="0" y="0"/>
                </a:lnTo>
                <a:lnTo>
                  <a:pt x="0" y="140969"/>
                </a:lnTo>
                <a:lnTo>
                  <a:pt x="96774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7420241" y="2272283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09"/>
                </a:moveTo>
                <a:lnTo>
                  <a:pt x="261366" y="41909"/>
                </a:lnTo>
                <a:lnTo>
                  <a:pt x="261366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7420241" y="2016251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5">
                <a:moveTo>
                  <a:pt x="261366" y="204977"/>
                </a:moveTo>
                <a:lnTo>
                  <a:pt x="261366" y="0"/>
                </a:lnTo>
                <a:lnTo>
                  <a:pt x="0" y="0"/>
                </a:lnTo>
                <a:lnTo>
                  <a:pt x="0" y="204977"/>
                </a:lnTo>
                <a:lnTo>
                  <a:pt x="261366" y="20497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7617586" y="2336292"/>
            <a:ext cx="131445" cy="16510"/>
          </a:xfrm>
          <a:custGeom>
            <a:avLst/>
            <a:gdLst/>
            <a:ahLst/>
            <a:cxnLst/>
            <a:rect l="l" t="t" r="r" b="b"/>
            <a:pathLst>
              <a:path w="131445" h="16510">
                <a:moveTo>
                  <a:pt x="0" y="16001"/>
                </a:moveTo>
                <a:lnTo>
                  <a:pt x="131064" y="16001"/>
                </a:lnTo>
                <a:lnTo>
                  <a:pt x="131064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7323467" y="1965198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29" h="490855">
                <a:moveTo>
                  <a:pt x="358140" y="348995"/>
                </a:moveTo>
                <a:lnTo>
                  <a:pt x="358140" y="307847"/>
                </a:lnTo>
                <a:lnTo>
                  <a:pt x="411480" y="307847"/>
                </a:lnTo>
                <a:lnTo>
                  <a:pt x="411480" y="0"/>
                </a:lnTo>
                <a:lnTo>
                  <a:pt x="43421" y="0"/>
                </a:lnTo>
                <a:lnTo>
                  <a:pt x="43421" y="307847"/>
                </a:lnTo>
                <a:lnTo>
                  <a:pt x="96774" y="307847"/>
                </a:lnTo>
                <a:lnTo>
                  <a:pt x="96774" y="348995"/>
                </a:lnTo>
                <a:lnTo>
                  <a:pt x="0" y="348995"/>
                </a:lnTo>
                <a:lnTo>
                  <a:pt x="0" y="490727"/>
                </a:lnTo>
                <a:lnTo>
                  <a:pt x="455675" y="490727"/>
                </a:lnTo>
                <a:lnTo>
                  <a:pt x="455675" y="348995"/>
                </a:lnTo>
                <a:lnTo>
                  <a:pt x="358140" y="348995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7420241" y="2273045"/>
            <a:ext cx="261620" cy="41275"/>
          </a:xfrm>
          <a:custGeom>
            <a:avLst/>
            <a:gdLst/>
            <a:ahLst/>
            <a:cxnLst/>
            <a:rect l="l" t="t" r="r" b="b"/>
            <a:pathLst>
              <a:path w="261620" h="41275">
                <a:moveTo>
                  <a:pt x="0" y="41148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148"/>
                </a:lnTo>
                <a:lnTo>
                  <a:pt x="0" y="411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7420241" y="2016251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5">
                <a:moveTo>
                  <a:pt x="0" y="204977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7"/>
                </a:lnTo>
                <a:lnTo>
                  <a:pt x="0" y="20497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7613586" y="2332291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4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973696" y="4991100"/>
            <a:ext cx="2447290" cy="0"/>
          </a:xfrm>
          <a:custGeom>
            <a:avLst/>
            <a:gdLst/>
            <a:ahLst/>
            <a:cxnLst/>
            <a:rect l="l" t="t" r="r" b="b"/>
            <a:pathLst>
              <a:path w="2447290">
                <a:moveTo>
                  <a:pt x="0" y="0"/>
                </a:moveTo>
                <a:lnTo>
                  <a:pt x="2446794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7381379" y="4500371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70">
                <a:moveTo>
                  <a:pt x="97535" y="140969"/>
                </a:moveTo>
                <a:lnTo>
                  <a:pt x="97535" y="0"/>
                </a:lnTo>
                <a:lnTo>
                  <a:pt x="0" y="0"/>
                </a:lnTo>
                <a:lnTo>
                  <a:pt x="0" y="140969"/>
                </a:lnTo>
                <a:lnTo>
                  <a:pt x="97535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7451725" y="41506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0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7479030" y="4150614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20" h="51435">
                <a:moveTo>
                  <a:pt x="0" y="51053"/>
                </a:moveTo>
                <a:lnTo>
                  <a:pt x="261620" y="51053"/>
                </a:lnTo>
                <a:lnTo>
                  <a:pt x="261620" y="0"/>
                </a:lnTo>
                <a:lnTo>
                  <a:pt x="0" y="0"/>
                </a:lnTo>
                <a:lnTo>
                  <a:pt x="0" y="5105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7479030" y="4407408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3"/>
                </a:moveTo>
                <a:lnTo>
                  <a:pt x="261620" y="233933"/>
                </a:lnTo>
                <a:lnTo>
                  <a:pt x="261620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7767319" y="41506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7740281" y="4500371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70">
                <a:moveTo>
                  <a:pt x="96774" y="140969"/>
                </a:moveTo>
                <a:lnTo>
                  <a:pt x="96774" y="0"/>
                </a:lnTo>
                <a:lnTo>
                  <a:pt x="0" y="0"/>
                </a:lnTo>
                <a:lnTo>
                  <a:pt x="0" y="140969"/>
                </a:lnTo>
                <a:lnTo>
                  <a:pt x="96774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7478915" y="4458461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261366" y="41910"/>
                </a:lnTo>
                <a:lnTo>
                  <a:pt x="261366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7478915" y="4201667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20" h="205739">
                <a:moveTo>
                  <a:pt x="261366" y="205740"/>
                </a:moveTo>
                <a:lnTo>
                  <a:pt x="261366" y="0"/>
                </a:lnTo>
                <a:lnTo>
                  <a:pt x="0" y="0"/>
                </a:lnTo>
                <a:lnTo>
                  <a:pt x="0" y="205740"/>
                </a:lnTo>
                <a:lnTo>
                  <a:pt x="261366" y="20574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7676274" y="4522470"/>
            <a:ext cx="131445" cy="16510"/>
          </a:xfrm>
          <a:custGeom>
            <a:avLst/>
            <a:gdLst/>
            <a:ahLst/>
            <a:cxnLst/>
            <a:rect l="l" t="t" r="r" b="b"/>
            <a:pathLst>
              <a:path w="131445" h="16510">
                <a:moveTo>
                  <a:pt x="0" y="16001"/>
                </a:moveTo>
                <a:lnTo>
                  <a:pt x="131051" y="16001"/>
                </a:lnTo>
                <a:lnTo>
                  <a:pt x="13105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7382141" y="4151376"/>
            <a:ext cx="455930" cy="490220"/>
          </a:xfrm>
          <a:custGeom>
            <a:avLst/>
            <a:gdLst/>
            <a:ahLst/>
            <a:cxnLst/>
            <a:rect l="l" t="t" r="r" b="b"/>
            <a:pathLst>
              <a:path w="455929" h="490220">
                <a:moveTo>
                  <a:pt x="358140" y="348996"/>
                </a:moveTo>
                <a:lnTo>
                  <a:pt x="358140" y="307086"/>
                </a:lnTo>
                <a:lnTo>
                  <a:pt x="412229" y="307086"/>
                </a:lnTo>
                <a:lnTo>
                  <a:pt x="412229" y="0"/>
                </a:lnTo>
                <a:lnTo>
                  <a:pt x="43421" y="0"/>
                </a:lnTo>
                <a:lnTo>
                  <a:pt x="43421" y="307086"/>
                </a:lnTo>
                <a:lnTo>
                  <a:pt x="96774" y="307086"/>
                </a:lnTo>
                <a:lnTo>
                  <a:pt x="96774" y="348996"/>
                </a:lnTo>
                <a:lnTo>
                  <a:pt x="0" y="348996"/>
                </a:lnTo>
                <a:lnTo>
                  <a:pt x="0" y="489965"/>
                </a:lnTo>
                <a:lnTo>
                  <a:pt x="455675" y="489965"/>
                </a:lnTo>
                <a:lnTo>
                  <a:pt x="455675" y="348996"/>
                </a:lnTo>
                <a:lnTo>
                  <a:pt x="358140" y="348996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7478915" y="4458461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7478915" y="4202429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4">
                <a:moveTo>
                  <a:pt x="0" y="204977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7"/>
                </a:lnTo>
                <a:lnTo>
                  <a:pt x="0" y="20497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7672260" y="4518469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4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7496441" y="2462022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301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7615301" y="4658867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4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9" name="object 1419"/>
          <p:cNvSpPr txBox="1"/>
          <p:nvPr/>
        </p:nvSpPr>
        <p:spPr>
          <a:xfrm>
            <a:off x="1330578" y="4028186"/>
            <a:ext cx="6096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1.0.0.1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0" name="object 1420"/>
          <p:cNvSpPr txBox="1"/>
          <p:nvPr/>
        </p:nvSpPr>
        <p:spPr>
          <a:xfrm>
            <a:off x="2338717" y="4048760"/>
            <a:ext cx="6407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1.0.0.2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1" name="object 1421"/>
          <p:cNvSpPr txBox="1"/>
          <p:nvPr/>
        </p:nvSpPr>
        <p:spPr>
          <a:xfrm>
            <a:off x="4129404" y="4557001"/>
            <a:ext cx="921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3.0.0.254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2" name="object 1422"/>
          <p:cNvSpPr txBox="1"/>
          <p:nvPr/>
        </p:nvSpPr>
        <p:spPr>
          <a:xfrm>
            <a:off x="1530210" y="3506203"/>
            <a:ext cx="12953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3" name="object 1423"/>
          <p:cNvSpPr txBox="1"/>
          <p:nvPr/>
        </p:nvSpPr>
        <p:spPr>
          <a:xfrm>
            <a:off x="1725815" y="3462146"/>
            <a:ext cx="996950" cy="50800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R="84455" algn="r">
              <a:lnSpc>
                <a:spcPct val="100000"/>
              </a:lnSpc>
              <a:spcBef>
                <a:spcPts val="53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4" name="object 1424"/>
          <p:cNvSpPr txBox="1"/>
          <p:nvPr/>
        </p:nvSpPr>
        <p:spPr>
          <a:xfrm>
            <a:off x="3416172" y="3717264"/>
            <a:ext cx="12953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5" name="object 1425"/>
          <p:cNvSpPr txBox="1"/>
          <p:nvPr/>
        </p:nvSpPr>
        <p:spPr>
          <a:xfrm>
            <a:off x="4122559" y="3669258"/>
            <a:ext cx="7150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1675" algn="l"/>
              </a:tabLst>
            </a:pP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sng" spc="114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c	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6" name="object 1426"/>
          <p:cNvSpPr/>
          <p:nvPr/>
        </p:nvSpPr>
        <p:spPr>
          <a:xfrm>
            <a:off x="3310775" y="4053840"/>
            <a:ext cx="268605" cy="539750"/>
          </a:xfrm>
          <a:custGeom>
            <a:avLst/>
            <a:gdLst/>
            <a:ahLst/>
            <a:cxnLst/>
            <a:rect l="l" t="t" r="r" b="b"/>
            <a:pathLst>
              <a:path w="268604" h="539750">
                <a:moveTo>
                  <a:pt x="238300" y="70714"/>
                </a:moveTo>
                <a:lnTo>
                  <a:pt x="230032" y="66672"/>
                </a:lnTo>
                <a:lnTo>
                  <a:pt x="1524" y="531876"/>
                </a:lnTo>
                <a:lnTo>
                  <a:pt x="0" y="534162"/>
                </a:lnTo>
                <a:lnTo>
                  <a:pt x="1524" y="537210"/>
                </a:lnTo>
                <a:lnTo>
                  <a:pt x="3810" y="537972"/>
                </a:lnTo>
                <a:lnTo>
                  <a:pt x="6096" y="539496"/>
                </a:lnTo>
                <a:lnTo>
                  <a:pt x="8382" y="537972"/>
                </a:lnTo>
                <a:lnTo>
                  <a:pt x="9906" y="535686"/>
                </a:lnTo>
                <a:lnTo>
                  <a:pt x="238300" y="70714"/>
                </a:lnTo>
                <a:close/>
              </a:path>
              <a:path w="268604" h="539750">
                <a:moveTo>
                  <a:pt x="268224" y="85344"/>
                </a:moveTo>
                <a:lnTo>
                  <a:pt x="267462" y="0"/>
                </a:lnTo>
                <a:lnTo>
                  <a:pt x="199644" y="51815"/>
                </a:lnTo>
                <a:lnTo>
                  <a:pt x="230032" y="66672"/>
                </a:lnTo>
                <a:lnTo>
                  <a:pt x="235458" y="55625"/>
                </a:lnTo>
                <a:lnTo>
                  <a:pt x="236220" y="52577"/>
                </a:lnTo>
                <a:lnTo>
                  <a:pt x="239268" y="51815"/>
                </a:lnTo>
                <a:lnTo>
                  <a:pt x="241554" y="53339"/>
                </a:lnTo>
                <a:lnTo>
                  <a:pt x="243840" y="54101"/>
                </a:lnTo>
                <a:lnTo>
                  <a:pt x="245364" y="57150"/>
                </a:lnTo>
                <a:lnTo>
                  <a:pt x="245364" y="74168"/>
                </a:lnTo>
                <a:lnTo>
                  <a:pt x="268224" y="85344"/>
                </a:lnTo>
                <a:close/>
              </a:path>
              <a:path w="268604" h="539750">
                <a:moveTo>
                  <a:pt x="245364" y="57150"/>
                </a:moveTo>
                <a:lnTo>
                  <a:pt x="243840" y="54101"/>
                </a:lnTo>
                <a:lnTo>
                  <a:pt x="241554" y="53339"/>
                </a:lnTo>
                <a:lnTo>
                  <a:pt x="239268" y="51815"/>
                </a:lnTo>
                <a:lnTo>
                  <a:pt x="236220" y="52577"/>
                </a:lnTo>
                <a:lnTo>
                  <a:pt x="235458" y="55625"/>
                </a:lnTo>
                <a:lnTo>
                  <a:pt x="230032" y="66672"/>
                </a:lnTo>
                <a:lnTo>
                  <a:pt x="238300" y="70714"/>
                </a:lnTo>
                <a:lnTo>
                  <a:pt x="243840" y="59436"/>
                </a:lnTo>
                <a:lnTo>
                  <a:pt x="245364" y="57150"/>
                </a:lnTo>
                <a:close/>
              </a:path>
              <a:path w="268604" h="539750">
                <a:moveTo>
                  <a:pt x="245364" y="74168"/>
                </a:moveTo>
                <a:lnTo>
                  <a:pt x="245364" y="57150"/>
                </a:lnTo>
                <a:lnTo>
                  <a:pt x="243840" y="59436"/>
                </a:lnTo>
                <a:lnTo>
                  <a:pt x="238300" y="70714"/>
                </a:lnTo>
                <a:lnTo>
                  <a:pt x="245364" y="7416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4230509" y="4018026"/>
            <a:ext cx="315595" cy="516890"/>
          </a:xfrm>
          <a:custGeom>
            <a:avLst/>
            <a:gdLst/>
            <a:ahLst/>
            <a:cxnLst/>
            <a:rect l="l" t="t" r="r" b="b"/>
            <a:pathLst>
              <a:path w="315595" h="516889">
                <a:moveTo>
                  <a:pt x="72389" y="44958"/>
                </a:moveTo>
                <a:lnTo>
                  <a:pt x="0" y="0"/>
                </a:lnTo>
                <a:lnTo>
                  <a:pt x="6858" y="84582"/>
                </a:lnTo>
                <a:lnTo>
                  <a:pt x="27432" y="72141"/>
                </a:lnTo>
                <a:lnTo>
                  <a:pt x="27432" y="54101"/>
                </a:lnTo>
                <a:lnTo>
                  <a:pt x="28194" y="51053"/>
                </a:lnTo>
                <a:lnTo>
                  <a:pt x="30480" y="49529"/>
                </a:lnTo>
                <a:lnTo>
                  <a:pt x="32765" y="48768"/>
                </a:lnTo>
                <a:lnTo>
                  <a:pt x="35813" y="49529"/>
                </a:lnTo>
                <a:lnTo>
                  <a:pt x="37337" y="51815"/>
                </a:lnTo>
                <a:lnTo>
                  <a:pt x="43696" y="62307"/>
                </a:lnTo>
                <a:lnTo>
                  <a:pt x="72389" y="44958"/>
                </a:lnTo>
                <a:close/>
              </a:path>
              <a:path w="315595" h="516889">
                <a:moveTo>
                  <a:pt x="43696" y="62307"/>
                </a:moveTo>
                <a:lnTo>
                  <a:pt x="37337" y="51815"/>
                </a:lnTo>
                <a:lnTo>
                  <a:pt x="35813" y="49529"/>
                </a:lnTo>
                <a:lnTo>
                  <a:pt x="32765" y="48768"/>
                </a:lnTo>
                <a:lnTo>
                  <a:pt x="30480" y="49529"/>
                </a:lnTo>
                <a:lnTo>
                  <a:pt x="28194" y="51053"/>
                </a:lnTo>
                <a:lnTo>
                  <a:pt x="27432" y="54101"/>
                </a:lnTo>
                <a:lnTo>
                  <a:pt x="28956" y="56387"/>
                </a:lnTo>
                <a:lnTo>
                  <a:pt x="35526" y="67247"/>
                </a:lnTo>
                <a:lnTo>
                  <a:pt x="43696" y="62307"/>
                </a:lnTo>
                <a:close/>
              </a:path>
              <a:path w="315595" h="516889">
                <a:moveTo>
                  <a:pt x="35526" y="67247"/>
                </a:moveTo>
                <a:lnTo>
                  <a:pt x="28956" y="56387"/>
                </a:lnTo>
                <a:lnTo>
                  <a:pt x="27432" y="54101"/>
                </a:lnTo>
                <a:lnTo>
                  <a:pt x="27432" y="72141"/>
                </a:lnTo>
                <a:lnTo>
                  <a:pt x="35526" y="67247"/>
                </a:lnTo>
                <a:close/>
              </a:path>
              <a:path w="315595" h="516889">
                <a:moveTo>
                  <a:pt x="315468" y="510539"/>
                </a:moveTo>
                <a:lnTo>
                  <a:pt x="313944" y="508253"/>
                </a:lnTo>
                <a:lnTo>
                  <a:pt x="43696" y="62307"/>
                </a:lnTo>
                <a:lnTo>
                  <a:pt x="35526" y="67247"/>
                </a:lnTo>
                <a:lnTo>
                  <a:pt x="305562" y="513588"/>
                </a:lnTo>
                <a:lnTo>
                  <a:pt x="307086" y="515874"/>
                </a:lnTo>
                <a:lnTo>
                  <a:pt x="310134" y="516636"/>
                </a:lnTo>
                <a:lnTo>
                  <a:pt x="314706" y="513588"/>
                </a:lnTo>
                <a:lnTo>
                  <a:pt x="315468" y="51053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8" name="object 1428"/>
          <p:cNvSpPr txBox="1"/>
          <p:nvPr/>
        </p:nvSpPr>
        <p:spPr>
          <a:xfrm>
            <a:off x="5421769" y="4733023"/>
            <a:ext cx="921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29" name="object 1429"/>
          <p:cNvSpPr txBox="1"/>
          <p:nvPr/>
        </p:nvSpPr>
        <p:spPr>
          <a:xfrm>
            <a:off x="5350128" y="2988817"/>
            <a:ext cx="11398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3.0.0.253</a:t>
            </a:r>
            <a:r>
              <a:rPr sz="1600" spc="335" dirty="0">
                <a:latin typeface="Comic Sans MS"/>
                <a:cs typeface="Comic Sans MS"/>
              </a:rPr>
              <a:t> </a:t>
            </a:r>
            <a:r>
              <a:rPr sz="2400" baseline="-32986" dirty="0">
                <a:latin typeface="Comic Sans MS"/>
                <a:cs typeface="Comic Sans MS"/>
              </a:rPr>
              <a:t>c</a:t>
            </a:r>
            <a:endParaRPr sz="2400" baseline="-32986">
              <a:latin typeface="Comic Sans MS"/>
              <a:cs typeface="Comic Sans MS"/>
            </a:endParaRPr>
          </a:p>
        </p:txBody>
      </p:sp>
      <p:sp>
        <p:nvSpPr>
          <p:cNvPr id="1430" name="object 1430"/>
          <p:cNvSpPr/>
          <p:nvPr/>
        </p:nvSpPr>
        <p:spPr>
          <a:xfrm>
            <a:off x="7033907" y="3020567"/>
            <a:ext cx="195580" cy="384810"/>
          </a:xfrm>
          <a:custGeom>
            <a:avLst/>
            <a:gdLst/>
            <a:ahLst/>
            <a:cxnLst/>
            <a:rect l="l" t="t" r="r" b="b"/>
            <a:pathLst>
              <a:path w="195579" h="384810">
                <a:moveTo>
                  <a:pt x="68567" y="51054"/>
                </a:moveTo>
                <a:lnTo>
                  <a:pt x="761" y="0"/>
                </a:lnTo>
                <a:lnTo>
                  <a:pt x="0" y="85343"/>
                </a:lnTo>
                <a:lnTo>
                  <a:pt x="23622" y="73530"/>
                </a:lnTo>
                <a:lnTo>
                  <a:pt x="23622" y="57150"/>
                </a:lnTo>
                <a:lnTo>
                  <a:pt x="24383" y="54101"/>
                </a:lnTo>
                <a:lnTo>
                  <a:pt x="26670" y="52577"/>
                </a:lnTo>
                <a:lnTo>
                  <a:pt x="28943" y="51815"/>
                </a:lnTo>
                <a:lnTo>
                  <a:pt x="31991" y="52577"/>
                </a:lnTo>
                <a:lnTo>
                  <a:pt x="32753" y="54863"/>
                </a:lnTo>
                <a:lnTo>
                  <a:pt x="38382" y="66148"/>
                </a:lnTo>
                <a:lnTo>
                  <a:pt x="68567" y="51054"/>
                </a:lnTo>
                <a:close/>
              </a:path>
              <a:path w="195579" h="384810">
                <a:moveTo>
                  <a:pt x="38382" y="66148"/>
                </a:moveTo>
                <a:lnTo>
                  <a:pt x="32753" y="54863"/>
                </a:lnTo>
                <a:lnTo>
                  <a:pt x="31991" y="52577"/>
                </a:lnTo>
                <a:lnTo>
                  <a:pt x="28943" y="51815"/>
                </a:lnTo>
                <a:lnTo>
                  <a:pt x="26670" y="52577"/>
                </a:lnTo>
                <a:lnTo>
                  <a:pt x="24383" y="54101"/>
                </a:lnTo>
                <a:lnTo>
                  <a:pt x="23622" y="57150"/>
                </a:lnTo>
                <a:lnTo>
                  <a:pt x="24383" y="59436"/>
                </a:lnTo>
                <a:lnTo>
                  <a:pt x="29858" y="70411"/>
                </a:lnTo>
                <a:lnTo>
                  <a:pt x="38382" y="66148"/>
                </a:lnTo>
                <a:close/>
              </a:path>
              <a:path w="195579" h="384810">
                <a:moveTo>
                  <a:pt x="29858" y="70411"/>
                </a:moveTo>
                <a:lnTo>
                  <a:pt x="24383" y="59436"/>
                </a:lnTo>
                <a:lnTo>
                  <a:pt x="23622" y="57150"/>
                </a:lnTo>
                <a:lnTo>
                  <a:pt x="23622" y="73530"/>
                </a:lnTo>
                <a:lnTo>
                  <a:pt x="29858" y="70411"/>
                </a:lnTo>
                <a:close/>
              </a:path>
              <a:path w="195579" h="384810">
                <a:moveTo>
                  <a:pt x="195072" y="379475"/>
                </a:moveTo>
                <a:lnTo>
                  <a:pt x="193548" y="377189"/>
                </a:lnTo>
                <a:lnTo>
                  <a:pt x="38382" y="66148"/>
                </a:lnTo>
                <a:lnTo>
                  <a:pt x="29858" y="70411"/>
                </a:lnTo>
                <a:lnTo>
                  <a:pt x="185166" y="381761"/>
                </a:lnTo>
                <a:lnTo>
                  <a:pt x="185915" y="384047"/>
                </a:lnTo>
                <a:lnTo>
                  <a:pt x="188963" y="384809"/>
                </a:lnTo>
                <a:lnTo>
                  <a:pt x="191261" y="384047"/>
                </a:lnTo>
                <a:lnTo>
                  <a:pt x="193548" y="382523"/>
                </a:lnTo>
                <a:lnTo>
                  <a:pt x="195072" y="37947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1" name="object 1431"/>
          <p:cNvSpPr txBox="1"/>
          <p:nvPr/>
        </p:nvSpPr>
        <p:spPr>
          <a:xfrm>
            <a:off x="6975487" y="2669539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2" name="object 1432"/>
          <p:cNvSpPr/>
          <p:nvPr/>
        </p:nvSpPr>
        <p:spPr>
          <a:xfrm>
            <a:off x="8696591" y="2331720"/>
            <a:ext cx="0" cy="652780"/>
          </a:xfrm>
          <a:custGeom>
            <a:avLst/>
            <a:gdLst/>
            <a:ahLst/>
            <a:cxnLst/>
            <a:rect l="l" t="t" r="r" b="b"/>
            <a:pathLst>
              <a:path h="652780">
                <a:moveTo>
                  <a:pt x="0" y="0"/>
                </a:moveTo>
                <a:lnTo>
                  <a:pt x="0" y="652272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3" name="object 1433"/>
          <p:cNvSpPr txBox="1"/>
          <p:nvPr/>
        </p:nvSpPr>
        <p:spPr>
          <a:xfrm>
            <a:off x="6856615" y="2855010"/>
            <a:ext cx="2245995" cy="79375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531495">
              <a:lnSpc>
                <a:spcPct val="100000"/>
              </a:lnSpc>
              <a:spcBef>
                <a:spcPts val="1200"/>
              </a:spcBef>
              <a:tabLst>
                <a:tab pos="1585595" algn="l"/>
              </a:tabLst>
            </a:pPr>
            <a:r>
              <a:rPr sz="1600" spc="-5" dirty="0">
                <a:latin typeface="Comic Sans MS"/>
                <a:cs typeface="Comic Sans MS"/>
              </a:rPr>
              <a:t>2.0.0.</a:t>
            </a:r>
            <a:r>
              <a:rPr sz="1600" dirty="0">
                <a:latin typeface="Comic Sans MS"/>
                <a:cs typeface="Comic Sans MS"/>
              </a:rPr>
              <a:t>3	</a:t>
            </a:r>
            <a:r>
              <a:rPr sz="1600" spc="-5" dirty="0">
                <a:latin typeface="Comic Sans MS"/>
                <a:cs typeface="Comic Sans MS"/>
              </a:rPr>
              <a:t>2.0.0.4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1600" spc="-5" dirty="0">
                <a:latin typeface="Comic Sans MS"/>
                <a:cs typeface="Comic Sans MS"/>
              </a:rPr>
              <a:t>2.0.0.253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4" name="object 1434"/>
          <p:cNvSpPr txBox="1"/>
          <p:nvPr/>
        </p:nvSpPr>
        <p:spPr>
          <a:xfrm>
            <a:off x="7319911" y="5050802"/>
            <a:ext cx="6724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4.0.0.5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5" name="object 1435"/>
          <p:cNvSpPr/>
          <p:nvPr/>
        </p:nvSpPr>
        <p:spPr>
          <a:xfrm>
            <a:off x="7081901" y="5038344"/>
            <a:ext cx="266065" cy="493395"/>
          </a:xfrm>
          <a:custGeom>
            <a:avLst/>
            <a:gdLst/>
            <a:ahLst/>
            <a:cxnLst/>
            <a:rect l="l" t="t" r="r" b="b"/>
            <a:pathLst>
              <a:path w="266065" h="493395">
                <a:moveTo>
                  <a:pt x="69354" y="49529"/>
                </a:moveTo>
                <a:lnTo>
                  <a:pt x="0" y="0"/>
                </a:lnTo>
                <a:lnTo>
                  <a:pt x="2285" y="85343"/>
                </a:lnTo>
                <a:lnTo>
                  <a:pt x="24396" y="73537"/>
                </a:lnTo>
                <a:lnTo>
                  <a:pt x="24396" y="56387"/>
                </a:lnTo>
                <a:lnTo>
                  <a:pt x="25146" y="53339"/>
                </a:lnTo>
                <a:lnTo>
                  <a:pt x="29730" y="50291"/>
                </a:lnTo>
                <a:lnTo>
                  <a:pt x="32778" y="51815"/>
                </a:lnTo>
                <a:lnTo>
                  <a:pt x="34302" y="54101"/>
                </a:lnTo>
                <a:lnTo>
                  <a:pt x="40176" y="65110"/>
                </a:lnTo>
                <a:lnTo>
                  <a:pt x="69354" y="49529"/>
                </a:lnTo>
                <a:close/>
              </a:path>
              <a:path w="266065" h="493395">
                <a:moveTo>
                  <a:pt x="40176" y="65110"/>
                </a:moveTo>
                <a:lnTo>
                  <a:pt x="34302" y="54101"/>
                </a:lnTo>
                <a:lnTo>
                  <a:pt x="32778" y="51815"/>
                </a:lnTo>
                <a:lnTo>
                  <a:pt x="29730" y="50291"/>
                </a:lnTo>
                <a:lnTo>
                  <a:pt x="25146" y="53339"/>
                </a:lnTo>
                <a:lnTo>
                  <a:pt x="24396" y="56387"/>
                </a:lnTo>
                <a:lnTo>
                  <a:pt x="25920" y="58673"/>
                </a:lnTo>
                <a:lnTo>
                  <a:pt x="31754" y="69607"/>
                </a:lnTo>
                <a:lnTo>
                  <a:pt x="40176" y="65110"/>
                </a:lnTo>
                <a:close/>
              </a:path>
              <a:path w="266065" h="493395">
                <a:moveTo>
                  <a:pt x="31754" y="69607"/>
                </a:moveTo>
                <a:lnTo>
                  <a:pt x="25920" y="58673"/>
                </a:lnTo>
                <a:lnTo>
                  <a:pt x="24396" y="56387"/>
                </a:lnTo>
                <a:lnTo>
                  <a:pt x="24396" y="73537"/>
                </a:lnTo>
                <a:lnTo>
                  <a:pt x="31754" y="69607"/>
                </a:lnTo>
                <a:close/>
              </a:path>
              <a:path w="266065" h="493395">
                <a:moveTo>
                  <a:pt x="265938" y="487679"/>
                </a:moveTo>
                <a:lnTo>
                  <a:pt x="264426" y="485393"/>
                </a:lnTo>
                <a:lnTo>
                  <a:pt x="40176" y="65110"/>
                </a:lnTo>
                <a:lnTo>
                  <a:pt x="31754" y="69607"/>
                </a:lnTo>
                <a:lnTo>
                  <a:pt x="256044" y="489965"/>
                </a:lnTo>
                <a:lnTo>
                  <a:pt x="257568" y="492251"/>
                </a:lnTo>
                <a:lnTo>
                  <a:pt x="260616" y="493013"/>
                </a:lnTo>
                <a:lnTo>
                  <a:pt x="262902" y="491489"/>
                </a:lnTo>
                <a:lnTo>
                  <a:pt x="265175" y="490727"/>
                </a:lnTo>
                <a:lnTo>
                  <a:pt x="265938" y="48767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6" name="object 1436"/>
          <p:cNvSpPr txBox="1"/>
          <p:nvPr/>
        </p:nvSpPr>
        <p:spPr>
          <a:xfrm>
            <a:off x="7569072" y="2514092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7" name="object 1437"/>
          <p:cNvSpPr txBox="1"/>
          <p:nvPr/>
        </p:nvSpPr>
        <p:spPr>
          <a:xfrm>
            <a:off x="8779141" y="2405900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8" name="object 1438"/>
          <p:cNvSpPr txBox="1"/>
          <p:nvPr/>
        </p:nvSpPr>
        <p:spPr>
          <a:xfrm>
            <a:off x="7687208" y="4674361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39" name="object 1439"/>
          <p:cNvSpPr txBox="1"/>
          <p:nvPr/>
        </p:nvSpPr>
        <p:spPr>
          <a:xfrm>
            <a:off x="6311785" y="4463275"/>
            <a:ext cx="857885" cy="479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85"/>
              </a:lnSpc>
              <a:spcBef>
                <a:spcPts val="100"/>
              </a:spcBef>
              <a:tabLst>
                <a:tab pos="652145" algn="l"/>
              </a:tabLst>
            </a:pPr>
            <a:r>
              <a:rPr sz="1600" dirty="0">
                <a:latin typeface="Comic Sans MS"/>
                <a:cs typeface="Comic Sans MS"/>
              </a:rPr>
              <a:t>c </a:t>
            </a:r>
            <a:r>
              <a:rPr sz="1600" spc="-240" dirty="0">
                <a:latin typeface="Comic Sans MS"/>
                <a:cs typeface="Comic Sans MS"/>
              </a:rPr>
              <a:t> </a:t>
            </a: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	</a:t>
            </a:r>
            <a:endParaRPr sz="1600">
              <a:latin typeface="Comic Sans MS"/>
              <a:cs typeface="Comic Sans MS"/>
            </a:endParaRPr>
          </a:p>
          <a:p>
            <a:pPr marR="5080" algn="r">
              <a:lnSpc>
                <a:spcPts val="1785"/>
              </a:lnSpc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0" name="object 1440"/>
          <p:cNvSpPr/>
          <p:nvPr/>
        </p:nvSpPr>
        <p:spPr>
          <a:xfrm>
            <a:off x="3862463" y="1748789"/>
            <a:ext cx="0" cy="1937385"/>
          </a:xfrm>
          <a:custGeom>
            <a:avLst/>
            <a:gdLst/>
            <a:ahLst/>
            <a:cxnLst/>
            <a:rect l="l" t="t" r="r" b="b"/>
            <a:pathLst>
              <a:path h="1937385">
                <a:moveTo>
                  <a:pt x="0" y="0"/>
                </a:moveTo>
                <a:lnTo>
                  <a:pt x="0" y="1937004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6722998" y="1650492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603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6708520" y="3181350"/>
            <a:ext cx="0" cy="1487805"/>
          </a:xfrm>
          <a:custGeom>
            <a:avLst/>
            <a:gdLst/>
            <a:ahLst/>
            <a:cxnLst/>
            <a:rect l="l" t="t" r="r" b="b"/>
            <a:pathLst>
              <a:path h="1487804">
                <a:moveTo>
                  <a:pt x="0" y="0"/>
                </a:moveTo>
                <a:lnTo>
                  <a:pt x="0" y="1487423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6721475" y="5141976"/>
            <a:ext cx="0" cy="1022350"/>
          </a:xfrm>
          <a:custGeom>
            <a:avLst/>
            <a:gdLst/>
            <a:ahLst/>
            <a:cxnLst/>
            <a:rect l="l" t="t" r="r" b="b"/>
            <a:pathLst>
              <a:path h="1022350">
                <a:moveTo>
                  <a:pt x="0" y="0"/>
                </a:moveTo>
                <a:lnTo>
                  <a:pt x="0" y="1021841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4" name="object 1444"/>
          <p:cNvSpPr txBox="1"/>
          <p:nvPr/>
        </p:nvSpPr>
        <p:spPr>
          <a:xfrm>
            <a:off x="1255909" y="2593339"/>
            <a:ext cx="6343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5" name="object 1445"/>
          <p:cNvSpPr txBox="1"/>
          <p:nvPr/>
        </p:nvSpPr>
        <p:spPr>
          <a:xfrm>
            <a:off x="2429395" y="2578849"/>
            <a:ext cx="667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6" name="object 1446"/>
          <p:cNvSpPr txBox="1"/>
          <p:nvPr/>
        </p:nvSpPr>
        <p:spPr>
          <a:xfrm>
            <a:off x="7175868" y="3853675"/>
            <a:ext cx="667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5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7" name="object 1447"/>
          <p:cNvSpPr txBox="1"/>
          <p:nvPr/>
        </p:nvSpPr>
        <p:spPr>
          <a:xfrm>
            <a:off x="3461130" y="3288284"/>
            <a:ext cx="8782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8" name="object 1448"/>
          <p:cNvSpPr txBox="1"/>
          <p:nvPr/>
        </p:nvSpPr>
        <p:spPr>
          <a:xfrm>
            <a:off x="5869051" y="5163578"/>
            <a:ext cx="8515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8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C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49" name="object 1449"/>
          <p:cNvSpPr txBox="1">
            <a:spLocks noGrp="1"/>
          </p:cNvSpPr>
          <p:nvPr>
            <p:ph type="title"/>
          </p:nvPr>
        </p:nvSpPr>
        <p:spPr>
          <a:xfrm>
            <a:off x="1294002" y="699769"/>
            <a:ext cx="5172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Routing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Example: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1.0.0.1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ymbol"/>
                <a:cs typeface="Symbol"/>
              </a:rPr>
              <a:t></a:t>
            </a:r>
            <a:r>
              <a:rPr sz="2400" u="heavy" spc="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2.0.0.4</a:t>
            </a:r>
            <a:endParaRPr sz="2400">
              <a:latin typeface="Comic Sans MS"/>
              <a:cs typeface="Comic Sans MS"/>
            </a:endParaRPr>
          </a:p>
        </p:txBody>
      </p:sp>
      <p:graphicFrame>
        <p:nvGraphicFramePr>
          <p:cNvPr id="1450" name="object 1450"/>
          <p:cNvGraphicFramePr>
            <a:graphicFrameLocks noGrp="1"/>
          </p:cNvGraphicFramePr>
          <p:nvPr/>
        </p:nvGraphicFramePr>
        <p:xfrm>
          <a:off x="1059256" y="5229034"/>
          <a:ext cx="4465955" cy="1495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9640"/>
                <a:gridCol w="1145539"/>
                <a:gridCol w="1076325"/>
              </a:tblGrid>
              <a:tr h="375920"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Target/Prefix-Length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Next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Hop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Interface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1.0.0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3.0.0.254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2.0.0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“direct”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3.0.0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“direct”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51" name="object 1451"/>
          <p:cNvSpPr txBox="1"/>
          <p:nvPr/>
        </p:nvSpPr>
        <p:spPr>
          <a:xfrm>
            <a:off x="1162183" y="4476521"/>
            <a:ext cx="2562860" cy="725170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685925">
              <a:lnSpc>
                <a:spcPct val="100000"/>
              </a:lnSpc>
              <a:spcBef>
                <a:spcPts val="930"/>
              </a:spcBef>
            </a:pPr>
            <a:r>
              <a:rPr sz="1600" spc="-5" dirty="0">
                <a:latin typeface="Comic Sans MS"/>
                <a:cs typeface="Comic Sans MS"/>
              </a:rPr>
              <a:t>1.0.0.254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Router B’s routing</a:t>
            </a:r>
            <a:r>
              <a:rPr sz="1600" spc="-3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table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52" name="object 1452"/>
          <p:cNvSpPr txBox="1"/>
          <p:nvPr/>
        </p:nvSpPr>
        <p:spPr>
          <a:xfrm>
            <a:off x="1226963" y="1543621"/>
            <a:ext cx="2171065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5940">
              <a:lnSpc>
                <a:spcPct val="1503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A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7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1.0.0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53" name="object 1453"/>
          <p:cNvSpPr txBox="1"/>
          <p:nvPr/>
        </p:nvSpPr>
        <p:spPr>
          <a:xfrm>
            <a:off x="3977030" y="1468183"/>
            <a:ext cx="2740025" cy="1200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204" marR="81280" indent="-231140">
              <a:lnSpc>
                <a:spcPct val="1506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High-Speed Fiber Backbone  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4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3.0.0</a:t>
            </a:r>
            <a:endParaRPr sz="160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154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10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454" name="object 1454"/>
          <p:cNvSpPr txBox="1"/>
          <p:nvPr/>
        </p:nvSpPr>
        <p:spPr>
          <a:xfrm>
            <a:off x="6956450" y="699321"/>
            <a:ext cx="22028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2610">
              <a:lnSpc>
                <a:spcPct val="1503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B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8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2.0.0</a:t>
            </a:r>
            <a:endParaRPr sz="1600">
              <a:latin typeface="Comic Sans MS"/>
              <a:cs typeface="Comic Sans MS"/>
            </a:endParaRPr>
          </a:p>
          <a:p>
            <a:pPr marL="161925">
              <a:lnSpc>
                <a:spcPct val="100000"/>
              </a:lnSpc>
              <a:spcBef>
                <a:spcPts val="1155"/>
              </a:spcBef>
              <a:tabLst>
                <a:tab pos="1514475" algn="l"/>
              </a:tabLst>
            </a:pPr>
            <a:r>
              <a:rPr sz="1600" spc="-5" dirty="0">
                <a:latin typeface="Comic Sans MS"/>
                <a:cs typeface="Comic Sans MS"/>
              </a:rPr>
              <a:t>Host </a:t>
            </a:r>
            <a:r>
              <a:rPr sz="1600" dirty="0">
                <a:latin typeface="Comic Sans MS"/>
                <a:cs typeface="Comic Sans MS"/>
              </a:rPr>
              <a:t>3	</a:t>
            </a:r>
            <a:r>
              <a:rPr sz="2400" spc="-7" baseline="1736" dirty="0">
                <a:latin typeface="Comic Sans MS"/>
                <a:cs typeface="Comic Sans MS"/>
              </a:rPr>
              <a:t>Host</a:t>
            </a:r>
            <a:r>
              <a:rPr sz="2400" spc="-82" baseline="1736" dirty="0">
                <a:latin typeface="Comic Sans MS"/>
                <a:cs typeface="Comic Sans MS"/>
              </a:rPr>
              <a:t> </a:t>
            </a:r>
            <a:r>
              <a:rPr sz="2400" baseline="1736" dirty="0">
                <a:latin typeface="Comic Sans MS"/>
                <a:cs typeface="Comic Sans MS"/>
              </a:rPr>
              <a:t>4</a:t>
            </a:r>
            <a:endParaRPr sz="2400" baseline="1736">
              <a:latin typeface="Comic Sans MS"/>
              <a:cs typeface="Comic Sans MS"/>
            </a:endParaRPr>
          </a:p>
        </p:txBody>
      </p:sp>
      <p:sp>
        <p:nvSpPr>
          <p:cNvPr id="1455" name="object 1455"/>
          <p:cNvSpPr/>
          <p:nvPr/>
        </p:nvSpPr>
        <p:spPr>
          <a:xfrm>
            <a:off x="5619635" y="2212848"/>
            <a:ext cx="1532890" cy="1343025"/>
          </a:xfrm>
          <a:custGeom>
            <a:avLst/>
            <a:gdLst/>
            <a:ahLst/>
            <a:cxnLst/>
            <a:rect l="l" t="t" r="r" b="b"/>
            <a:pathLst>
              <a:path w="1532890" h="1343025">
                <a:moveTo>
                  <a:pt x="766559" y="0"/>
                </a:moveTo>
                <a:lnTo>
                  <a:pt x="716124" y="1426"/>
                </a:lnTo>
                <a:lnTo>
                  <a:pt x="666565" y="5646"/>
                </a:lnTo>
                <a:lnTo>
                  <a:pt x="617983" y="12573"/>
                </a:lnTo>
                <a:lnTo>
                  <a:pt x="570478" y="22118"/>
                </a:lnTo>
                <a:lnTo>
                  <a:pt x="524151" y="34192"/>
                </a:lnTo>
                <a:lnTo>
                  <a:pt x="479103" y="48708"/>
                </a:lnTo>
                <a:lnTo>
                  <a:pt x="435434" y="65578"/>
                </a:lnTo>
                <a:lnTo>
                  <a:pt x="393245" y="84714"/>
                </a:lnTo>
                <a:lnTo>
                  <a:pt x="352636" y="106027"/>
                </a:lnTo>
                <a:lnTo>
                  <a:pt x="313709" y="129430"/>
                </a:lnTo>
                <a:lnTo>
                  <a:pt x="276564" y="154834"/>
                </a:lnTo>
                <a:lnTo>
                  <a:pt x="241301" y="182151"/>
                </a:lnTo>
                <a:lnTo>
                  <a:pt x="208021" y="211294"/>
                </a:lnTo>
                <a:lnTo>
                  <a:pt x="176826" y="242174"/>
                </a:lnTo>
                <a:lnTo>
                  <a:pt x="147814" y="274704"/>
                </a:lnTo>
                <a:lnTo>
                  <a:pt x="121089" y="308794"/>
                </a:lnTo>
                <a:lnTo>
                  <a:pt x="96749" y="344357"/>
                </a:lnTo>
                <a:lnTo>
                  <a:pt x="74895" y="381305"/>
                </a:lnTo>
                <a:lnTo>
                  <a:pt x="55629" y="419550"/>
                </a:lnTo>
                <a:lnTo>
                  <a:pt x="39050" y="459004"/>
                </a:lnTo>
                <a:lnTo>
                  <a:pt x="25260" y="499578"/>
                </a:lnTo>
                <a:lnTo>
                  <a:pt x="14360" y="541185"/>
                </a:lnTo>
                <a:lnTo>
                  <a:pt x="6449" y="583737"/>
                </a:lnTo>
                <a:lnTo>
                  <a:pt x="1629" y="627145"/>
                </a:lnTo>
                <a:lnTo>
                  <a:pt x="0" y="671321"/>
                </a:lnTo>
                <a:lnTo>
                  <a:pt x="1629" y="715498"/>
                </a:lnTo>
                <a:lnTo>
                  <a:pt x="6449" y="758906"/>
                </a:lnTo>
                <a:lnTo>
                  <a:pt x="14360" y="801458"/>
                </a:lnTo>
                <a:lnTo>
                  <a:pt x="25260" y="843065"/>
                </a:lnTo>
                <a:lnTo>
                  <a:pt x="39050" y="883639"/>
                </a:lnTo>
                <a:lnTo>
                  <a:pt x="55629" y="923093"/>
                </a:lnTo>
                <a:lnTo>
                  <a:pt x="74895" y="961338"/>
                </a:lnTo>
                <a:lnTo>
                  <a:pt x="96749" y="998286"/>
                </a:lnTo>
                <a:lnTo>
                  <a:pt x="121089" y="1033849"/>
                </a:lnTo>
                <a:lnTo>
                  <a:pt x="147814" y="1067939"/>
                </a:lnTo>
                <a:lnTo>
                  <a:pt x="176826" y="1100469"/>
                </a:lnTo>
                <a:lnTo>
                  <a:pt x="208021" y="1131349"/>
                </a:lnTo>
                <a:lnTo>
                  <a:pt x="241301" y="1160492"/>
                </a:lnTo>
                <a:lnTo>
                  <a:pt x="276564" y="1187809"/>
                </a:lnTo>
                <a:lnTo>
                  <a:pt x="313709" y="1213213"/>
                </a:lnTo>
                <a:lnTo>
                  <a:pt x="352636" y="1236616"/>
                </a:lnTo>
                <a:lnTo>
                  <a:pt x="393245" y="1257929"/>
                </a:lnTo>
                <a:lnTo>
                  <a:pt x="435434" y="1277065"/>
                </a:lnTo>
                <a:lnTo>
                  <a:pt x="479103" y="1293935"/>
                </a:lnTo>
                <a:lnTo>
                  <a:pt x="524151" y="1308451"/>
                </a:lnTo>
                <a:lnTo>
                  <a:pt x="570478" y="1320525"/>
                </a:lnTo>
                <a:lnTo>
                  <a:pt x="617983" y="1330070"/>
                </a:lnTo>
                <a:lnTo>
                  <a:pt x="666565" y="1336997"/>
                </a:lnTo>
                <a:lnTo>
                  <a:pt x="716124" y="1341217"/>
                </a:lnTo>
                <a:lnTo>
                  <a:pt x="766559" y="1342643"/>
                </a:lnTo>
                <a:lnTo>
                  <a:pt x="816909" y="1341217"/>
                </a:lnTo>
                <a:lnTo>
                  <a:pt x="866389" y="1336997"/>
                </a:lnTo>
                <a:lnTo>
                  <a:pt x="914900" y="1330070"/>
                </a:lnTo>
                <a:lnTo>
                  <a:pt x="962339" y="1320525"/>
                </a:lnTo>
                <a:lnTo>
                  <a:pt x="1008607" y="1308451"/>
                </a:lnTo>
                <a:lnTo>
                  <a:pt x="1053601" y="1293935"/>
                </a:lnTo>
                <a:lnTo>
                  <a:pt x="1097222" y="1277065"/>
                </a:lnTo>
                <a:lnTo>
                  <a:pt x="1139368" y="1257929"/>
                </a:lnTo>
                <a:lnTo>
                  <a:pt x="1179938" y="1236616"/>
                </a:lnTo>
                <a:lnTo>
                  <a:pt x="1218831" y="1213213"/>
                </a:lnTo>
                <a:lnTo>
                  <a:pt x="1255947" y="1187809"/>
                </a:lnTo>
                <a:lnTo>
                  <a:pt x="1291184" y="1160492"/>
                </a:lnTo>
                <a:lnTo>
                  <a:pt x="1324441" y="1131349"/>
                </a:lnTo>
                <a:lnTo>
                  <a:pt x="1355618" y="1100469"/>
                </a:lnTo>
                <a:lnTo>
                  <a:pt x="1384614" y="1067939"/>
                </a:lnTo>
                <a:lnTo>
                  <a:pt x="1411327" y="1033849"/>
                </a:lnTo>
                <a:lnTo>
                  <a:pt x="1435657" y="998286"/>
                </a:lnTo>
                <a:lnTo>
                  <a:pt x="1457502" y="961338"/>
                </a:lnTo>
                <a:lnTo>
                  <a:pt x="1476762" y="923093"/>
                </a:lnTo>
                <a:lnTo>
                  <a:pt x="1493337" y="883639"/>
                </a:lnTo>
                <a:lnTo>
                  <a:pt x="1507124" y="843065"/>
                </a:lnTo>
                <a:lnTo>
                  <a:pt x="1518022" y="801458"/>
                </a:lnTo>
                <a:lnTo>
                  <a:pt x="1525932" y="758906"/>
                </a:lnTo>
                <a:lnTo>
                  <a:pt x="1530752" y="715498"/>
                </a:lnTo>
                <a:lnTo>
                  <a:pt x="1532381" y="671321"/>
                </a:lnTo>
                <a:lnTo>
                  <a:pt x="1530752" y="627145"/>
                </a:lnTo>
                <a:lnTo>
                  <a:pt x="1525932" y="583737"/>
                </a:lnTo>
                <a:lnTo>
                  <a:pt x="1518022" y="541185"/>
                </a:lnTo>
                <a:lnTo>
                  <a:pt x="1507124" y="499578"/>
                </a:lnTo>
                <a:lnTo>
                  <a:pt x="1493337" y="459004"/>
                </a:lnTo>
                <a:lnTo>
                  <a:pt x="1476762" y="419550"/>
                </a:lnTo>
                <a:lnTo>
                  <a:pt x="1457502" y="381305"/>
                </a:lnTo>
                <a:lnTo>
                  <a:pt x="1435657" y="344357"/>
                </a:lnTo>
                <a:lnTo>
                  <a:pt x="1411327" y="308794"/>
                </a:lnTo>
                <a:lnTo>
                  <a:pt x="1384614" y="274704"/>
                </a:lnTo>
                <a:lnTo>
                  <a:pt x="1355618" y="242174"/>
                </a:lnTo>
                <a:lnTo>
                  <a:pt x="1324441" y="211294"/>
                </a:lnTo>
                <a:lnTo>
                  <a:pt x="1291184" y="182151"/>
                </a:lnTo>
                <a:lnTo>
                  <a:pt x="1255947" y="154834"/>
                </a:lnTo>
                <a:lnTo>
                  <a:pt x="1218831" y="129430"/>
                </a:lnTo>
                <a:lnTo>
                  <a:pt x="1179938" y="106027"/>
                </a:lnTo>
                <a:lnTo>
                  <a:pt x="1139368" y="84714"/>
                </a:lnTo>
                <a:lnTo>
                  <a:pt x="1097222" y="65578"/>
                </a:lnTo>
                <a:lnTo>
                  <a:pt x="1053601" y="48708"/>
                </a:lnTo>
                <a:lnTo>
                  <a:pt x="1008607" y="34192"/>
                </a:lnTo>
                <a:lnTo>
                  <a:pt x="962339" y="22118"/>
                </a:lnTo>
                <a:lnTo>
                  <a:pt x="914900" y="12573"/>
                </a:lnTo>
                <a:lnTo>
                  <a:pt x="866389" y="5646"/>
                </a:lnTo>
                <a:lnTo>
                  <a:pt x="816909" y="1426"/>
                </a:lnTo>
                <a:lnTo>
                  <a:pt x="766559" y="0"/>
                </a:lnTo>
                <a:close/>
              </a:path>
            </a:pathLst>
          </a:custGeom>
          <a:ln w="19049">
            <a:solidFill>
              <a:srgbClr val="FF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6712343" y="3792473"/>
            <a:ext cx="2803525" cy="0"/>
          </a:xfrm>
          <a:custGeom>
            <a:avLst/>
            <a:gdLst/>
            <a:ahLst/>
            <a:cxnLst/>
            <a:rect l="l" t="t" r="r" b="b"/>
            <a:pathLst>
              <a:path w="2803525">
                <a:moveTo>
                  <a:pt x="0" y="0"/>
                </a:moveTo>
                <a:lnTo>
                  <a:pt x="2803398" y="0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8137270" y="1465325"/>
            <a:ext cx="1320165" cy="2089150"/>
          </a:xfrm>
          <a:custGeom>
            <a:avLst/>
            <a:gdLst/>
            <a:ahLst/>
            <a:cxnLst/>
            <a:rect l="l" t="t" r="r" b="b"/>
            <a:pathLst>
              <a:path w="1320165" h="2089150">
                <a:moveTo>
                  <a:pt x="659904" y="0"/>
                </a:moveTo>
                <a:lnTo>
                  <a:pt x="585596" y="6547"/>
                </a:lnTo>
                <a:lnTo>
                  <a:pt x="513691" y="25722"/>
                </a:lnTo>
                <a:lnTo>
                  <a:pt x="444638" y="56819"/>
                </a:lnTo>
                <a:lnTo>
                  <a:pt x="411321" y="76620"/>
                </a:lnTo>
                <a:lnTo>
                  <a:pt x="378883" y="99137"/>
                </a:lnTo>
                <a:lnTo>
                  <a:pt x="347382" y="124284"/>
                </a:lnTo>
                <a:lnTo>
                  <a:pt x="316874" y="151971"/>
                </a:lnTo>
                <a:lnTo>
                  <a:pt x="287413" y="182113"/>
                </a:lnTo>
                <a:lnTo>
                  <a:pt x="259056" y="214619"/>
                </a:lnTo>
                <a:lnTo>
                  <a:pt x="231858" y="249403"/>
                </a:lnTo>
                <a:lnTo>
                  <a:pt x="205876" y="286376"/>
                </a:lnTo>
                <a:lnTo>
                  <a:pt x="181166" y="325452"/>
                </a:lnTo>
                <a:lnTo>
                  <a:pt x="157783" y="366540"/>
                </a:lnTo>
                <a:lnTo>
                  <a:pt x="135783" y="409555"/>
                </a:lnTo>
                <a:lnTo>
                  <a:pt x="115222" y="454407"/>
                </a:lnTo>
                <a:lnTo>
                  <a:pt x="96155" y="501010"/>
                </a:lnTo>
                <a:lnTo>
                  <a:pt x="78640" y="549274"/>
                </a:lnTo>
                <a:lnTo>
                  <a:pt x="62731" y="599113"/>
                </a:lnTo>
                <a:lnTo>
                  <a:pt x="48484" y="650438"/>
                </a:lnTo>
                <a:lnTo>
                  <a:pt x="35956" y="703161"/>
                </a:lnTo>
                <a:lnTo>
                  <a:pt x="25202" y="757194"/>
                </a:lnTo>
                <a:lnTo>
                  <a:pt x="16278" y="812450"/>
                </a:lnTo>
                <a:lnTo>
                  <a:pt x="9240" y="868840"/>
                </a:lnTo>
                <a:lnTo>
                  <a:pt x="4144" y="926277"/>
                </a:lnTo>
                <a:lnTo>
                  <a:pt x="1045" y="984673"/>
                </a:lnTo>
                <a:lnTo>
                  <a:pt x="0" y="1043940"/>
                </a:lnTo>
                <a:lnTo>
                  <a:pt x="1045" y="1103282"/>
                </a:lnTo>
                <a:lnTo>
                  <a:pt x="4144" y="1161749"/>
                </a:lnTo>
                <a:lnTo>
                  <a:pt x="9240" y="1219251"/>
                </a:lnTo>
                <a:lnTo>
                  <a:pt x="16278" y="1275703"/>
                </a:lnTo>
                <a:lnTo>
                  <a:pt x="25202" y="1331015"/>
                </a:lnTo>
                <a:lnTo>
                  <a:pt x="35956" y="1385100"/>
                </a:lnTo>
                <a:lnTo>
                  <a:pt x="48484" y="1437871"/>
                </a:lnTo>
                <a:lnTo>
                  <a:pt x="62731" y="1489239"/>
                </a:lnTo>
                <a:lnTo>
                  <a:pt x="78640" y="1539117"/>
                </a:lnTo>
                <a:lnTo>
                  <a:pt x="96155" y="1587417"/>
                </a:lnTo>
                <a:lnTo>
                  <a:pt x="115222" y="1634051"/>
                </a:lnTo>
                <a:lnTo>
                  <a:pt x="135783" y="1678933"/>
                </a:lnTo>
                <a:lnTo>
                  <a:pt x="157783" y="1721973"/>
                </a:lnTo>
                <a:lnTo>
                  <a:pt x="181166" y="1763084"/>
                </a:lnTo>
                <a:lnTo>
                  <a:pt x="205876" y="1802179"/>
                </a:lnTo>
                <a:lnTo>
                  <a:pt x="231858" y="1839169"/>
                </a:lnTo>
                <a:lnTo>
                  <a:pt x="259056" y="1873968"/>
                </a:lnTo>
                <a:lnTo>
                  <a:pt x="287413" y="1906487"/>
                </a:lnTo>
                <a:lnTo>
                  <a:pt x="316874" y="1936638"/>
                </a:lnTo>
                <a:lnTo>
                  <a:pt x="347382" y="1964335"/>
                </a:lnTo>
                <a:lnTo>
                  <a:pt x="378883" y="1989488"/>
                </a:lnTo>
                <a:lnTo>
                  <a:pt x="411321" y="2012010"/>
                </a:lnTo>
                <a:lnTo>
                  <a:pt x="444638" y="2031815"/>
                </a:lnTo>
                <a:lnTo>
                  <a:pt x="478781" y="2048813"/>
                </a:lnTo>
                <a:lnTo>
                  <a:pt x="549315" y="2074040"/>
                </a:lnTo>
                <a:lnTo>
                  <a:pt x="622477" y="2086990"/>
                </a:lnTo>
                <a:lnTo>
                  <a:pt x="659904" y="2088641"/>
                </a:lnTo>
                <a:lnTo>
                  <a:pt x="697329" y="2086990"/>
                </a:lnTo>
                <a:lnTo>
                  <a:pt x="770487" y="2074040"/>
                </a:lnTo>
                <a:lnTo>
                  <a:pt x="841018" y="2048813"/>
                </a:lnTo>
                <a:lnTo>
                  <a:pt x="875159" y="2031815"/>
                </a:lnTo>
                <a:lnTo>
                  <a:pt x="908475" y="2012010"/>
                </a:lnTo>
                <a:lnTo>
                  <a:pt x="940912" y="1989488"/>
                </a:lnTo>
                <a:lnTo>
                  <a:pt x="972412" y="1964335"/>
                </a:lnTo>
                <a:lnTo>
                  <a:pt x="1002920" y="1936638"/>
                </a:lnTo>
                <a:lnTo>
                  <a:pt x="1032381" y="1906487"/>
                </a:lnTo>
                <a:lnTo>
                  <a:pt x="1060737" y="1873968"/>
                </a:lnTo>
                <a:lnTo>
                  <a:pt x="1087935" y="1839169"/>
                </a:lnTo>
                <a:lnTo>
                  <a:pt x="1113916" y="1802179"/>
                </a:lnTo>
                <a:lnTo>
                  <a:pt x="1138627" y="1763084"/>
                </a:lnTo>
                <a:lnTo>
                  <a:pt x="1162010" y="1721973"/>
                </a:lnTo>
                <a:lnTo>
                  <a:pt x="1184010" y="1678933"/>
                </a:lnTo>
                <a:lnTo>
                  <a:pt x="1204571" y="1634051"/>
                </a:lnTo>
                <a:lnTo>
                  <a:pt x="1223638" y="1587417"/>
                </a:lnTo>
                <a:lnTo>
                  <a:pt x="1241154" y="1539117"/>
                </a:lnTo>
                <a:lnTo>
                  <a:pt x="1257063" y="1489239"/>
                </a:lnTo>
                <a:lnTo>
                  <a:pt x="1271310" y="1437871"/>
                </a:lnTo>
                <a:lnTo>
                  <a:pt x="1283838" y="1385100"/>
                </a:lnTo>
                <a:lnTo>
                  <a:pt x="1294593" y="1331015"/>
                </a:lnTo>
                <a:lnTo>
                  <a:pt x="1303517" y="1275703"/>
                </a:lnTo>
                <a:lnTo>
                  <a:pt x="1310555" y="1219251"/>
                </a:lnTo>
                <a:lnTo>
                  <a:pt x="1315652" y="1161749"/>
                </a:lnTo>
                <a:lnTo>
                  <a:pt x="1318751" y="1103282"/>
                </a:lnTo>
                <a:lnTo>
                  <a:pt x="1319796" y="1043940"/>
                </a:lnTo>
                <a:lnTo>
                  <a:pt x="1318751" y="984673"/>
                </a:lnTo>
                <a:lnTo>
                  <a:pt x="1315652" y="926277"/>
                </a:lnTo>
                <a:lnTo>
                  <a:pt x="1310555" y="868840"/>
                </a:lnTo>
                <a:lnTo>
                  <a:pt x="1303517" y="812450"/>
                </a:lnTo>
                <a:lnTo>
                  <a:pt x="1294593" y="757194"/>
                </a:lnTo>
                <a:lnTo>
                  <a:pt x="1283838" y="703161"/>
                </a:lnTo>
                <a:lnTo>
                  <a:pt x="1271310" y="650438"/>
                </a:lnTo>
                <a:lnTo>
                  <a:pt x="1257063" y="599113"/>
                </a:lnTo>
                <a:lnTo>
                  <a:pt x="1241154" y="549274"/>
                </a:lnTo>
                <a:lnTo>
                  <a:pt x="1223638" y="501010"/>
                </a:lnTo>
                <a:lnTo>
                  <a:pt x="1204571" y="454407"/>
                </a:lnTo>
                <a:lnTo>
                  <a:pt x="1184010" y="409555"/>
                </a:lnTo>
                <a:lnTo>
                  <a:pt x="1162010" y="366540"/>
                </a:lnTo>
                <a:lnTo>
                  <a:pt x="1138627" y="325452"/>
                </a:lnTo>
                <a:lnTo>
                  <a:pt x="1113916" y="286376"/>
                </a:lnTo>
                <a:lnTo>
                  <a:pt x="1087935" y="249403"/>
                </a:lnTo>
                <a:lnTo>
                  <a:pt x="1060737" y="214619"/>
                </a:lnTo>
                <a:lnTo>
                  <a:pt x="1032381" y="182113"/>
                </a:lnTo>
                <a:lnTo>
                  <a:pt x="1002920" y="151971"/>
                </a:lnTo>
                <a:lnTo>
                  <a:pt x="972412" y="124284"/>
                </a:lnTo>
                <a:lnTo>
                  <a:pt x="940912" y="99137"/>
                </a:lnTo>
                <a:lnTo>
                  <a:pt x="908475" y="76620"/>
                </a:lnTo>
                <a:lnTo>
                  <a:pt x="875159" y="56819"/>
                </a:lnTo>
                <a:lnTo>
                  <a:pt x="841018" y="39824"/>
                </a:lnTo>
                <a:lnTo>
                  <a:pt x="770487" y="14600"/>
                </a:lnTo>
                <a:lnTo>
                  <a:pt x="697329" y="1651"/>
                </a:lnTo>
                <a:lnTo>
                  <a:pt x="659904" y="0"/>
                </a:lnTo>
                <a:close/>
              </a:path>
            </a:pathLst>
          </a:custGeom>
          <a:ln w="19050">
            <a:solidFill>
              <a:srgbClr val="343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8" name="object 1458"/>
          <p:cNvSpPr txBox="1"/>
          <p:nvPr/>
        </p:nvSpPr>
        <p:spPr>
          <a:xfrm>
            <a:off x="6883286" y="5515433"/>
            <a:ext cx="2282825" cy="13512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09550">
              <a:lnSpc>
                <a:spcPct val="100000"/>
              </a:lnSpc>
              <a:spcBef>
                <a:spcPts val="265"/>
              </a:spcBef>
            </a:pPr>
            <a:r>
              <a:rPr sz="1600" spc="-5" dirty="0">
                <a:latin typeface="Comic Sans MS"/>
                <a:cs typeface="Comic Sans MS"/>
              </a:rPr>
              <a:t>4.0.0.252</a:t>
            </a:r>
            <a:endParaRPr sz="1600">
              <a:latin typeface="Comic Sans MS"/>
              <a:cs typeface="Comic Sans MS"/>
            </a:endParaRPr>
          </a:p>
          <a:p>
            <a:pPr marL="12700" marR="85090" indent="565785">
              <a:lnSpc>
                <a:spcPct val="150600"/>
              </a:lnSpc>
              <a:spcBef>
                <a:spcPts val="27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C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8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4.0.0</a:t>
            </a:r>
            <a:endParaRPr sz="1600">
              <a:latin typeface="Comic Sans MS"/>
              <a:cs typeface="Comic Sans MS"/>
            </a:endParaRPr>
          </a:p>
          <a:p>
            <a:pPr marR="17780" algn="r">
              <a:lnSpc>
                <a:spcPct val="100000"/>
              </a:lnSpc>
              <a:spcBef>
                <a:spcPts val="595"/>
              </a:spcBef>
            </a:pPr>
            <a:fld id="{81D60167-4931-47E6-BA6A-407CBD079E47}" type="slidenum">
              <a:rPr sz="1400" spc="-5" dirty="0">
                <a:latin typeface="Times New Roman"/>
                <a:cs typeface="Times New Roman"/>
              </a:rPr>
              <a:t>8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31846" y="4507610"/>
            <a:ext cx="169925" cy="147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1977" y="4558284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380250" y="95250"/>
                </a:moveTo>
                <a:lnTo>
                  <a:pt x="380250" y="78486"/>
                </a:lnTo>
                <a:lnTo>
                  <a:pt x="373392" y="74675"/>
                </a:lnTo>
                <a:lnTo>
                  <a:pt x="9918" y="0"/>
                </a:lnTo>
                <a:lnTo>
                  <a:pt x="0" y="2286"/>
                </a:lnTo>
                <a:lnTo>
                  <a:pt x="0" y="18287"/>
                </a:lnTo>
                <a:lnTo>
                  <a:pt x="380250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1977" y="4558284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5" h="95250">
                <a:moveTo>
                  <a:pt x="0" y="2286"/>
                </a:moveTo>
                <a:lnTo>
                  <a:pt x="0" y="18287"/>
                </a:lnTo>
                <a:lnTo>
                  <a:pt x="380250" y="95250"/>
                </a:lnTo>
                <a:lnTo>
                  <a:pt x="380250" y="78486"/>
                </a:lnTo>
                <a:lnTo>
                  <a:pt x="373392" y="74675"/>
                </a:lnTo>
                <a:lnTo>
                  <a:pt x="9918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19095" y="4543044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59" h="45085">
                <a:moveTo>
                  <a:pt x="60959" y="6095"/>
                </a:moveTo>
                <a:lnTo>
                  <a:pt x="60959" y="0"/>
                </a:lnTo>
                <a:lnTo>
                  <a:pt x="40385" y="13715"/>
                </a:lnTo>
                <a:lnTo>
                  <a:pt x="37325" y="13715"/>
                </a:lnTo>
                <a:lnTo>
                  <a:pt x="16751" y="26669"/>
                </a:lnTo>
                <a:lnTo>
                  <a:pt x="16751" y="29717"/>
                </a:lnTo>
                <a:lnTo>
                  <a:pt x="0" y="39623"/>
                </a:lnTo>
                <a:lnTo>
                  <a:pt x="0" y="44957"/>
                </a:lnTo>
                <a:lnTo>
                  <a:pt x="18275" y="33527"/>
                </a:lnTo>
                <a:lnTo>
                  <a:pt x="22859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59" y="6095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9095" y="4543044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59" h="45085">
                <a:moveTo>
                  <a:pt x="0" y="38861"/>
                </a:moveTo>
                <a:lnTo>
                  <a:pt x="0" y="44957"/>
                </a:lnTo>
                <a:lnTo>
                  <a:pt x="18275" y="33527"/>
                </a:lnTo>
                <a:lnTo>
                  <a:pt x="22859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59" y="6095"/>
                </a:lnTo>
                <a:lnTo>
                  <a:pt x="60959" y="0"/>
                </a:lnTo>
                <a:lnTo>
                  <a:pt x="40385" y="13715"/>
                </a:lnTo>
                <a:lnTo>
                  <a:pt x="37325" y="13715"/>
                </a:lnTo>
                <a:lnTo>
                  <a:pt x="16751" y="26669"/>
                </a:lnTo>
                <a:lnTo>
                  <a:pt x="16751" y="29717"/>
                </a:lnTo>
                <a:lnTo>
                  <a:pt x="0" y="388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3574" y="4576571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379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58719" y="45582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57944" y="4562094"/>
            <a:ext cx="6985" cy="0"/>
          </a:xfrm>
          <a:custGeom>
            <a:avLst/>
            <a:gdLst/>
            <a:ahLst/>
            <a:cxnLst/>
            <a:rect l="l" t="t" r="r" b="b"/>
            <a:pathLst>
              <a:path w="6984">
                <a:moveTo>
                  <a:pt x="687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16796" y="4579620"/>
            <a:ext cx="4445" cy="12700"/>
          </a:xfrm>
          <a:custGeom>
            <a:avLst/>
            <a:gdLst/>
            <a:ahLst/>
            <a:cxnLst/>
            <a:rect l="l" t="t" r="r" b="b"/>
            <a:pathLst>
              <a:path w="4445" h="12700">
                <a:moveTo>
                  <a:pt x="3822" y="11429"/>
                </a:moveTo>
                <a:lnTo>
                  <a:pt x="3822" y="0"/>
                </a:lnTo>
                <a:lnTo>
                  <a:pt x="0" y="762"/>
                </a:lnTo>
                <a:lnTo>
                  <a:pt x="0" y="12191"/>
                </a:lnTo>
                <a:lnTo>
                  <a:pt x="3822" y="11429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16796" y="4579620"/>
            <a:ext cx="4445" cy="12700"/>
          </a:xfrm>
          <a:custGeom>
            <a:avLst/>
            <a:gdLst/>
            <a:ahLst/>
            <a:cxnLst/>
            <a:rect l="l" t="t" r="r" b="b"/>
            <a:pathLst>
              <a:path w="4445" h="12700">
                <a:moveTo>
                  <a:pt x="0" y="762"/>
                </a:moveTo>
                <a:lnTo>
                  <a:pt x="0" y="12191"/>
                </a:lnTo>
                <a:lnTo>
                  <a:pt x="3822" y="11429"/>
                </a:lnTo>
                <a:lnTo>
                  <a:pt x="3822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47989" y="4507991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4" h="66039">
                <a:moveTo>
                  <a:pt x="0" y="0"/>
                </a:moveTo>
                <a:lnTo>
                  <a:pt x="368807" y="655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51977" y="4490465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549414" y="17525"/>
                </a:moveTo>
                <a:lnTo>
                  <a:pt x="518172" y="12954"/>
                </a:lnTo>
                <a:lnTo>
                  <a:pt x="177546" y="8382"/>
                </a:lnTo>
                <a:lnTo>
                  <a:pt x="132600" y="0"/>
                </a:lnTo>
                <a:lnTo>
                  <a:pt x="96012" y="17525"/>
                </a:lnTo>
                <a:lnTo>
                  <a:pt x="96012" y="22860"/>
                </a:lnTo>
                <a:lnTo>
                  <a:pt x="0" y="68580"/>
                </a:lnTo>
                <a:lnTo>
                  <a:pt x="380250" y="146304"/>
                </a:lnTo>
                <a:lnTo>
                  <a:pt x="464820" y="90678"/>
                </a:lnTo>
                <a:lnTo>
                  <a:pt x="464820" y="83058"/>
                </a:lnTo>
                <a:lnTo>
                  <a:pt x="502170" y="59436"/>
                </a:lnTo>
                <a:lnTo>
                  <a:pt x="510552" y="41910"/>
                </a:lnTo>
                <a:lnTo>
                  <a:pt x="549414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51977" y="4490465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09" h="146685">
                <a:moveTo>
                  <a:pt x="132600" y="0"/>
                </a:moveTo>
                <a:lnTo>
                  <a:pt x="96012" y="17525"/>
                </a:lnTo>
                <a:lnTo>
                  <a:pt x="96012" y="22098"/>
                </a:lnTo>
                <a:lnTo>
                  <a:pt x="0" y="68580"/>
                </a:lnTo>
                <a:lnTo>
                  <a:pt x="380250" y="146304"/>
                </a:lnTo>
                <a:lnTo>
                  <a:pt x="464820" y="90678"/>
                </a:lnTo>
                <a:lnTo>
                  <a:pt x="464820" y="83058"/>
                </a:lnTo>
                <a:lnTo>
                  <a:pt x="502170" y="59436"/>
                </a:lnTo>
                <a:lnTo>
                  <a:pt x="510552" y="41910"/>
                </a:lnTo>
                <a:lnTo>
                  <a:pt x="549414" y="17525"/>
                </a:lnTo>
                <a:lnTo>
                  <a:pt x="518172" y="12954"/>
                </a:lnTo>
                <a:lnTo>
                  <a:pt x="177546" y="8382"/>
                </a:lnTo>
                <a:lnTo>
                  <a:pt x="132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57907" y="4501896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32766" y="3809"/>
                </a:moveTo>
                <a:lnTo>
                  <a:pt x="12179" y="0"/>
                </a:lnTo>
                <a:lnTo>
                  <a:pt x="0" y="5333"/>
                </a:lnTo>
                <a:lnTo>
                  <a:pt x="20574" y="9905"/>
                </a:lnTo>
                <a:lnTo>
                  <a:pt x="32766" y="3809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57907" y="4501896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20" h="10160">
                <a:moveTo>
                  <a:pt x="12179" y="0"/>
                </a:moveTo>
                <a:lnTo>
                  <a:pt x="0" y="5333"/>
                </a:lnTo>
                <a:lnTo>
                  <a:pt x="20574" y="9905"/>
                </a:lnTo>
                <a:lnTo>
                  <a:pt x="32766" y="3809"/>
                </a:lnTo>
                <a:lnTo>
                  <a:pt x="1217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08377" y="4520946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329171" y="52577"/>
                </a:moveTo>
                <a:lnTo>
                  <a:pt x="320039" y="50291"/>
                </a:lnTo>
                <a:lnTo>
                  <a:pt x="43421" y="0"/>
                </a:lnTo>
                <a:lnTo>
                  <a:pt x="24371" y="9905"/>
                </a:lnTo>
                <a:lnTo>
                  <a:pt x="20561" y="16763"/>
                </a:lnTo>
                <a:lnTo>
                  <a:pt x="0" y="32765"/>
                </a:lnTo>
                <a:lnTo>
                  <a:pt x="289547" y="91439"/>
                </a:lnTo>
                <a:lnTo>
                  <a:pt x="304800" y="80009"/>
                </a:lnTo>
                <a:lnTo>
                  <a:pt x="329171" y="5257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08377" y="4520946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5" h="91439">
                <a:moveTo>
                  <a:pt x="43421" y="0"/>
                </a:moveTo>
                <a:lnTo>
                  <a:pt x="24371" y="9905"/>
                </a:lnTo>
                <a:lnTo>
                  <a:pt x="20561" y="16763"/>
                </a:lnTo>
                <a:lnTo>
                  <a:pt x="0" y="32765"/>
                </a:lnTo>
                <a:lnTo>
                  <a:pt x="289547" y="91439"/>
                </a:lnTo>
                <a:lnTo>
                  <a:pt x="304800" y="80009"/>
                </a:lnTo>
                <a:lnTo>
                  <a:pt x="329171" y="52577"/>
                </a:lnTo>
                <a:lnTo>
                  <a:pt x="320039" y="50291"/>
                </a:lnTo>
                <a:lnTo>
                  <a:pt x="434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44953" y="4530852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4" h="49529">
                <a:moveTo>
                  <a:pt x="0" y="0"/>
                </a:moveTo>
                <a:lnTo>
                  <a:pt x="273545" y="49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35796" y="4537709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26665" y="4546853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59" h="52070">
                <a:moveTo>
                  <a:pt x="0" y="0"/>
                </a:moveTo>
                <a:lnTo>
                  <a:pt x="276606" y="518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534666" y="4525898"/>
            <a:ext cx="355091" cy="906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47227" y="4514088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4">
                <a:moveTo>
                  <a:pt x="356628" y="66294"/>
                </a:moveTo>
                <a:lnTo>
                  <a:pt x="353568" y="60960"/>
                </a:lnTo>
                <a:lnTo>
                  <a:pt x="7620" y="0"/>
                </a:lnTo>
                <a:lnTo>
                  <a:pt x="0" y="3810"/>
                </a:lnTo>
                <a:lnTo>
                  <a:pt x="0" y="7620"/>
                </a:lnTo>
                <a:lnTo>
                  <a:pt x="348246" y="71627"/>
                </a:lnTo>
                <a:lnTo>
                  <a:pt x="356628" y="66294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547227" y="4514088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70" h="71754">
                <a:moveTo>
                  <a:pt x="7620" y="0"/>
                </a:moveTo>
                <a:lnTo>
                  <a:pt x="0" y="3810"/>
                </a:lnTo>
                <a:lnTo>
                  <a:pt x="0" y="7620"/>
                </a:lnTo>
                <a:lnTo>
                  <a:pt x="348246" y="71627"/>
                </a:lnTo>
                <a:lnTo>
                  <a:pt x="356628" y="66294"/>
                </a:lnTo>
                <a:lnTo>
                  <a:pt x="353568" y="60960"/>
                </a:lnTo>
                <a:lnTo>
                  <a:pt x="76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60574" y="4515992"/>
            <a:ext cx="339851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47989" y="4517897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60" y="62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474456" y="4526660"/>
            <a:ext cx="371106" cy="1043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916796" y="4579620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874899" y="4523994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4">
                <a:moveTo>
                  <a:pt x="27431" y="0"/>
                </a:moveTo>
                <a:lnTo>
                  <a:pt x="12953" y="8381"/>
                </a:lnTo>
                <a:lnTo>
                  <a:pt x="0" y="18287"/>
                </a:lnTo>
                <a:lnTo>
                  <a:pt x="6096" y="24383"/>
                </a:lnTo>
                <a:lnTo>
                  <a:pt x="25895" y="15239"/>
                </a:lnTo>
                <a:lnTo>
                  <a:pt x="27431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74899" y="4523232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2953" y="9143"/>
                </a:moveTo>
                <a:lnTo>
                  <a:pt x="0" y="19050"/>
                </a:lnTo>
                <a:lnTo>
                  <a:pt x="6096" y="25145"/>
                </a:lnTo>
                <a:lnTo>
                  <a:pt x="25895" y="16001"/>
                </a:lnTo>
                <a:lnTo>
                  <a:pt x="27431" y="0"/>
                </a:lnTo>
                <a:lnTo>
                  <a:pt x="12953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580005" y="446989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4">
                <a:moveTo>
                  <a:pt x="326135" y="44958"/>
                </a:moveTo>
                <a:lnTo>
                  <a:pt x="53340" y="0"/>
                </a:lnTo>
                <a:lnTo>
                  <a:pt x="40385" y="19812"/>
                </a:lnTo>
                <a:lnTo>
                  <a:pt x="0" y="14478"/>
                </a:lnTo>
                <a:lnTo>
                  <a:pt x="4572" y="22860"/>
                </a:lnTo>
                <a:lnTo>
                  <a:pt x="54863" y="31242"/>
                </a:lnTo>
                <a:lnTo>
                  <a:pt x="67043" y="14478"/>
                </a:lnTo>
                <a:lnTo>
                  <a:pt x="323850" y="58674"/>
                </a:lnTo>
                <a:lnTo>
                  <a:pt x="326135" y="4495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580005" y="4469891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90" h="59054">
                <a:moveTo>
                  <a:pt x="0" y="14478"/>
                </a:moveTo>
                <a:lnTo>
                  <a:pt x="4572" y="22860"/>
                </a:lnTo>
                <a:lnTo>
                  <a:pt x="54863" y="31242"/>
                </a:lnTo>
                <a:lnTo>
                  <a:pt x="67043" y="14478"/>
                </a:lnTo>
                <a:lnTo>
                  <a:pt x="323850" y="58674"/>
                </a:lnTo>
                <a:lnTo>
                  <a:pt x="326135" y="44958"/>
                </a:lnTo>
                <a:lnTo>
                  <a:pt x="53340" y="0"/>
                </a:lnTo>
                <a:lnTo>
                  <a:pt x="40385" y="19812"/>
                </a:lnTo>
                <a:lnTo>
                  <a:pt x="0" y="1447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37155" y="4474464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4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31046" y="4482846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266700" y="44195"/>
                </a:moveTo>
                <a:lnTo>
                  <a:pt x="15252" y="0"/>
                </a:lnTo>
                <a:lnTo>
                  <a:pt x="0" y="6857"/>
                </a:lnTo>
                <a:lnTo>
                  <a:pt x="36575" y="16001"/>
                </a:lnTo>
                <a:lnTo>
                  <a:pt x="252996" y="51815"/>
                </a:lnTo>
                <a:lnTo>
                  <a:pt x="266700" y="4419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31046" y="4482846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15252" y="0"/>
                </a:moveTo>
                <a:lnTo>
                  <a:pt x="0" y="6857"/>
                </a:lnTo>
                <a:lnTo>
                  <a:pt x="36575" y="16001"/>
                </a:lnTo>
                <a:lnTo>
                  <a:pt x="252996" y="51815"/>
                </a:lnTo>
                <a:lnTo>
                  <a:pt x="266700" y="44195"/>
                </a:lnTo>
                <a:lnTo>
                  <a:pt x="152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28774" y="4489703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4">
                <a:moveTo>
                  <a:pt x="257555" y="42672"/>
                </a:moveTo>
                <a:lnTo>
                  <a:pt x="2273" y="0"/>
                </a:lnTo>
                <a:lnTo>
                  <a:pt x="0" y="15240"/>
                </a:lnTo>
                <a:lnTo>
                  <a:pt x="252222" y="58674"/>
                </a:lnTo>
                <a:lnTo>
                  <a:pt x="257555" y="42672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628774" y="4489703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09" h="59054">
                <a:moveTo>
                  <a:pt x="2273" y="0"/>
                </a:moveTo>
                <a:lnTo>
                  <a:pt x="0" y="15240"/>
                </a:lnTo>
                <a:lnTo>
                  <a:pt x="252222" y="58674"/>
                </a:lnTo>
                <a:lnTo>
                  <a:pt x="257555" y="42672"/>
                </a:lnTo>
                <a:lnTo>
                  <a:pt x="22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51455" y="450646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20">
                <a:moveTo>
                  <a:pt x="15989" y="6858"/>
                </a:moveTo>
                <a:lnTo>
                  <a:pt x="15989" y="1524"/>
                </a:lnTo>
                <a:lnTo>
                  <a:pt x="15240" y="762"/>
                </a:lnTo>
                <a:lnTo>
                  <a:pt x="12192" y="762"/>
                </a:lnTo>
                <a:lnTo>
                  <a:pt x="10668" y="0"/>
                </a:lnTo>
                <a:lnTo>
                  <a:pt x="5321" y="0"/>
                </a:lnTo>
                <a:lnTo>
                  <a:pt x="5321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6"/>
                </a:lnTo>
                <a:lnTo>
                  <a:pt x="1524" y="6096"/>
                </a:lnTo>
                <a:lnTo>
                  <a:pt x="3048" y="7620"/>
                </a:lnTo>
                <a:lnTo>
                  <a:pt x="15240" y="7620"/>
                </a:lnTo>
                <a:lnTo>
                  <a:pt x="15989" y="6858"/>
                </a:lnTo>
                <a:close/>
              </a:path>
              <a:path w="17145" h="7620">
                <a:moveTo>
                  <a:pt x="16763" y="5334"/>
                </a:moveTo>
                <a:lnTo>
                  <a:pt x="16763" y="3810"/>
                </a:lnTo>
                <a:lnTo>
                  <a:pt x="15989" y="2286"/>
                </a:lnTo>
                <a:lnTo>
                  <a:pt x="15989" y="6096"/>
                </a:lnTo>
                <a:lnTo>
                  <a:pt x="16763" y="5334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51455" y="4506467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5" h="7620">
                <a:moveTo>
                  <a:pt x="0" y="4572"/>
                </a:moveTo>
                <a:lnTo>
                  <a:pt x="0" y="6096"/>
                </a:lnTo>
                <a:lnTo>
                  <a:pt x="1524" y="6096"/>
                </a:lnTo>
                <a:lnTo>
                  <a:pt x="3048" y="7620"/>
                </a:lnTo>
                <a:lnTo>
                  <a:pt x="15240" y="7620"/>
                </a:lnTo>
                <a:lnTo>
                  <a:pt x="15989" y="6096"/>
                </a:lnTo>
                <a:lnTo>
                  <a:pt x="16763" y="5334"/>
                </a:lnTo>
                <a:lnTo>
                  <a:pt x="16763" y="3810"/>
                </a:lnTo>
                <a:lnTo>
                  <a:pt x="15989" y="2286"/>
                </a:lnTo>
                <a:lnTo>
                  <a:pt x="15989" y="1524"/>
                </a:lnTo>
                <a:lnTo>
                  <a:pt x="15240" y="762"/>
                </a:lnTo>
                <a:lnTo>
                  <a:pt x="12192" y="762"/>
                </a:lnTo>
                <a:lnTo>
                  <a:pt x="10668" y="0"/>
                </a:lnTo>
                <a:lnTo>
                  <a:pt x="5321" y="0"/>
                </a:lnTo>
                <a:lnTo>
                  <a:pt x="5321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656205" y="4489703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59" h="9525">
                <a:moveTo>
                  <a:pt x="6845" y="0"/>
                </a:moveTo>
                <a:lnTo>
                  <a:pt x="0" y="4572"/>
                </a:lnTo>
                <a:lnTo>
                  <a:pt x="0" y="9144"/>
                </a:lnTo>
                <a:lnTo>
                  <a:pt x="2285" y="9144"/>
                </a:lnTo>
                <a:lnTo>
                  <a:pt x="2285" y="5334"/>
                </a:lnTo>
                <a:lnTo>
                  <a:pt x="3048" y="5334"/>
                </a:lnTo>
                <a:lnTo>
                  <a:pt x="9893" y="0"/>
                </a:lnTo>
                <a:lnTo>
                  <a:pt x="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671445" y="4492752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79">
                <a:moveTo>
                  <a:pt x="0" y="4572"/>
                </a:moveTo>
                <a:lnTo>
                  <a:pt x="7619" y="0"/>
                </a:lnTo>
                <a:lnTo>
                  <a:pt x="10655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76779" y="4493514"/>
            <a:ext cx="6985" cy="3810"/>
          </a:xfrm>
          <a:custGeom>
            <a:avLst/>
            <a:gdLst/>
            <a:ahLst/>
            <a:cxnLst/>
            <a:rect l="l" t="t" r="r" b="b"/>
            <a:pathLst>
              <a:path w="6984" h="3810">
                <a:moveTo>
                  <a:pt x="6845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712593" y="4498847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5" h="5079">
                <a:moveTo>
                  <a:pt x="0" y="4572"/>
                </a:moveTo>
                <a:lnTo>
                  <a:pt x="6845" y="0"/>
                </a:lnTo>
                <a:lnTo>
                  <a:pt x="10655" y="762"/>
                </a:lnTo>
                <a:lnTo>
                  <a:pt x="4572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23248" y="4501134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79">
                <a:moveTo>
                  <a:pt x="0" y="4571"/>
                </a:moveTo>
                <a:lnTo>
                  <a:pt x="6096" y="0"/>
                </a:lnTo>
                <a:lnTo>
                  <a:pt x="9918" y="762"/>
                </a:lnTo>
                <a:lnTo>
                  <a:pt x="3048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682101" y="4495038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5" h="3810">
                <a:moveTo>
                  <a:pt x="0" y="3810"/>
                </a:moveTo>
                <a:lnTo>
                  <a:pt x="8394" y="0"/>
                </a:lnTo>
                <a:lnTo>
                  <a:pt x="10680" y="0"/>
                </a:lnTo>
                <a:lnTo>
                  <a:pt x="5346" y="3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90495" y="4495800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29" h="5079">
                <a:moveTo>
                  <a:pt x="0" y="4572"/>
                </a:moveTo>
                <a:lnTo>
                  <a:pt x="7619" y="0"/>
                </a:lnTo>
                <a:lnTo>
                  <a:pt x="11429" y="762"/>
                </a:lnTo>
                <a:lnTo>
                  <a:pt x="5333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01925" y="4497323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5" h="5714">
                <a:moveTo>
                  <a:pt x="0" y="4572"/>
                </a:moveTo>
                <a:lnTo>
                  <a:pt x="6096" y="0"/>
                </a:lnTo>
                <a:lnTo>
                  <a:pt x="10667" y="1524"/>
                </a:lnTo>
                <a:lnTo>
                  <a:pt x="3048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643239" y="4488179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5">
                <a:moveTo>
                  <a:pt x="6857" y="0"/>
                </a:moveTo>
                <a:lnTo>
                  <a:pt x="0" y="4572"/>
                </a:lnTo>
                <a:lnTo>
                  <a:pt x="0" y="10668"/>
                </a:lnTo>
                <a:lnTo>
                  <a:pt x="3060" y="10668"/>
                </a:lnTo>
                <a:lnTo>
                  <a:pt x="3060" y="5334"/>
                </a:lnTo>
                <a:lnTo>
                  <a:pt x="9905" y="762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90507" y="4398645"/>
            <a:ext cx="130314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580005" y="4347971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24371" y="140750"/>
                </a:moveTo>
                <a:lnTo>
                  <a:pt x="24371" y="92201"/>
                </a:lnTo>
                <a:lnTo>
                  <a:pt x="0" y="136398"/>
                </a:lnTo>
                <a:lnTo>
                  <a:pt x="24371" y="140750"/>
                </a:lnTo>
                <a:close/>
              </a:path>
              <a:path w="434340" h="196214">
                <a:moveTo>
                  <a:pt x="434340" y="51053"/>
                </a:moveTo>
                <a:lnTo>
                  <a:pt x="393941" y="43433"/>
                </a:lnTo>
                <a:lnTo>
                  <a:pt x="124968" y="6857"/>
                </a:lnTo>
                <a:lnTo>
                  <a:pt x="67043" y="0"/>
                </a:lnTo>
                <a:lnTo>
                  <a:pt x="22098" y="81533"/>
                </a:lnTo>
                <a:lnTo>
                  <a:pt x="24371" y="92201"/>
                </a:lnTo>
                <a:lnTo>
                  <a:pt x="24371" y="140750"/>
                </a:lnTo>
                <a:lnTo>
                  <a:pt x="42672" y="144017"/>
                </a:lnTo>
                <a:lnTo>
                  <a:pt x="55625" y="125729"/>
                </a:lnTo>
                <a:lnTo>
                  <a:pt x="323850" y="169925"/>
                </a:lnTo>
                <a:lnTo>
                  <a:pt x="323850" y="190719"/>
                </a:lnTo>
                <a:lnTo>
                  <a:pt x="359663" y="195833"/>
                </a:lnTo>
                <a:lnTo>
                  <a:pt x="434340" y="51053"/>
                </a:lnTo>
                <a:close/>
              </a:path>
              <a:path w="434340" h="196214">
                <a:moveTo>
                  <a:pt x="323850" y="190719"/>
                </a:moveTo>
                <a:lnTo>
                  <a:pt x="323850" y="169925"/>
                </a:lnTo>
                <a:lnTo>
                  <a:pt x="311645" y="188975"/>
                </a:lnTo>
                <a:lnTo>
                  <a:pt x="323850" y="190719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580005" y="4347971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40" h="196214">
                <a:moveTo>
                  <a:pt x="67043" y="0"/>
                </a:moveTo>
                <a:lnTo>
                  <a:pt x="22098" y="81533"/>
                </a:lnTo>
                <a:lnTo>
                  <a:pt x="24371" y="92201"/>
                </a:lnTo>
                <a:lnTo>
                  <a:pt x="0" y="136398"/>
                </a:lnTo>
                <a:lnTo>
                  <a:pt x="42672" y="144017"/>
                </a:lnTo>
                <a:lnTo>
                  <a:pt x="55625" y="125729"/>
                </a:lnTo>
                <a:lnTo>
                  <a:pt x="323850" y="169925"/>
                </a:lnTo>
                <a:lnTo>
                  <a:pt x="311645" y="188975"/>
                </a:lnTo>
                <a:lnTo>
                  <a:pt x="359663" y="195833"/>
                </a:lnTo>
                <a:lnTo>
                  <a:pt x="434340" y="51053"/>
                </a:lnTo>
                <a:lnTo>
                  <a:pt x="393941" y="43433"/>
                </a:lnTo>
                <a:lnTo>
                  <a:pt x="124968" y="6857"/>
                </a:lnTo>
                <a:lnTo>
                  <a:pt x="670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589136" y="4466082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90" h="7620">
                <a:moveTo>
                  <a:pt x="0" y="0"/>
                </a:moveTo>
                <a:lnTo>
                  <a:pt x="46494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903855" y="4517897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20" h="8889">
                <a:moveTo>
                  <a:pt x="0" y="0"/>
                </a:moveTo>
                <a:lnTo>
                  <a:pt x="45720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01723" y="4351401"/>
            <a:ext cx="100583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964815" y="4391405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5">
                <a:moveTo>
                  <a:pt x="3035" y="92202"/>
                </a:moveTo>
                <a:lnTo>
                  <a:pt x="3035" y="86106"/>
                </a:lnTo>
                <a:lnTo>
                  <a:pt x="2273" y="86106"/>
                </a:lnTo>
                <a:lnTo>
                  <a:pt x="2273" y="87630"/>
                </a:lnTo>
                <a:lnTo>
                  <a:pt x="1511" y="87630"/>
                </a:lnTo>
                <a:lnTo>
                  <a:pt x="1511" y="89154"/>
                </a:lnTo>
                <a:lnTo>
                  <a:pt x="0" y="89154"/>
                </a:lnTo>
                <a:lnTo>
                  <a:pt x="0" y="92202"/>
                </a:lnTo>
                <a:lnTo>
                  <a:pt x="3035" y="92202"/>
                </a:lnTo>
                <a:close/>
              </a:path>
              <a:path w="50800" h="93345">
                <a:moveTo>
                  <a:pt x="6858" y="92964"/>
                </a:moveTo>
                <a:lnTo>
                  <a:pt x="6858" y="78486"/>
                </a:lnTo>
                <a:lnTo>
                  <a:pt x="6083" y="78486"/>
                </a:lnTo>
                <a:lnTo>
                  <a:pt x="6083" y="80772"/>
                </a:lnTo>
                <a:lnTo>
                  <a:pt x="5334" y="80772"/>
                </a:lnTo>
                <a:lnTo>
                  <a:pt x="5334" y="82296"/>
                </a:lnTo>
                <a:lnTo>
                  <a:pt x="3810" y="82296"/>
                </a:lnTo>
                <a:lnTo>
                  <a:pt x="3810" y="83820"/>
                </a:lnTo>
                <a:lnTo>
                  <a:pt x="3035" y="83820"/>
                </a:lnTo>
                <a:lnTo>
                  <a:pt x="3035" y="92964"/>
                </a:lnTo>
                <a:lnTo>
                  <a:pt x="6858" y="92964"/>
                </a:lnTo>
                <a:close/>
              </a:path>
              <a:path w="50800" h="93345">
                <a:moveTo>
                  <a:pt x="36575" y="7620"/>
                </a:moveTo>
                <a:lnTo>
                  <a:pt x="36575" y="4572"/>
                </a:lnTo>
                <a:lnTo>
                  <a:pt x="33527" y="4572"/>
                </a:lnTo>
                <a:lnTo>
                  <a:pt x="33527" y="3810"/>
                </a:lnTo>
                <a:lnTo>
                  <a:pt x="26657" y="3810"/>
                </a:lnTo>
                <a:lnTo>
                  <a:pt x="26657" y="3048"/>
                </a:lnTo>
                <a:lnTo>
                  <a:pt x="23609" y="3048"/>
                </a:lnTo>
                <a:lnTo>
                  <a:pt x="23609" y="2286"/>
                </a:lnTo>
                <a:lnTo>
                  <a:pt x="19812" y="2286"/>
                </a:lnTo>
                <a:lnTo>
                  <a:pt x="19812" y="1524"/>
                </a:lnTo>
                <a:lnTo>
                  <a:pt x="17525" y="1524"/>
                </a:lnTo>
                <a:lnTo>
                  <a:pt x="17525" y="762"/>
                </a:lnTo>
                <a:lnTo>
                  <a:pt x="12953" y="762"/>
                </a:lnTo>
                <a:lnTo>
                  <a:pt x="12953" y="0"/>
                </a:lnTo>
                <a:lnTo>
                  <a:pt x="5334" y="0"/>
                </a:lnTo>
                <a:lnTo>
                  <a:pt x="5334" y="1524"/>
                </a:lnTo>
                <a:lnTo>
                  <a:pt x="3810" y="1524"/>
                </a:lnTo>
                <a:lnTo>
                  <a:pt x="3810" y="2286"/>
                </a:lnTo>
                <a:lnTo>
                  <a:pt x="6858" y="2286"/>
                </a:lnTo>
                <a:lnTo>
                  <a:pt x="6858" y="3048"/>
                </a:lnTo>
                <a:lnTo>
                  <a:pt x="11430" y="3048"/>
                </a:lnTo>
                <a:lnTo>
                  <a:pt x="11430" y="3810"/>
                </a:lnTo>
                <a:lnTo>
                  <a:pt x="18288" y="3810"/>
                </a:lnTo>
                <a:lnTo>
                  <a:pt x="18288" y="4572"/>
                </a:lnTo>
                <a:lnTo>
                  <a:pt x="21323" y="4572"/>
                </a:lnTo>
                <a:lnTo>
                  <a:pt x="21323" y="5334"/>
                </a:lnTo>
                <a:lnTo>
                  <a:pt x="24384" y="5334"/>
                </a:lnTo>
                <a:lnTo>
                  <a:pt x="24384" y="6096"/>
                </a:lnTo>
                <a:lnTo>
                  <a:pt x="27432" y="6096"/>
                </a:lnTo>
                <a:lnTo>
                  <a:pt x="27432" y="6858"/>
                </a:lnTo>
                <a:lnTo>
                  <a:pt x="30480" y="6858"/>
                </a:lnTo>
                <a:lnTo>
                  <a:pt x="30480" y="7620"/>
                </a:lnTo>
                <a:lnTo>
                  <a:pt x="36575" y="7620"/>
                </a:lnTo>
                <a:close/>
              </a:path>
              <a:path w="50800" h="93345">
                <a:moveTo>
                  <a:pt x="9131" y="92202"/>
                </a:moveTo>
                <a:lnTo>
                  <a:pt x="9131" y="76200"/>
                </a:lnTo>
                <a:lnTo>
                  <a:pt x="6858" y="76200"/>
                </a:lnTo>
                <a:lnTo>
                  <a:pt x="6858" y="92202"/>
                </a:lnTo>
                <a:lnTo>
                  <a:pt x="9131" y="92202"/>
                </a:lnTo>
                <a:close/>
              </a:path>
              <a:path w="50800" h="93345">
                <a:moveTo>
                  <a:pt x="10655" y="88392"/>
                </a:moveTo>
                <a:lnTo>
                  <a:pt x="10655" y="73152"/>
                </a:lnTo>
                <a:lnTo>
                  <a:pt x="9131" y="73152"/>
                </a:lnTo>
                <a:lnTo>
                  <a:pt x="9131" y="88392"/>
                </a:lnTo>
                <a:lnTo>
                  <a:pt x="10655" y="88392"/>
                </a:lnTo>
                <a:close/>
              </a:path>
              <a:path w="50800" h="93345">
                <a:moveTo>
                  <a:pt x="11430" y="86106"/>
                </a:moveTo>
                <a:lnTo>
                  <a:pt x="11430" y="71628"/>
                </a:lnTo>
                <a:lnTo>
                  <a:pt x="10655" y="71628"/>
                </a:lnTo>
                <a:lnTo>
                  <a:pt x="10655" y="86106"/>
                </a:lnTo>
                <a:lnTo>
                  <a:pt x="11430" y="86106"/>
                </a:lnTo>
                <a:close/>
              </a:path>
              <a:path w="50800" h="93345">
                <a:moveTo>
                  <a:pt x="12179" y="84582"/>
                </a:moveTo>
                <a:lnTo>
                  <a:pt x="12179" y="70104"/>
                </a:lnTo>
                <a:lnTo>
                  <a:pt x="11430" y="70104"/>
                </a:lnTo>
                <a:lnTo>
                  <a:pt x="11430" y="84582"/>
                </a:lnTo>
                <a:lnTo>
                  <a:pt x="12179" y="84582"/>
                </a:lnTo>
                <a:close/>
              </a:path>
              <a:path w="50800" h="93345">
                <a:moveTo>
                  <a:pt x="12953" y="83058"/>
                </a:moveTo>
                <a:lnTo>
                  <a:pt x="12953" y="67818"/>
                </a:lnTo>
                <a:lnTo>
                  <a:pt x="12179" y="67818"/>
                </a:lnTo>
                <a:lnTo>
                  <a:pt x="12179" y="83058"/>
                </a:lnTo>
                <a:lnTo>
                  <a:pt x="12953" y="83058"/>
                </a:lnTo>
                <a:close/>
              </a:path>
              <a:path w="50800" h="93345">
                <a:moveTo>
                  <a:pt x="14477" y="81534"/>
                </a:moveTo>
                <a:lnTo>
                  <a:pt x="14477" y="66294"/>
                </a:lnTo>
                <a:lnTo>
                  <a:pt x="12953" y="66294"/>
                </a:lnTo>
                <a:lnTo>
                  <a:pt x="12953" y="81534"/>
                </a:lnTo>
                <a:lnTo>
                  <a:pt x="14477" y="81534"/>
                </a:lnTo>
                <a:close/>
              </a:path>
              <a:path w="50800" h="93345">
                <a:moveTo>
                  <a:pt x="15240" y="78486"/>
                </a:moveTo>
                <a:lnTo>
                  <a:pt x="15240" y="64008"/>
                </a:lnTo>
                <a:lnTo>
                  <a:pt x="14477" y="64008"/>
                </a:lnTo>
                <a:lnTo>
                  <a:pt x="14477" y="78486"/>
                </a:lnTo>
                <a:lnTo>
                  <a:pt x="15240" y="78486"/>
                </a:lnTo>
                <a:close/>
              </a:path>
              <a:path w="50800" h="93345">
                <a:moveTo>
                  <a:pt x="16001" y="76962"/>
                </a:moveTo>
                <a:lnTo>
                  <a:pt x="16001" y="63246"/>
                </a:lnTo>
                <a:lnTo>
                  <a:pt x="15240" y="63246"/>
                </a:lnTo>
                <a:lnTo>
                  <a:pt x="15240" y="76962"/>
                </a:lnTo>
                <a:lnTo>
                  <a:pt x="16001" y="76962"/>
                </a:lnTo>
                <a:close/>
              </a:path>
              <a:path w="50800" h="93345">
                <a:moveTo>
                  <a:pt x="17525" y="75438"/>
                </a:moveTo>
                <a:lnTo>
                  <a:pt x="17525" y="60960"/>
                </a:lnTo>
                <a:lnTo>
                  <a:pt x="16001" y="60960"/>
                </a:lnTo>
                <a:lnTo>
                  <a:pt x="16001" y="75438"/>
                </a:lnTo>
                <a:lnTo>
                  <a:pt x="17525" y="75438"/>
                </a:lnTo>
                <a:close/>
              </a:path>
              <a:path w="50800" h="93345">
                <a:moveTo>
                  <a:pt x="18288" y="73152"/>
                </a:moveTo>
                <a:lnTo>
                  <a:pt x="18288" y="58674"/>
                </a:lnTo>
                <a:lnTo>
                  <a:pt x="17525" y="58674"/>
                </a:lnTo>
                <a:lnTo>
                  <a:pt x="17525" y="73152"/>
                </a:lnTo>
                <a:lnTo>
                  <a:pt x="18288" y="73152"/>
                </a:lnTo>
                <a:close/>
              </a:path>
              <a:path w="50800" h="93345">
                <a:moveTo>
                  <a:pt x="19050" y="71628"/>
                </a:moveTo>
                <a:lnTo>
                  <a:pt x="19050" y="57150"/>
                </a:lnTo>
                <a:lnTo>
                  <a:pt x="18288" y="57150"/>
                </a:lnTo>
                <a:lnTo>
                  <a:pt x="18288" y="71628"/>
                </a:lnTo>
                <a:lnTo>
                  <a:pt x="19050" y="71628"/>
                </a:lnTo>
                <a:close/>
              </a:path>
              <a:path w="50800" h="93345">
                <a:moveTo>
                  <a:pt x="19812" y="68580"/>
                </a:moveTo>
                <a:lnTo>
                  <a:pt x="19812" y="55626"/>
                </a:lnTo>
                <a:lnTo>
                  <a:pt x="19050" y="55626"/>
                </a:lnTo>
                <a:lnTo>
                  <a:pt x="19050" y="68580"/>
                </a:lnTo>
                <a:lnTo>
                  <a:pt x="19812" y="68580"/>
                </a:lnTo>
                <a:close/>
              </a:path>
              <a:path w="50800" h="93345">
                <a:moveTo>
                  <a:pt x="21323" y="67056"/>
                </a:moveTo>
                <a:lnTo>
                  <a:pt x="21323" y="53340"/>
                </a:lnTo>
                <a:lnTo>
                  <a:pt x="19812" y="53340"/>
                </a:lnTo>
                <a:lnTo>
                  <a:pt x="19812" y="67056"/>
                </a:lnTo>
                <a:lnTo>
                  <a:pt x="21323" y="67056"/>
                </a:lnTo>
                <a:close/>
              </a:path>
              <a:path w="50800" h="93345">
                <a:moveTo>
                  <a:pt x="22085" y="66294"/>
                </a:moveTo>
                <a:lnTo>
                  <a:pt x="22085" y="51816"/>
                </a:lnTo>
                <a:lnTo>
                  <a:pt x="21323" y="51816"/>
                </a:lnTo>
                <a:lnTo>
                  <a:pt x="21323" y="66294"/>
                </a:lnTo>
                <a:lnTo>
                  <a:pt x="22085" y="66294"/>
                </a:lnTo>
                <a:close/>
              </a:path>
              <a:path w="50800" h="93345">
                <a:moveTo>
                  <a:pt x="23609" y="64008"/>
                </a:moveTo>
                <a:lnTo>
                  <a:pt x="23609" y="50292"/>
                </a:lnTo>
                <a:lnTo>
                  <a:pt x="22085" y="50292"/>
                </a:lnTo>
                <a:lnTo>
                  <a:pt x="22085" y="64008"/>
                </a:lnTo>
                <a:lnTo>
                  <a:pt x="23609" y="64008"/>
                </a:lnTo>
                <a:close/>
              </a:path>
              <a:path w="50800" h="93345">
                <a:moveTo>
                  <a:pt x="24384" y="60198"/>
                </a:moveTo>
                <a:lnTo>
                  <a:pt x="24384" y="46482"/>
                </a:lnTo>
                <a:lnTo>
                  <a:pt x="23609" y="46482"/>
                </a:lnTo>
                <a:lnTo>
                  <a:pt x="23609" y="60198"/>
                </a:lnTo>
                <a:lnTo>
                  <a:pt x="24384" y="60198"/>
                </a:lnTo>
                <a:close/>
              </a:path>
              <a:path w="50800" h="93345">
                <a:moveTo>
                  <a:pt x="25133" y="57912"/>
                </a:moveTo>
                <a:lnTo>
                  <a:pt x="25133" y="44196"/>
                </a:lnTo>
                <a:lnTo>
                  <a:pt x="24384" y="44196"/>
                </a:lnTo>
                <a:lnTo>
                  <a:pt x="24384" y="57912"/>
                </a:lnTo>
                <a:lnTo>
                  <a:pt x="25133" y="57912"/>
                </a:lnTo>
                <a:close/>
              </a:path>
              <a:path w="50800" h="93345">
                <a:moveTo>
                  <a:pt x="26657" y="55626"/>
                </a:moveTo>
                <a:lnTo>
                  <a:pt x="26657" y="43434"/>
                </a:lnTo>
                <a:lnTo>
                  <a:pt x="25133" y="43434"/>
                </a:lnTo>
                <a:lnTo>
                  <a:pt x="25133" y="55626"/>
                </a:lnTo>
                <a:lnTo>
                  <a:pt x="26657" y="55626"/>
                </a:lnTo>
                <a:close/>
              </a:path>
              <a:path w="50800" h="93345">
                <a:moveTo>
                  <a:pt x="27432" y="54102"/>
                </a:moveTo>
                <a:lnTo>
                  <a:pt x="27432" y="41148"/>
                </a:lnTo>
                <a:lnTo>
                  <a:pt x="26657" y="41148"/>
                </a:lnTo>
                <a:lnTo>
                  <a:pt x="26657" y="54102"/>
                </a:lnTo>
                <a:lnTo>
                  <a:pt x="27432" y="54102"/>
                </a:lnTo>
                <a:close/>
              </a:path>
              <a:path w="50800" h="93345">
                <a:moveTo>
                  <a:pt x="28181" y="51816"/>
                </a:moveTo>
                <a:lnTo>
                  <a:pt x="28181" y="38862"/>
                </a:lnTo>
                <a:lnTo>
                  <a:pt x="27432" y="38862"/>
                </a:lnTo>
                <a:lnTo>
                  <a:pt x="27432" y="51816"/>
                </a:lnTo>
                <a:lnTo>
                  <a:pt x="28181" y="51816"/>
                </a:lnTo>
                <a:close/>
              </a:path>
              <a:path w="50800" h="93345">
                <a:moveTo>
                  <a:pt x="29705" y="50292"/>
                </a:moveTo>
                <a:lnTo>
                  <a:pt x="29705" y="37338"/>
                </a:lnTo>
                <a:lnTo>
                  <a:pt x="28181" y="37338"/>
                </a:lnTo>
                <a:lnTo>
                  <a:pt x="28181" y="50292"/>
                </a:lnTo>
                <a:lnTo>
                  <a:pt x="29705" y="50292"/>
                </a:lnTo>
                <a:close/>
              </a:path>
              <a:path w="50800" h="93345">
                <a:moveTo>
                  <a:pt x="30480" y="48768"/>
                </a:moveTo>
                <a:lnTo>
                  <a:pt x="30480" y="35814"/>
                </a:lnTo>
                <a:lnTo>
                  <a:pt x="29705" y="35814"/>
                </a:lnTo>
                <a:lnTo>
                  <a:pt x="29705" y="48768"/>
                </a:lnTo>
                <a:lnTo>
                  <a:pt x="30480" y="48768"/>
                </a:lnTo>
                <a:close/>
              </a:path>
              <a:path w="50800" h="93345">
                <a:moveTo>
                  <a:pt x="31229" y="46482"/>
                </a:moveTo>
                <a:lnTo>
                  <a:pt x="31229" y="34290"/>
                </a:lnTo>
                <a:lnTo>
                  <a:pt x="30480" y="34290"/>
                </a:lnTo>
                <a:lnTo>
                  <a:pt x="30480" y="46482"/>
                </a:lnTo>
                <a:lnTo>
                  <a:pt x="31229" y="46482"/>
                </a:lnTo>
                <a:close/>
              </a:path>
              <a:path w="50800" h="93345">
                <a:moveTo>
                  <a:pt x="32766" y="44958"/>
                </a:moveTo>
                <a:lnTo>
                  <a:pt x="32766" y="31242"/>
                </a:lnTo>
                <a:lnTo>
                  <a:pt x="31229" y="31242"/>
                </a:lnTo>
                <a:lnTo>
                  <a:pt x="31229" y="44958"/>
                </a:lnTo>
                <a:lnTo>
                  <a:pt x="32766" y="44958"/>
                </a:lnTo>
                <a:close/>
              </a:path>
              <a:path w="50800" h="93345">
                <a:moveTo>
                  <a:pt x="33527" y="43434"/>
                </a:moveTo>
                <a:lnTo>
                  <a:pt x="33527" y="30480"/>
                </a:lnTo>
                <a:lnTo>
                  <a:pt x="32766" y="30480"/>
                </a:lnTo>
                <a:lnTo>
                  <a:pt x="32766" y="43434"/>
                </a:lnTo>
                <a:lnTo>
                  <a:pt x="33527" y="43434"/>
                </a:lnTo>
                <a:close/>
              </a:path>
              <a:path w="50800" h="93345">
                <a:moveTo>
                  <a:pt x="34290" y="41148"/>
                </a:moveTo>
                <a:lnTo>
                  <a:pt x="34290" y="28956"/>
                </a:lnTo>
                <a:lnTo>
                  <a:pt x="33527" y="28956"/>
                </a:lnTo>
                <a:lnTo>
                  <a:pt x="33527" y="41148"/>
                </a:lnTo>
                <a:lnTo>
                  <a:pt x="34290" y="41148"/>
                </a:lnTo>
                <a:close/>
              </a:path>
              <a:path w="50800" h="93345">
                <a:moveTo>
                  <a:pt x="36575" y="38862"/>
                </a:moveTo>
                <a:lnTo>
                  <a:pt x="36575" y="26670"/>
                </a:lnTo>
                <a:lnTo>
                  <a:pt x="34290" y="26670"/>
                </a:lnTo>
                <a:lnTo>
                  <a:pt x="34290" y="38862"/>
                </a:lnTo>
                <a:lnTo>
                  <a:pt x="36575" y="38862"/>
                </a:lnTo>
                <a:close/>
              </a:path>
              <a:path w="50800" h="93345">
                <a:moveTo>
                  <a:pt x="44183" y="9144"/>
                </a:moveTo>
                <a:lnTo>
                  <a:pt x="44183" y="6096"/>
                </a:lnTo>
                <a:lnTo>
                  <a:pt x="40373" y="6096"/>
                </a:lnTo>
                <a:lnTo>
                  <a:pt x="40373" y="5334"/>
                </a:lnTo>
                <a:lnTo>
                  <a:pt x="36575" y="5334"/>
                </a:lnTo>
                <a:lnTo>
                  <a:pt x="36575" y="8382"/>
                </a:lnTo>
                <a:lnTo>
                  <a:pt x="41910" y="8382"/>
                </a:lnTo>
                <a:lnTo>
                  <a:pt x="41910" y="9144"/>
                </a:lnTo>
                <a:lnTo>
                  <a:pt x="44183" y="9144"/>
                </a:lnTo>
                <a:close/>
              </a:path>
              <a:path w="50800" h="93345">
                <a:moveTo>
                  <a:pt x="38100" y="32766"/>
                </a:moveTo>
                <a:lnTo>
                  <a:pt x="38100" y="21336"/>
                </a:lnTo>
                <a:lnTo>
                  <a:pt x="36575" y="21336"/>
                </a:lnTo>
                <a:lnTo>
                  <a:pt x="36575" y="32766"/>
                </a:lnTo>
                <a:lnTo>
                  <a:pt x="38100" y="32766"/>
                </a:lnTo>
                <a:close/>
              </a:path>
              <a:path w="50800" h="93345">
                <a:moveTo>
                  <a:pt x="39611" y="31242"/>
                </a:moveTo>
                <a:lnTo>
                  <a:pt x="39611" y="19812"/>
                </a:lnTo>
                <a:lnTo>
                  <a:pt x="38100" y="19812"/>
                </a:lnTo>
                <a:lnTo>
                  <a:pt x="38100" y="31242"/>
                </a:lnTo>
                <a:lnTo>
                  <a:pt x="39611" y="31242"/>
                </a:lnTo>
                <a:close/>
              </a:path>
              <a:path w="50800" h="93345">
                <a:moveTo>
                  <a:pt x="40373" y="29718"/>
                </a:moveTo>
                <a:lnTo>
                  <a:pt x="40373" y="18288"/>
                </a:lnTo>
                <a:lnTo>
                  <a:pt x="39611" y="18288"/>
                </a:lnTo>
                <a:lnTo>
                  <a:pt x="39611" y="29718"/>
                </a:lnTo>
                <a:lnTo>
                  <a:pt x="40373" y="29718"/>
                </a:lnTo>
                <a:close/>
              </a:path>
              <a:path w="50800" h="93345">
                <a:moveTo>
                  <a:pt x="41910" y="27432"/>
                </a:moveTo>
                <a:lnTo>
                  <a:pt x="41910" y="16002"/>
                </a:lnTo>
                <a:lnTo>
                  <a:pt x="40373" y="16002"/>
                </a:lnTo>
                <a:lnTo>
                  <a:pt x="40373" y="27432"/>
                </a:lnTo>
                <a:lnTo>
                  <a:pt x="41910" y="27432"/>
                </a:lnTo>
                <a:close/>
              </a:path>
              <a:path w="50800" h="93345">
                <a:moveTo>
                  <a:pt x="42659" y="25908"/>
                </a:moveTo>
                <a:lnTo>
                  <a:pt x="42659" y="14478"/>
                </a:lnTo>
                <a:lnTo>
                  <a:pt x="41910" y="14478"/>
                </a:lnTo>
                <a:lnTo>
                  <a:pt x="41910" y="25908"/>
                </a:lnTo>
                <a:lnTo>
                  <a:pt x="42659" y="25908"/>
                </a:lnTo>
                <a:close/>
              </a:path>
              <a:path w="50800" h="93345">
                <a:moveTo>
                  <a:pt x="43434" y="23622"/>
                </a:moveTo>
                <a:lnTo>
                  <a:pt x="43434" y="12954"/>
                </a:lnTo>
                <a:lnTo>
                  <a:pt x="42659" y="12954"/>
                </a:lnTo>
                <a:lnTo>
                  <a:pt x="42659" y="23622"/>
                </a:lnTo>
                <a:lnTo>
                  <a:pt x="43434" y="23622"/>
                </a:lnTo>
                <a:close/>
              </a:path>
              <a:path w="50800" h="93345">
                <a:moveTo>
                  <a:pt x="44183" y="22098"/>
                </a:moveTo>
                <a:lnTo>
                  <a:pt x="44183" y="10668"/>
                </a:lnTo>
                <a:lnTo>
                  <a:pt x="43434" y="10668"/>
                </a:lnTo>
                <a:lnTo>
                  <a:pt x="43434" y="22098"/>
                </a:lnTo>
                <a:lnTo>
                  <a:pt x="44183" y="22098"/>
                </a:lnTo>
                <a:close/>
              </a:path>
              <a:path w="50800" h="93345">
                <a:moveTo>
                  <a:pt x="47231" y="16002"/>
                </a:moveTo>
                <a:lnTo>
                  <a:pt x="47231" y="6858"/>
                </a:lnTo>
                <a:lnTo>
                  <a:pt x="44183" y="6858"/>
                </a:lnTo>
                <a:lnTo>
                  <a:pt x="44183" y="19812"/>
                </a:lnTo>
                <a:lnTo>
                  <a:pt x="45707" y="19812"/>
                </a:lnTo>
                <a:lnTo>
                  <a:pt x="45707" y="18288"/>
                </a:lnTo>
                <a:lnTo>
                  <a:pt x="46482" y="18288"/>
                </a:lnTo>
                <a:lnTo>
                  <a:pt x="46482" y="16002"/>
                </a:lnTo>
                <a:lnTo>
                  <a:pt x="47231" y="16002"/>
                </a:lnTo>
                <a:close/>
              </a:path>
              <a:path w="50800" h="93345">
                <a:moveTo>
                  <a:pt x="50279" y="8382"/>
                </a:moveTo>
                <a:lnTo>
                  <a:pt x="50279" y="7620"/>
                </a:lnTo>
                <a:lnTo>
                  <a:pt x="47231" y="7620"/>
                </a:lnTo>
                <a:lnTo>
                  <a:pt x="47231" y="14478"/>
                </a:lnTo>
                <a:lnTo>
                  <a:pt x="48006" y="14478"/>
                </a:lnTo>
                <a:lnTo>
                  <a:pt x="48006" y="12954"/>
                </a:lnTo>
                <a:lnTo>
                  <a:pt x="48755" y="12954"/>
                </a:lnTo>
                <a:lnTo>
                  <a:pt x="48755" y="10668"/>
                </a:lnTo>
                <a:lnTo>
                  <a:pt x="49530" y="10668"/>
                </a:lnTo>
                <a:lnTo>
                  <a:pt x="49530" y="8382"/>
                </a:lnTo>
                <a:lnTo>
                  <a:pt x="50279" y="8382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964815" y="4389882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83" y="10667"/>
                </a:lnTo>
                <a:lnTo>
                  <a:pt x="3810" y="3047"/>
                </a:lnTo>
                <a:lnTo>
                  <a:pt x="6083" y="0"/>
                </a:lnTo>
                <a:lnTo>
                  <a:pt x="50279" y="9143"/>
                </a:lnTo>
                <a:lnTo>
                  <a:pt x="6858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967851" y="439216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5">
                <a:moveTo>
                  <a:pt x="42672" y="6858"/>
                </a:moveTo>
                <a:lnTo>
                  <a:pt x="3048" y="0"/>
                </a:lnTo>
                <a:lnTo>
                  <a:pt x="0" y="6858"/>
                </a:lnTo>
                <a:lnTo>
                  <a:pt x="6096" y="5334"/>
                </a:lnTo>
                <a:lnTo>
                  <a:pt x="40398" y="10668"/>
                </a:lnTo>
                <a:lnTo>
                  <a:pt x="42672" y="685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967851" y="4392167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79" h="10795">
                <a:moveTo>
                  <a:pt x="3048" y="0"/>
                </a:moveTo>
                <a:lnTo>
                  <a:pt x="0" y="6858"/>
                </a:lnTo>
                <a:lnTo>
                  <a:pt x="6096" y="5334"/>
                </a:lnTo>
                <a:lnTo>
                  <a:pt x="40398" y="10668"/>
                </a:lnTo>
                <a:lnTo>
                  <a:pt x="42672" y="685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970898" y="4392167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572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961767" y="4481321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131" y="3048"/>
                </a:moveTo>
                <a:lnTo>
                  <a:pt x="3048" y="0"/>
                </a:lnTo>
                <a:lnTo>
                  <a:pt x="0" y="9905"/>
                </a:lnTo>
                <a:lnTo>
                  <a:pt x="3048" y="11429"/>
                </a:lnTo>
                <a:lnTo>
                  <a:pt x="9131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961767" y="4481321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3048" y="0"/>
                </a:moveTo>
                <a:lnTo>
                  <a:pt x="0" y="9905"/>
                </a:lnTo>
                <a:lnTo>
                  <a:pt x="3048" y="11429"/>
                </a:lnTo>
                <a:lnTo>
                  <a:pt x="9131" y="304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98115" y="4352544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31" y="35813"/>
                </a:moveTo>
                <a:lnTo>
                  <a:pt x="132588" y="12953"/>
                </a:lnTo>
                <a:lnTo>
                  <a:pt x="3810" y="0"/>
                </a:lnTo>
                <a:lnTo>
                  <a:pt x="0" y="8381"/>
                </a:lnTo>
                <a:lnTo>
                  <a:pt x="270510" y="46481"/>
                </a:lnTo>
                <a:lnTo>
                  <a:pt x="275831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98115" y="4352544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10" y="0"/>
                </a:moveTo>
                <a:lnTo>
                  <a:pt x="0" y="8381"/>
                </a:lnTo>
                <a:lnTo>
                  <a:pt x="270510" y="46481"/>
                </a:lnTo>
                <a:lnTo>
                  <a:pt x="275831" y="35813"/>
                </a:lnTo>
                <a:lnTo>
                  <a:pt x="132588" y="12953"/>
                </a:lnTo>
                <a:lnTo>
                  <a:pt x="38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86494" y="4363211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78498" y="10667"/>
                </a:moveTo>
                <a:lnTo>
                  <a:pt x="69354" y="6096"/>
                </a:lnTo>
                <a:lnTo>
                  <a:pt x="0" y="0"/>
                </a:lnTo>
                <a:lnTo>
                  <a:pt x="3060" y="6096"/>
                </a:lnTo>
                <a:lnTo>
                  <a:pt x="73926" y="16001"/>
                </a:lnTo>
                <a:lnTo>
                  <a:pt x="78498" y="10667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86494" y="4363211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40" h="16510">
                <a:moveTo>
                  <a:pt x="0" y="0"/>
                </a:moveTo>
                <a:lnTo>
                  <a:pt x="3060" y="6096"/>
                </a:lnTo>
                <a:lnTo>
                  <a:pt x="73926" y="16001"/>
                </a:lnTo>
                <a:lnTo>
                  <a:pt x="78498" y="10667"/>
                </a:lnTo>
                <a:lnTo>
                  <a:pt x="69354" y="609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852027" y="4373879"/>
            <a:ext cx="7620" cy="5715"/>
          </a:xfrm>
          <a:custGeom>
            <a:avLst/>
            <a:gdLst/>
            <a:ahLst/>
            <a:cxnLst/>
            <a:rect l="l" t="t" r="r" b="b"/>
            <a:pathLst>
              <a:path w="7620" h="5714">
                <a:moveTo>
                  <a:pt x="0" y="0"/>
                </a:moveTo>
                <a:lnTo>
                  <a:pt x="7620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86494" y="4358640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54" y="10668"/>
                </a:moveTo>
                <a:lnTo>
                  <a:pt x="2298" y="0"/>
                </a:lnTo>
                <a:lnTo>
                  <a:pt x="0" y="5334"/>
                </a:lnTo>
                <a:lnTo>
                  <a:pt x="65531" y="15239"/>
                </a:lnTo>
                <a:lnTo>
                  <a:pt x="69354" y="1066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786494" y="4357878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36" y="0"/>
                </a:moveTo>
                <a:lnTo>
                  <a:pt x="0" y="6096"/>
                </a:lnTo>
                <a:lnTo>
                  <a:pt x="65531" y="16001"/>
                </a:lnTo>
                <a:lnTo>
                  <a:pt x="69354" y="10668"/>
                </a:lnTo>
                <a:lnTo>
                  <a:pt x="153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639441" y="436930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322325" y="40386"/>
                </a:moveTo>
                <a:lnTo>
                  <a:pt x="56388" y="0"/>
                </a:lnTo>
                <a:lnTo>
                  <a:pt x="0" y="96012"/>
                </a:lnTo>
                <a:lnTo>
                  <a:pt x="268224" y="138683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639441" y="4369308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79" h="139064">
                <a:moveTo>
                  <a:pt x="56388" y="0"/>
                </a:moveTo>
                <a:lnTo>
                  <a:pt x="0" y="96012"/>
                </a:lnTo>
                <a:lnTo>
                  <a:pt x="268224" y="138683"/>
                </a:lnTo>
                <a:lnTo>
                  <a:pt x="322325" y="40386"/>
                </a:lnTo>
                <a:lnTo>
                  <a:pt x="563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56319" y="4371594"/>
            <a:ext cx="284479" cy="1341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49030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53475" y="448284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754109" y="44836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762365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63000" y="44843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773159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775700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778875" y="448665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779509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782684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783319" y="448779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785859" y="448817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789669" y="448817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96019" y="44866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799194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801734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804275" y="448665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808084" y="44866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811894" y="448665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815069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817609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821419" y="448665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833484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836659" y="448284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839200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843009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847455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850630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853169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855075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856344" y="448284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749030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753475" y="448284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754109" y="44836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762365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763000" y="44843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773159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775700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778875" y="448665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779509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782684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783319" y="448779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785859" y="448817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89669" y="448817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796019" y="44866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799194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801734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804275" y="448665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808084" y="44866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811894" y="448665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815069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817609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821419" y="448665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833484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836659" y="448284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839200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843009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847455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850630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853169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855075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856344" y="448284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747759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751569" y="448360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754109" y="44836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62365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764269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766175" y="448284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773159" y="44870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774430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776969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779509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782684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783319" y="448779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787130" y="448665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788400" y="448817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795384" y="44866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799194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801734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804275" y="448665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807450" y="44866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810625" y="448665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813800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816975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821419" y="448665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832850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836025" y="448284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838565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842375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847455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849994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851900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853805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855709" y="448284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749030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753475" y="448284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754109" y="44836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762365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764269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766175" y="4482846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773159" y="44870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774430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776969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779509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782684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783319" y="448779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787130" y="448665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788400" y="448817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795384" y="44866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799194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801734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804275" y="448665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808084" y="44866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811259" y="448665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813800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816975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821419" y="448665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832850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836025" y="448284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839200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843009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847455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849994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851900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854440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856344" y="448284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749030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753475" y="448284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754109" y="44836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762365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763000" y="448437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774430" y="44870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775700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778875" y="4486655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779509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782050" y="448779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785225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785859" y="448817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789669" y="448817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796019" y="44866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799194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802369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805544" y="448665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808719" y="44866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811894" y="448665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815069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8818244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8822055" y="448665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8833484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837294" y="448284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8839834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843009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847455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850630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853169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8855075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8856980" y="448284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8749030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8753475" y="448284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754109" y="44836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8763000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765540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8774430" y="44870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8775700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8778240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8780780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8783955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8785225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8785859" y="448817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8789669" y="448817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8796019" y="44866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8797290" y="448894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4572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8803005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8805544" y="448665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8808719" y="44866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8811894" y="448665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815069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8818244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8822055" y="448665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834119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837294" y="448284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839834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843009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8847455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8850630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8853169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8855075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8856980" y="448284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749030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753475" y="448284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754109" y="44836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763000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765540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774430" y="44870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775700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778240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780780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8783955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785225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8785859" y="448817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8789669" y="448817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8796019" y="44866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8797290" y="448894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4572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8803005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8805544" y="448665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8808719" y="44866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8811894" y="448665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8815069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8818244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8822055" y="448665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8834119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8837294" y="448284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8839834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8843009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8847455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8850630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8853169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855075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8856980" y="448284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8749030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8753475" y="448284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8754109" y="44836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8763000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8765540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8774430" y="44870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775700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778240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8780780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783955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8785225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8785859" y="448817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8789669" y="448817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8796019" y="44866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8797290" y="448894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4572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803005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805544" y="448665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808719" y="44866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8811894" y="448665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815069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8818244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8822055" y="448665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834119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837294" y="448284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8839834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8843009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8847455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8850630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8853169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8855075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8856980" y="448284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8749030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8753475" y="4482846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8754109" y="44836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8763000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8765540" y="44828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8774430" y="44870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8775700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8778240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8780780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8783955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785225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8785859" y="448817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8789669" y="448817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8796019" y="44866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8797290" y="448894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4572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8803005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8805544" y="448665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808719" y="44866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811894" y="448665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8815069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8818244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8822055" y="448665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8834119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8837294" y="4482846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839834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843009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8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847455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850630" y="4482846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853169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855075" y="4482846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8856980" y="448284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8749030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8752840" y="4483608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8761730" y="44843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8774430" y="44870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8775700" y="448703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8778240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8780780" y="448741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8783955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8785225" y="44866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8785859" y="4488179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8789669" y="448817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8796019" y="44866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8797290" y="448894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4572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8803005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8805544" y="448665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8808719" y="448665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8811894" y="4486655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8815069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8818244" y="44866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8822055" y="448665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8836659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761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8843009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8847455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8851900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8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8856344" y="44828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8749030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8752840" y="4483608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8761730" y="44843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8774430" y="448703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8778240" y="448741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8783319" y="448779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8785859" y="4488179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8796019" y="4486655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8797290" y="448894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4572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8803005" y="448665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8803640" y="44893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8809990" y="44893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8816340" y="448932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8836659" y="448284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761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8843009" y="448284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8847455" y="448284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8851900" y="448284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508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8856344" y="448284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8749030" y="4483227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8752840" y="4483608"/>
            <a:ext cx="8890" cy="0"/>
          </a:xfrm>
          <a:custGeom>
            <a:avLst/>
            <a:gdLst/>
            <a:ahLst/>
            <a:cxnLst/>
            <a:rect l="l" t="t" r="r" b="b"/>
            <a:pathLst>
              <a:path w="8890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8761730" y="448437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8766809" y="4484751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8832850" y="4484751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8840469" y="448475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8845550" y="4484751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8849359" y="448475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8854440" y="4484751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8656205" y="4371594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79" h="133350">
                <a:moveTo>
                  <a:pt x="50292" y="0"/>
                </a:moveTo>
                <a:lnTo>
                  <a:pt x="0" y="96011"/>
                </a:lnTo>
                <a:lnTo>
                  <a:pt x="231648" y="133350"/>
                </a:lnTo>
                <a:lnTo>
                  <a:pt x="233172" y="131825"/>
                </a:lnTo>
                <a:lnTo>
                  <a:pt x="233172" y="131063"/>
                </a:lnTo>
                <a:lnTo>
                  <a:pt x="233921" y="128777"/>
                </a:lnTo>
                <a:lnTo>
                  <a:pt x="234683" y="127253"/>
                </a:lnTo>
                <a:lnTo>
                  <a:pt x="237744" y="124205"/>
                </a:lnTo>
                <a:lnTo>
                  <a:pt x="237744" y="121919"/>
                </a:lnTo>
                <a:lnTo>
                  <a:pt x="239268" y="118871"/>
                </a:lnTo>
                <a:lnTo>
                  <a:pt x="241541" y="115061"/>
                </a:lnTo>
                <a:lnTo>
                  <a:pt x="243840" y="112013"/>
                </a:lnTo>
                <a:lnTo>
                  <a:pt x="246125" y="108203"/>
                </a:lnTo>
                <a:lnTo>
                  <a:pt x="247650" y="103631"/>
                </a:lnTo>
                <a:lnTo>
                  <a:pt x="249935" y="100583"/>
                </a:lnTo>
                <a:lnTo>
                  <a:pt x="252222" y="96011"/>
                </a:lnTo>
                <a:lnTo>
                  <a:pt x="254495" y="91439"/>
                </a:lnTo>
                <a:lnTo>
                  <a:pt x="256794" y="86867"/>
                </a:lnTo>
                <a:lnTo>
                  <a:pt x="259067" y="83057"/>
                </a:lnTo>
                <a:lnTo>
                  <a:pt x="261366" y="78485"/>
                </a:lnTo>
                <a:lnTo>
                  <a:pt x="262890" y="73913"/>
                </a:lnTo>
                <a:lnTo>
                  <a:pt x="266700" y="69341"/>
                </a:lnTo>
                <a:lnTo>
                  <a:pt x="268985" y="65531"/>
                </a:lnTo>
                <a:lnTo>
                  <a:pt x="271272" y="60959"/>
                </a:lnTo>
                <a:lnTo>
                  <a:pt x="272783" y="57150"/>
                </a:lnTo>
                <a:lnTo>
                  <a:pt x="274320" y="54101"/>
                </a:lnTo>
                <a:lnTo>
                  <a:pt x="276593" y="50291"/>
                </a:lnTo>
                <a:lnTo>
                  <a:pt x="278117" y="47243"/>
                </a:lnTo>
                <a:lnTo>
                  <a:pt x="279641" y="44195"/>
                </a:lnTo>
                <a:lnTo>
                  <a:pt x="281165" y="41909"/>
                </a:lnTo>
                <a:lnTo>
                  <a:pt x="281940" y="39623"/>
                </a:lnTo>
                <a:lnTo>
                  <a:pt x="283463" y="38100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8920619" y="445922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47231" y="3810"/>
                </a:moveTo>
                <a:lnTo>
                  <a:pt x="25908" y="0"/>
                </a:lnTo>
                <a:lnTo>
                  <a:pt x="0" y="50291"/>
                </a:lnTo>
                <a:lnTo>
                  <a:pt x="19812" y="54863"/>
                </a:lnTo>
                <a:lnTo>
                  <a:pt x="47231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8920619" y="4459223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25908" y="0"/>
                </a:moveTo>
                <a:lnTo>
                  <a:pt x="0" y="50291"/>
                </a:lnTo>
                <a:lnTo>
                  <a:pt x="19812" y="54863"/>
                </a:lnTo>
                <a:lnTo>
                  <a:pt x="47231" y="3810"/>
                </a:lnTo>
                <a:lnTo>
                  <a:pt x="259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8949575" y="446989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749" y="9144"/>
                </a:moveTo>
                <a:lnTo>
                  <a:pt x="749" y="3810"/>
                </a:lnTo>
                <a:lnTo>
                  <a:pt x="0" y="4572"/>
                </a:lnTo>
                <a:lnTo>
                  <a:pt x="0" y="8382"/>
                </a:lnTo>
                <a:lnTo>
                  <a:pt x="749" y="9144"/>
                </a:lnTo>
                <a:close/>
              </a:path>
              <a:path w="13970" h="13335">
                <a:moveTo>
                  <a:pt x="13715" y="2286"/>
                </a:moveTo>
                <a:lnTo>
                  <a:pt x="13715" y="0"/>
                </a:lnTo>
                <a:lnTo>
                  <a:pt x="6096" y="0"/>
                </a:lnTo>
                <a:lnTo>
                  <a:pt x="5321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49" y="3048"/>
                </a:lnTo>
                <a:lnTo>
                  <a:pt x="749" y="10668"/>
                </a:lnTo>
                <a:lnTo>
                  <a:pt x="3048" y="11430"/>
                </a:lnTo>
                <a:lnTo>
                  <a:pt x="3048" y="12954"/>
                </a:lnTo>
                <a:lnTo>
                  <a:pt x="6845" y="12954"/>
                </a:lnTo>
                <a:lnTo>
                  <a:pt x="8369" y="11430"/>
                </a:lnTo>
                <a:lnTo>
                  <a:pt x="8369" y="10668"/>
                </a:lnTo>
                <a:lnTo>
                  <a:pt x="9143" y="9906"/>
                </a:lnTo>
                <a:lnTo>
                  <a:pt x="9143" y="7620"/>
                </a:lnTo>
                <a:lnTo>
                  <a:pt x="9905" y="7620"/>
                </a:lnTo>
                <a:lnTo>
                  <a:pt x="9905" y="6096"/>
                </a:lnTo>
                <a:lnTo>
                  <a:pt x="11429" y="6096"/>
                </a:lnTo>
                <a:lnTo>
                  <a:pt x="11429" y="5334"/>
                </a:lnTo>
                <a:lnTo>
                  <a:pt x="12191" y="4572"/>
                </a:lnTo>
                <a:lnTo>
                  <a:pt x="12191" y="3810"/>
                </a:lnTo>
                <a:lnTo>
                  <a:pt x="12953" y="3048"/>
                </a:lnTo>
                <a:lnTo>
                  <a:pt x="12953" y="2286"/>
                </a:lnTo>
                <a:lnTo>
                  <a:pt x="13715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8949575" y="4469891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70" h="13335">
                <a:moveTo>
                  <a:pt x="0" y="5334"/>
                </a:moveTo>
                <a:lnTo>
                  <a:pt x="0" y="8382"/>
                </a:lnTo>
                <a:lnTo>
                  <a:pt x="749" y="9144"/>
                </a:lnTo>
                <a:lnTo>
                  <a:pt x="749" y="10668"/>
                </a:lnTo>
                <a:lnTo>
                  <a:pt x="3048" y="11430"/>
                </a:lnTo>
                <a:lnTo>
                  <a:pt x="3048" y="12954"/>
                </a:lnTo>
                <a:lnTo>
                  <a:pt x="6845" y="12954"/>
                </a:lnTo>
                <a:lnTo>
                  <a:pt x="8369" y="11430"/>
                </a:lnTo>
                <a:lnTo>
                  <a:pt x="8369" y="10668"/>
                </a:lnTo>
                <a:lnTo>
                  <a:pt x="9143" y="9906"/>
                </a:lnTo>
                <a:lnTo>
                  <a:pt x="9143" y="7620"/>
                </a:lnTo>
                <a:lnTo>
                  <a:pt x="9905" y="7620"/>
                </a:lnTo>
                <a:lnTo>
                  <a:pt x="9905" y="6096"/>
                </a:lnTo>
                <a:lnTo>
                  <a:pt x="11429" y="5334"/>
                </a:lnTo>
                <a:lnTo>
                  <a:pt x="12191" y="4572"/>
                </a:lnTo>
                <a:lnTo>
                  <a:pt x="12191" y="3810"/>
                </a:lnTo>
                <a:lnTo>
                  <a:pt x="12953" y="3048"/>
                </a:lnTo>
                <a:lnTo>
                  <a:pt x="12953" y="2286"/>
                </a:lnTo>
                <a:lnTo>
                  <a:pt x="13715" y="2286"/>
                </a:lnTo>
                <a:lnTo>
                  <a:pt x="13715" y="0"/>
                </a:lnTo>
                <a:lnTo>
                  <a:pt x="6096" y="0"/>
                </a:lnTo>
                <a:lnTo>
                  <a:pt x="5321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49" y="3048"/>
                </a:lnTo>
                <a:lnTo>
                  <a:pt x="749" y="3810"/>
                </a:lnTo>
                <a:lnTo>
                  <a:pt x="0" y="4572"/>
                </a:lnTo>
                <a:lnTo>
                  <a:pt x="0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8936621" y="4491990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70">
                <a:moveTo>
                  <a:pt x="749" y="8382"/>
                </a:moveTo>
                <a:lnTo>
                  <a:pt x="749" y="3810"/>
                </a:lnTo>
                <a:lnTo>
                  <a:pt x="0" y="4572"/>
                </a:lnTo>
                <a:lnTo>
                  <a:pt x="0" y="7620"/>
                </a:lnTo>
                <a:lnTo>
                  <a:pt x="749" y="8382"/>
                </a:lnTo>
                <a:close/>
              </a:path>
              <a:path w="14604" h="13970">
                <a:moveTo>
                  <a:pt x="9905" y="11430"/>
                </a:moveTo>
                <a:lnTo>
                  <a:pt x="9905" y="762"/>
                </a:lnTo>
                <a:lnTo>
                  <a:pt x="8381" y="762"/>
                </a:lnTo>
                <a:lnTo>
                  <a:pt x="6095" y="1524"/>
                </a:lnTo>
                <a:lnTo>
                  <a:pt x="5333" y="1524"/>
                </a:lnTo>
                <a:lnTo>
                  <a:pt x="4571" y="2286"/>
                </a:lnTo>
                <a:lnTo>
                  <a:pt x="3809" y="2286"/>
                </a:lnTo>
                <a:lnTo>
                  <a:pt x="1524" y="3048"/>
                </a:lnTo>
                <a:lnTo>
                  <a:pt x="749" y="3048"/>
                </a:lnTo>
                <a:lnTo>
                  <a:pt x="749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7" y="11430"/>
                </a:lnTo>
                <a:lnTo>
                  <a:pt x="3809" y="12954"/>
                </a:lnTo>
                <a:lnTo>
                  <a:pt x="4571" y="12954"/>
                </a:lnTo>
                <a:lnTo>
                  <a:pt x="5333" y="13715"/>
                </a:lnTo>
                <a:lnTo>
                  <a:pt x="8381" y="13715"/>
                </a:lnTo>
                <a:lnTo>
                  <a:pt x="8381" y="12954"/>
                </a:lnTo>
                <a:lnTo>
                  <a:pt x="9905" y="11430"/>
                </a:lnTo>
                <a:close/>
              </a:path>
              <a:path w="14604" h="13970">
                <a:moveTo>
                  <a:pt x="14477" y="2286"/>
                </a:moveTo>
                <a:lnTo>
                  <a:pt x="14477" y="0"/>
                </a:lnTo>
                <a:lnTo>
                  <a:pt x="9905" y="0"/>
                </a:lnTo>
                <a:lnTo>
                  <a:pt x="9905" y="7620"/>
                </a:lnTo>
                <a:lnTo>
                  <a:pt x="11417" y="6858"/>
                </a:lnTo>
                <a:lnTo>
                  <a:pt x="12953" y="5334"/>
                </a:lnTo>
                <a:lnTo>
                  <a:pt x="12953" y="4572"/>
                </a:lnTo>
                <a:lnTo>
                  <a:pt x="13703" y="3810"/>
                </a:lnTo>
                <a:lnTo>
                  <a:pt x="13703" y="3048"/>
                </a:lnTo>
                <a:lnTo>
                  <a:pt x="14477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8936621" y="4491990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4" h="13970">
                <a:moveTo>
                  <a:pt x="0" y="6858"/>
                </a:moveTo>
                <a:lnTo>
                  <a:pt x="0" y="7620"/>
                </a:lnTo>
                <a:lnTo>
                  <a:pt x="749" y="8382"/>
                </a:lnTo>
                <a:lnTo>
                  <a:pt x="749" y="9906"/>
                </a:lnTo>
                <a:lnTo>
                  <a:pt x="1524" y="10668"/>
                </a:lnTo>
                <a:lnTo>
                  <a:pt x="1524" y="11430"/>
                </a:lnTo>
                <a:lnTo>
                  <a:pt x="3047" y="11430"/>
                </a:lnTo>
                <a:lnTo>
                  <a:pt x="3809" y="12954"/>
                </a:lnTo>
                <a:lnTo>
                  <a:pt x="4571" y="12954"/>
                </a:lnTo>
                <a:lnTo>
                  <a:pt x="5333" y="13715"/>
                </a:lnTo>
                <a:lnTo>
                  <a:pt x="8381" y="13715"/>
                </a:lnTo>
                <a:lnTo>
                  <a:pt x="8381" y="12954"/>
                </a:lnTo>
                <a:lnTo>
                  <a:pt x="9905" y="11430"/>
                </a:lnTo>
                <a:lnTo>
                  <a:pt x="9905" y="7620"/>
                </a:lnTo>
                <a:lnTo>
                  <a:pt x="11417" y="6858"/>
                </a:lnTo>
                <a:lnTo>
                  <a:pt x="12953" y="5334"/>
                </a:lnTo>
                <a:lnTo>
                  <a:pt x="12953" y="4572"/>
                </a:lnTo>
                <a:lnTo>
                  <a:pt x="13703" y="3810"/>
                </a:lnTo>
                <a:lnTo>
                  <a:pt x="13703" y="3048"/>
                </a:lnTo>
                <a:lnTo>
                  <a:pt x="14477" y="2286"/>
                </a:lnTo>
                <a:lnTo>
                  <a:pt x="14477" y="0"/>
                </a:lnTo>
                <a:lnTo>
                  <a:pt x="9905" y="0"/>
                </a:lnTo>
                <a:lnTo>
                  <a:pt x="9905" y="762"/>
                </a:lnTo>
                <a:lnTo>
                  <a:pt x="8381" y="762"/>
                </a:lnTo>
                <a:lnTo>
                  <a:pt x="6095" y="1524"/>
                </a:lnTo>
                <a:lnTo>
                  <a:pt x="5333" y="1524"/>
                </a:lnTo>
                <a:lnTo>
                  <a:pt x="4571" y="2286"/>
                </a:lnTo>
                <a:lnTo>
                  <a:pt x="3809" y="2286"/>
                </a:lnTo>
                <a:lnTo>
                  <a:pt x="1524" y="3048"/>
                </a:lnTo>
                <a:lnTo>
                  <a:pt x="749" y="3048"/>
                </a:lnTo>
                <a:lnTo>
                  <a:pt x="749" y="3810"/>
                </a:lnTo>
                <a:lnTo>
                  <a:pt x="0" y="4572"/>
                </a:lnTo>
                <a:lnTo>
                  <a:pt x="0" y="68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8664575" y="4203191"/>
            <a:ext cx="36830" cy="144780"/>
          </a:xfrm>
          <a:custGeom>
            <a:avLst/>
            <a:gdLst/>
            <a:ahLst/>
            <a:cxnLst/>
            <a:rect l="l" t="t" r="r" b="b"/>
            <a:pathLst>
              <a:path w="36829" h="144779">
                <a:moveTo>
                  <a:pt x="36575" y="0"/>
                </a:moveTo>
                <a:lnTo>
                  <a:pt x="0" y="14478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542935" y="3316223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5" h="140970">
                <a:moveTo>
                  <a:pt x="96774" y="140970"/>
                </a:moveTo>
                <a:lnTo>
                  <a:pt x="96774" y="0"/>
                </a:lnTo>
                <a:lnTo>
                  <a:pt x="0" y="0"/>
                </a:lnTo>
                <a:lnTo>
                  <a:pt x="0" y="140970"/>
                </a:lnTo>
                <a:lnTo>
                  <a:pt x="96774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612900" y="2966466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7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639570" y="2966466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19" h="51435">
                <a:moveTo>
                  <a:pt x="0" y="51053"/>
                </a:moveTo>
                <a:lnTo>
                  <a:pt x="261620" y="51053"/>
                </a:lnTo>
                <a:lnTo>
                  <a:pt x="261620" y="0"/>
                </a:lnTo>
                <a:lnTo>
                  <a:pt x="0" y="0"/>
                </a:lnTo>
                <a:lnTo>
                  <a:pt x="0" y="5105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639570" y="3223260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19" h="234314">
                <a:moveTo>
                  <a:pt x="0" y="233934"/>
                </a:moveTo>
                <a:lnTo>
                  <a:pt x="261620" y="233934"/>
                </a:lnTo>
                <a:lnTo>
                  <a:pt x="261620" y="0"/>
                </a:lnTo>
                <a:lnTo>
                  <a:pt x="0" y="0"/>
                </a:lnTo>
                <a:lnTo>
                  <a:pt x="0" y="23393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928495" y="2966466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7"/>
                </a:lnTo>
              </a:path>
            </a:pathLst>
          </a:custGeom>
          <a:ln w="5460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901075" y="3316223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70">
                <a:moveTo>
                  <a:pt x="97536" y="140970"/>
                </a:moveTo>
                <a:lnTo>
                  <a:pt x="97536" y="0"/>
                </a:lnTo>
                <a:lnTo>
                  <a:pt x="0" y="0"/>
                </a:lnTo>
                <a:lnTo>
                  <a:pt x="0" y="140970"/>
                </a:lnTo>
                <a:lnTo>
                  <a:pt x="97536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639709" y="327431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09"/>
                </a:moveTo>
                <a:lnTo>
                  <a:pt x="261365" y="41909"/>
                </a:lnTo>
                <a:lnTo>
                  <a:pt x="261365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639709" y="3017520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19" h="205739">
                <a:moveTo>
                  <a:pt x="261366" y="205739"/>
                </a:moveTo>
                <a:lnTo>
                  <a:pt x="261366" y="0"/>
                </a:lnTo>
                <a:lnTo>
                  <a:pt x="0" y="0"/>
                </a:lnTo>
                <a:lnTo>
                  <a:pt x="0" y="205739"/>
                </a:lnTo>
                <a:lnTo>
                  <a:pt x="261366" y="20573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837829" y="3338321"/>
            <a:ext cx="130810" cy="16510"/>
          </a:xfrm>
          <a:custGeom>
            <a:avLst/>
            <a:gdLst/>
            <a:ahLst/>
            <a:cxnLst/>
            <a:rect l="l" t="t" r="r" b="b"/>
            <a:pathLst>
              <a:path w="130810" h="16510">
                <a:moveTo>
                  <a:pt x="0" y="16001"/>
                </a:moveTo>
                <a:lnTo>
                  <a:pt x="130301" y="16001"/>
                </a:lnTo>
                <a:lnTo>
                  <a:pt x="13030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542935" y="2966466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30" h="490854">
                <a:moveTo>
                  <a:pt x="358902" y="349757"/>
                </a:moveTo>
                <a:lnTo>
                  <a:pt x="358902" y="307847"/>
                </a:lnTo>
                <a:lnTo>
                  <a:pt x="412242" y="307847"/>
                </a:lnTo>
                <a:lnTo>
                  <a:pt x="412242" y="0"/>
                </a:lnTo>
                <a:lnTo>
                  <a:pt x="43434" y="0"/>
                </a:lnTo>
                <a:lnTo>
                  <a:pt x="43434" y="307847"/>
                </a:lnTo>
                <a:lnTo>
                  <a:pt x="97536" y="307847"/>
                </a:lnTo>
                <a:lnTo>
                  <a:pt x="97536" y="349757"/>
                </a:lnTo>
                <a:lnTo>
                  <a:pt x="0" y="349757"/>
                </a:lnTo>
                <a:lnTo>
                  <a:pt x="0" y="490727"/>
                </a:lnTo>
                <a:lnTo>
                  <a:pt x="455676" y="490727"/>
                </a:lnTo>
                <a:lnTo>
                  <a:pt x="455676" y="349757"/>
                </a:lnTo>
                <a:lnTo>
                  <a:pt x="358902" y="34975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640471" y="3274314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10"/>
                </a:moveTo>
                <a:lnTo>
                  <a:pt x="0" y="0"/>
                </a:lnTo>
                <a:lnTo>
                  <a:pt x="261365" y="0"/>
                </a:lnTo>
                <a:lnTo>
                  <a:pt x="261365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640471" y="3018282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0" y="204977"/>
                </a:moveTo>
                <a:lnTo>
                  <a:pt x="0" y="0"/>
                </a:lnTo>
                <a:lnTo>
                  <a:pt x="261365" y="0"/>
                </a:lnTo>
                <a:lnTo>
                  <a:pt x="261365" y="204977"/>
                </a:lnTo>
                <a:lnTo>
                  <a:pt x="0" y="204977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833067" y="3333559"/>
            <a:ext cx="140970" cy="26034"/>
          </a:xfrm>
          <a:custGeom>
            <a:avLst/>
            <a:gdLst/>
            <a:ahLst/>
            <a:cxnLst/>
            <a:rect l="l" t="t" r="r" b="b"/>
            <a:pathLst>
              <a:path w="140969" h="26035">
                <a:moveTo>
                  <a:pt x="0" y="25526"/>
                </a:moveTo>
                <a:lnTo>
                  <a:pt x="140588" y="25526"/>
                </a:lnTo>
                <a:lnTo>
                  <a:pt x="140588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684917" y="3755897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5" y="332993"/>
                </a:moveTo>
                <a:lnTo>
                  <a:pt x="444245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3"/>
                </a:lnTo>
                <a:lnTo>
                  <a:pt x="444245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724541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760355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795407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831221" y="3937253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684917" y="3755897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5" y="79248"/>
                </a:lnTo>
                <a:lnTo>
                  <a:pt x="444245" y="332993"/>
                </a:lnTo>
                <a:lnTo>
                  <a:pt x="0" y="332993"/>
                </a:lnTo>
                <a:lnTo>
                  <a:pt x="0" y="79248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684917" y="383667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4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725303" y="3938015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3" y="38100"/>
                </a:lnTo>
                <a:lnTo>
                  <a:pt x="16763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760355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796169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831221" y="3938015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860683" y="36004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539786"/>
                </a:moveTo>
                <a:lnTo>
                  <a:pt x="90677" y="221741"/>
                </a:ln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13430" y="359092"/>
                </a:lnTo>
                <a:lnTo>
                  <a:pt x="29253" y="377904"/>
                </a:lnTo>
                <a:lnTo>
                  <a:pt x="49402" y="391816"/>
                </a:lnTo>
                <a:lnTo>
                  <a:pt x="49529" y="391667"/>
                </a:lnTo>
                <a:lnTo>
                  <a:pt x="50291" y="392429"/>
                </a:lnTo>
                <a:lnTo>
                  <a:pt x="50291" y="517347"/>
                </a:lnTo>
                <a:lnTo>
                  <a:pt x="51530" y="519017"/>
                </a:lnTo>
                <a:lnTo>
                  <a:pt x="83498" y="538483"/>
                </a:lnTo>
                <a:lnTo>
                  <a:pt x="90677" y="539786"/>
                </a:lnTo>
                <a:close/>
              </a:path>
              <a:path w="997585" h="668654">
                <a:moveTo>
                  <a:pt x="50291" y="517347"/>
                </a:moveTo>
                <a:lnTo>
                  <a:pt x="50291" y="392429"/>
                </a:lnTo>
                <a:lnTo>
                  <a:pt x="49402" y="391816"/>
                </a:lnTo>
                <a:lnTo>
                  <a:pt x="37849" y="405288"/>
                </a:lnTo>
                <a:lnTo>
                  <a:pt x="29241" y="420624"/>
                </a:lnTo>
                <a:lnTo>
                  <a:pt x="23919" y="437102"/>
                </a:lnTo>
                <a:lnTo>
                  <a:pt x="22098" y="454151"/>
                </a:lnTo>
                <a:lnTo>
                  <a:pt x="29991" y="489977"/>
                </a:lnTo>
                <a:lnTo>
                  <a:pt x="50291" y="517347"/>
                </a:lnTo>
                <a:close/>
              </a:path>
              <a:path w="997585" h="668654">
                <a:moveTo>
                  <a:pt x="518922" y="666912"/>
                </a:move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915" y="221741"/>
                </a:lnTo>
                <a:lnTo>
                  <a:pt x="90677" y="221741"/>
                </a:lnTo>
                <a:lnTo>
                  <a:pt x="90677" y="539786"/>
                </a:lnTo>
                <a:lnTo>
                  <a:pt x="122682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874" y="546506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18922" y="666912"/>
                </a:lnTo>
                <a:close/>
              </a:path>
              <a:path w="997585" h="668654">
                <a:moveTo>
                  <a:pt x="134874" y="546506"/>
                </a:moveTo>
                <a:lnTo>
                  <a:pt x="134874" y="544829"/>
                </a:lnTo>
                <a:lnTo>
                  <a:pt x="134112" y="545591"/>
                </a:lnTo>
                <a:lnTo>
                  <a:pt x="134874" y="546506"/>
                </a:lnTo>
                <a:close/>
              </a:path>
              <a:path w="997585" h="668654">
                <a:moveTo>
                  <a:pt x="688484" y="35471"/>
                </a:moveTo>
                <a:lnTo>
                  <a:pt x="672691" y="20574"/>
                </a:lnTo>
                <a:lnTo>
                  <a:pt x="653319" y="9334"/>
                </a:lnTo>
                <a:lnTo>
                  <a:pt x="631519" y="2381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518922" y="666912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88086" y="579754"/>
                </a:lnTo>
                <a:lnTo>
                  <a:pt x="688086" y="35813"/>
                </a:lnTo>
                <a:lnTo>
                  <a:pt x="688484" y="35471"/>
                </a:lnTo>
                <a:close/>
              </a:path>
              <a:path w="997585" h="668654">
                <a:moveTo>
                  <a:pt x="688848" y="580003"/>
                </a:moveTo>
                <a:lnTo>
                  <a:pt x="688848" y="35813"/>
                </a:lnTo>
                <a:lnTo>
                  <a:pt x="688086" y="35813"/>
                </a:lnTo>
                <a:lnTo>
                  <a:pt x="688086" y="579754"/>
                </a:lnTo>
                <a:lnTo>
                  <a:pt x="688848" y="580003"/>
                </a:lnTo>
                <a:close/>
              </a:path>
              <a:path w="997585" h="668654">
                <a:moveTo>
                  <a:pt x="974598" y="192786"/>
                </a:move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26566" y="9334"/>
                </a:lnTo>
                <a:lnTo>
                  <a:pt x="705826" y="20574"/>
                </a:lnTo>
                <a:lnTo>
                  <a:pt x="688484" y="35471"/>
                </a:lnTo>
                <a:lnTo>
                  <a:pt x="688848" y="35813"/>
                </a:lnTo>
                <a:lnTo>
                  <a:pt x="688848" y="580003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2584" y="468861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64691" y="409272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close/>
              </a:path>
              <a:path w="997585" h="668654">
                <a:moveTo>
                  <a:pt x="863346" y="465582"/>
                </a:moveTo>
                <a:lnTo>
                  <a:pt x="862584" y="464820"/>
                </a:lnTo>
                <a:lnTo>
                  <a:pt x="862584" y="468861"/>
                </a:lnTo>
                <a:lnTo>
                  <a:pt x="863346" y="465582"/>
                </a:lnTo>
                <a:close/>
              </a:path>
              <a:path w="997585" h="668654">
                <a:moveTo>
                  <a:pt x="997458" y="323850"/>
                </a:move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4691" y="409272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784483" y="35242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539786"/>
                </a:moveTo>
                <a:lnTo>
                  <a:pt x="90677" y="221741"/>
                </a:ln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13430" y="359092"/>
                </a:lnTo>
                <a:lnTo>
                  <a:pt x="29253" y="377904"/>
                </a:lnTo>
                <a:lnTo>
                  <a:pt x="49402" y="391816"/>
                </a:lnTo>
                <a:lnTo>
                  <a:pt x="49529" y="391667"/>
                </a:lnTo>
                <a:lnTo>
                  <a:pt x="50291" y="392429"/>
                </a:lnTo>
                <a:lnTo>
                  <a:pt x="50291" y="517347"/>
                </a:lnTo>
                <a:lnTo>
                  <a:pt x="51530" y="519017"/>
                </a:lnTo>
                <a:lnTo>
                  <a:pt x="83498" y="538483"/>
                </a:lnTo>
                <a:lnTo>
                  <a:pt x="90677" y="539786"/>
                </a:lnTo>
                <a:close/>
              </a:path>
              <a:path w="997585" h="668654">
                <a:moveTo>
                  <a:pt x="50291" y="517347"/>
                </a:moveTo>
                <a:lnTo>
                  <a:pt x="50291" y="392429"/>
                </a:lnTo>
                <a:lnTo>
                  <a:pt x="49402" y="391816"/>
                </a:lnTo>
                <a:lnTo>
                  <a:pt x="37849" y="405288"/>
                </a:lnTo>
                <a:lnTo>
                  <a:pt x="29241" y="420624"/>
                </a:lnTo>
                <a:lnTo>
                  <a:pt x="23919" y="437102"/>
                </a:lnTo>
                <a:lnTo>
                  <a:pt x="22098" y="454151"/>
                </a:lnTo>
                <a:lnTo>
                  <a:pt x="29991" y="489977"/>
                </a:lnTo>
                <a:lnTo>
                  <a:pt x="50291" y="517347"/>
                </a:lnTo>
                <a:close/>
              </a:path>
              <a:path w="997585" h="668654">
                <a:moveTo>
                  <a:pt x="518922" y="666912"/>
                </a:move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915" y="221741"/>
                </a:lnTo>
                <a:lnTo>
                  <a:pt x="90677" y="221741"/>
                </a:lnTo>
                <a:lnTo>
                  <a:pt x="90677" y="539786"/>
                </a:lnTo>
                <a:lnTo>
                  <a:pt x="122682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874" y="546506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18922" y="666912"/>
                </a:lnTo>
                <a:close/>
              </a:path>
              <a:path w="997585" h="668654">
                <a:moveTo>
                  <a:pt x="134874" y="546506"/>
                </a:moveTo>
                <a:lnTo>
                  <a:pt x="134874" y="544829"/>
                </a:lnTo>
                <a:lnTo>
                  <a:pt x="134112" y="545591"/>
                </a:lnTo>
                <a:lnTo>
                  <a:pt x="134874" y="546506"/>
                </a:lnTo>
                <a:close/>
              </a:path>
              <a:path w="997585" h="668654">
                <a:moveTo>
                  <a:pt x="688484" y="35471"/>
                </a:moveTo>
                <a:lnTo>
                  <a:pt x="672691" y="20574"/>
                </a:lnTo>
                <a:lnTo>
                  <a:pt x="653319" y="9334"/>
                </a:lnTo>
                <a:lnTo>
                  <a:pt x="631519" y="2381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518922" y="666912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88086" y="579754"/>
                </a:lnTo>
                <a:lnTo>
                  <a:pt x="688086" y="35813"/>
                </a:lnTo>
                <a:lnTo>
                  <a:pt x="688484" y="35471"/>
                </a:lnTo>
                <a:close/>
              </a:path>
              <a:path w="997585" h="668654">
                <a:moveTo>
                  <a:pt x="688848" y="580003"/>
                </a:moveTo>
                <a:lnTo>
                  <a:pt x="688848" y="35813"/>
                </a:lnTo>
                <a:lnTo>
                  <a:pt x="688086" y="35813"/>
                </a:lnTo>
                <a:lnTo>
                  <a:pt x="688086" y="579754"/>
                </a:lnTo>
                <a:lnTo>
                  <a:pt x="688848" y="580003"/>
                </a:lnTo>
                <a:close/>
              </a:path>
              <a:path w="997585" h="668654">
                <a:moveTo>
                  <a:pt x="974598" y="192786"/>
                </a:move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26566" y="9334"/>
                </a:lnTo>
                <a:lnTo>
                  <a:pt x="705826" y="20574"/>
                </a:lnTo>
                <a:lnTo>
                  <a:pt x="688484" y="35471"/>
                </a:lnTo>
                <a:lnTo>
                  <a:pt x="688848" y="35813"/>
                </a:lnTo>
                <a:lnTo>
                  <a:pt x="688848" y="580003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2584" y="468861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64691" y="409272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close/>
              </a:path>
              <a:path w="997585" h="668654">
                <a:moveTo>
                  <a:pt x="863346" y="465582"/>
                </a:moveTo>
                <a:lnTo>
                  <a:pt x="862584" y="464820"/>
                </a:lnTo>
                <a:lnTo>
                  <a:pt x="862584" y="468861"/>
                </a:lnTo>
                <a:lnTo>
                  <a:pt x="863346" y="465582"/>
                </a:lnTo>
                <a:close/>
              </a:path>
              <a:path w="997585" h="668654">
                <a:moveTo>
                  <a:pt x="997458" y="323850"/>
                </a:move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4691" y="409272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close/>
              </a:path>
            </a:pathLst>
          </a:custGeom>
          <a:solidFill>
            <a:srgbClr val="FFB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4784483" y="3524250"/>
            <a:ext cx="997585" cy="668655"/>
          </a:xfrm>
          <a:custGeom>
            <a:avLst/>
            <a:gdLst/>
            <a:ahLst/>
            <a:cxnLst/>
            <a:rect l="l" t="t" r="r" b="b"/>
            <a:pathLst>
              <a:path w="997585" h="668654">
                <a:moveTo>
                  <a:pt x="90677" y="221741"/>
                </a:moveTo>
                <a:lnTo>
                  <a:pt x="54649" y="231636"/>
                </a:lnTo>
                <a:lnTo>
                  <a:pt x="25908" y="251745"/>
                </a:lnTo>
                <a:lnTo>
                  <a:pt x="6881" y="279713"/>
                </a:lnTo>
                <a:lnTo>
                  <a:pt x="0" y="313182"/>
                </a:lnTo>
                <a:lnTo>
                  <a:pt x="3464" y="337137"/>
                </a:lnTo>
                <a:lnTo>
                  <a:pt x="29253" y="377904"/>
                </a:lnTo>
                <a:lnTo>
                  <a:pt x="29241" y="420624"/>
                </a:lnTo>
                <a:lnTo>
                  <a:pt x="29991" y="489977"/>
                </a:lnTo>
                <a:lnTo>
                  <a:pt x="83498" y="538483"/>
                </a:lnTo>
                <a:lnTo>
                  <a:pt x="122682" y="545591"/>
                </a:lnTo>
                <a:lnTo>
                  <a:pt x="126491" y="545591"/>
                </a:lnTo>
                <a:lnTo>
                  <a:pt x="131063" y="545591"/>
                </a:lnTo>
                <a:lnTo>
                  <a:pt x="134874" y="544829"/>
                </a:lnTo>
                <a:lnTo>
                  <a:pt x="134112" y="545591"/>
                </a:lnTo>
                <a:lnTo>
                  <a:pt x="162782" y="579989"/>
                </a:lnTo>
                <a:lnTo>
                  <a:pt x="199453" y="605885"/>
                </a:lnTo>
                <a:lnTo>
                  <a:pt x="242125" y="622208"/>
                </a:lnTo>
                <a:lnTo>
                  <a:pt x="288798" y="627888"/>
                </a:lnTo>
                <a:lnTo>
                  <a:pt x="312729" y="626340"/>
                </a:lnTo>
                <a:lnTo>
                  <a:pt x="336232" y="621791"/>
                </a:lnTo>
                <a:lnTo>
                  <a:pt x="358878" y="614386"/>
                </a:lnTo>
                <a:lnTo>
                  <a:pt x="380238" y="604265"/>
                </a:lnTo>
                <a:lnTo>
                  <a:pt x="405407" y="630983"/>
                </a:lnTo>
                <a:lnTo>
                  <a:pt x="436435" y="651128"/>
                </a:lnTo>
                <a:lnTo>
                  <a:pt x="471749" y="663844"/>
                </a:lnTo>
                <a:lnTo>
                  <a:pt x="509777" y="668274"/>
                </a:lnTo>
                <a:lnTo>
                  <a:pt x="559260" y="660904"/>
                </a:lnTo>
                <a:lnTo>
                  <a:pt x="602741" y="640175"/>
                </a:lnTo>
                <a:lnTo>
                  <a:pt x="637079" y="608159"/>
                </a:lnTo>
                <a:lnTo>
                  <a:pt x="659129" y="566927"/>
                </a:lnTo>
                <a:lnTo>
                  <a:pt x="659129" y="567689"/>
                </a:lnTo>
                <a:lnTo>
                  <a:pt x="675667" y="575690"/>
                </a:lnTo>
                <a:lnTo>
                  <a:pt x="693134" y="581405"/>
                </a:lnTo>
                <a:lnTo>
                  <a:pt x="711315" y="584834"/>
                </a:lnTo>
                <a:lnTo>
                  <a:pt x="729996" y="585977"/>
                </a:lnTo>
                <a:lnTo>
                  <a:pt x="781585" y="576488"/>
                </a:lnTo>
                <a:lnTo>
                  <a:pt x="823817" y="550640"/>
                </a:lnTo>
                <a:lnTo>
                  <a:pt x="852475" y="512361"/>
                </a:lnTo>
                <a:lnTo>
                  <a:pt x="863346" y="465582"/>
                </a:lnTo>
                <a:lnTo>
                  <a:pt x="862584" y="464820"/>
                </a:lnTo>
                <a:lnTo>
                  <a:pt x="906456" y="453158"/>
                </a:lnTo>
                <a:lnTo>
                  <a:pt x="943636" y="431328"/>
                </a:lnTo>
                <a:lnTo>
                  <a:pt x="972366" y="401232"/>
                </a:lnTo>
                <a:lnTo>
                  <a:pt x="990892" y="364772"/>
                </a:lnTo>
                <a:lnTo>
                  <a:pt x="997458" y="323850"/>
                </a:lnTo>
                <a:lnTo>
                  <a:pt x="995338" y="300632"/>
                </a:lnTo>
                <a:lnTo>
                  <a:pt x="989076" y="278129"/>
                </a:lnTo>
                <a:lnTo>
                  <a:pt x="978812" y="256770"/>
                </a:lnTo>
                <a:lnTo>
                  <a:pt x="964691" y="236982"/>
                </a:lnTo>
                <a:lnTo>
                  <a:pt x="968811" y="226111"/>
                </a:lnTo>
                <a:lnTo>
                  <a:pt x="971931" y="215169"/>
                </a:lnTo>
                <a:lnTo>
                  <a:pt x="973907" y="204085"/>
                </a:lnTo>
                <a:lnTo>
                  <a:pt x="974598" y="192786"/>
                </a:lnTo>
                <a:lnTo>
                  <a:pt x="967930" y="156150"/>
                </a:lnTo>
                <a:lnTo>
                  <a:pt x="949261" y="124301"/>
                </a:lnTo>
                <a:lnTo>
                  <a:pt x="920591" y="99452"/>
                </a:lnTo>
                <a:lnTo>
                  <a:pt x="883920" y="83820"/>
                </a:lnTo>
                <a:lnTo>
                  <a:pt x="870525" y="50149"/>
                </a:lnTo>
                <a:lnTo>
                  <a:pt x="845915" y="23622"/>
                </a:lnTo>
                <a:lnTo>
                  <a:pt x="812875" y="6238"/>
                </a:lnTo>
                <a:lnTo>
                  <a:pt x="774191" y="0"/>
                </a:lnTo>
                <a:lnTo>
                  <a:pt x="749593" y="2381"/>
                </a:lnTo>
                <a:lnTo>
                  <a:pt x="705826" y="20574"/>
                </a:lnTo>
                <a:lnTo>
                  <a:pt x="653319" y="9334"/>
                </a:lnTo>
                <a:lnTo>
                  <a:pt x="608076" y="0"/>
                </a:lnTo>
                <a:lnTo>
                  <a:pt x="580310" y="3571"/>
                </a:lnTo>
                <a:lnTo>
                  <a:pt x="555117" y="13715"/>
                </a:lnTo>
                <a:lnTo>
                  <a:pt x="533923" y="29575"/>
                </a:lnTo>
                <a:lnTo>
                  <a:pt x="518160" y="50291"/>
                </a:lnTo>
                <a:lnTo>
                  <a:pt x="518922" y="51815"/>
                </a:lnTo>
                <a:lnTo>
                  <a:pt x="499991" y="38135"/>
                </a:lnTo>
                <a:lnTo>
                  <a:pt x="478916" y="28098"/>
                </a:lnTo>
                <a:lnTo>
                  <a:pt x="456128" y="21919"/>
                </a:lnTo>
                <a:lnTo>
                  <a:pt x="432053" y="19812"/>
                </a:lnTo>
                <a:lnTo>
                  <a:pt x="399180" y="23955"/>
                </a:lnTo>
                <a:lnTo>
                  <a:pt x="369093" y="35814"/>
                </a:lnTo>
                <a:lnTo>
                  <a:pt x="343435" y="54530"/>
                </a:lnTo>
                <a:lnTo>
                  <a:pt x="323850" y="79248"/>
                </a:lnTo>
                <a:lnTo>
                  <a:pt x="323088" y="80010"/>
                </a:lnTo>
                <a:lnTo>
                  <a:pt x="304716" y="71889"/>
                </a:lnTo>
                <a:lnTo>
                  <a:pt x="285273" y="65912"/>
                </a:lnTo>
                <a:lnTo>
                  <a:pt x="265116" y="62222"/>
                </a:lnTo>
                <a:lnTo>
                  <a:pt x="244601" y="60960"/>
                </a:lnTo>
                <a:lnTo>
                  <a:pt x="195291" y="68165"/>
                </a:lnTo>
                <a:lnTo>
                  <a:pt x="152418" y="88245"/>
                </a:lnTo>
                <a:lnTo>
                  <a:pt x="118579" y="118896"/>
                </a:lnTo>
                <a:lnTo>
                  <a:pt x="96371" y="157813"/>
                </a:lnTo>
                <a:lnTo>
                  <a:pt x="88391" y="202691"/>
                </a:lnTo>
                <a:lnTo>
                  <a:pt x="88391" y="209550"/>
                </a:lnTo>
                <a:lnTo>
                  <a:pt x="89153" y="215646"/>
                </a:lnTo>
                <a:lnTo>
                  <a:pt x="89915" y="221741"/>
                </a:lnTo>
                <a:lnTo>
                  <a:pt x="90677" y="221741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4834775" y="3916679"/>
            <a:ext cx="58419" cy="13335"/>
          </a:xfrm>
          <a:custGeom>
            <a:avLst/>
            <a:gdLst/>
            <a:ahLst/>
            <a:cxnLst/>
            <a:rect l="l" t="t" r="r" b="b"/>
            <a:pathLst>
              <a:path w="58420" h="13335">
                <a:moveTo>
                  <a:pt x="0" y="0"/>
                </a:moveTo>
                <a:lnTo>
                  <a:pt x="11822" y="5560"/>
                </a:lnTo>
                <a:lnTo>
                  <a:pt x="24288" y="9620"/>
                </a:lnTo>
                <a:lnTo>
                  <a:pt x="37183" y="12108"/>
                </a:lnTo>
                <a:lnTo>
                  <a:pt x="50292" y="12954"/>
                </a:lnTo>
                <a:lnTo>
                  <a:pt x="52578" y="12954"/>
                </a:lnTo>
                <a:lnTo>
                  <a:pt x="55626" y="12954"/>
                </a:lnTo>
                <a:lnTo>
                  <a:pt x="57912" y="12954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919357" y="4063746"/>
            <a:ext cx="25400" cy="5715"/>
          </a:xfrm>
          <a:custGeom>
            <a:avLst/>
            <a:gdLst/>
            <a:ahLst/>
            <a:cxnLst/>
            <a:rect l="l" t="t" r="r" b="b"/>
            <a:pathLst>
              <a:path w="25400" h="5714">
                <a:moveTo>
                  <a:pt x="0" y="5333"/>
                </a:moveTo>
                <a:lnTo>
                  <a:pt x="6286" y="4607"/>
                </a:lnTo>
                <a:lnTo>
                  <a:pt x="12573" y="3524"/>
                </a:lnTo>
                <a:lnTo>
                  <a:pt x="18859" y="2012"/>
                </a:lnTo>
                <a:lnTo>
                  <a:pt x="2514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149481" y="4101846"/>
            <a:ext cx="15240" cy="26670"/>
          </a:xfrm>
          <a:custGeom>
            <a:avLst/>
            <a:gdLst/>
            <a:ahLst/>
            <a:cxnLst/>
            <a:rect l="l" t="t" r="r" b="b"/>
            <a:pathLst>
              <a:path w="15239" h="26670">
                <a:moveTo>
                  <a:pt x="0" y="0"/>
                </a:moveTo>
                <a:lnTo>
                  <a:pt x="3131" y="7167"/>
                </a:lnTo>
                <a:lnTo>
                  <a:pt x="6762" y="13906"/>
                </a:lnTo>
                <a:lnTo>
                  <a:pt x="10822" y="20359"/>
                </a:lnTo>
                <a:lnTo>
                  <a:pt x="15239" y="26669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5443613" y="4061459"/>
            <a:ext cx="6350" cy="29845"/>
          </a:xfrm>
          <a:custGeom>
            <a:avLst/>
            <a:gdLst/>
            <a:ahLst/>
            <a:cxnLst/>
            <a:rect l="l" t="t" r="r" b="b"/>
            <a:pathLst>
              <a:path w="6350" h="29845">
                <a:moveTo>
                  <a:pt x="0" y="29717"/>
                </a:moveTo>
                <a:lnTo>
                  <a:pt x="2024" y="22288"/>
                </a:lnTo>
                <a:lnTo>
                  <a:pt x="3619" y="14859"/>
                </a:lnTo>
                <a:lnTo>
                  <a:pt x="4929" y="7429"/>
                </a:lnTo>
                <a:lnTo>
                  <a:pt x="6096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567629" y="3874579"/>
            <a:ext cx="84962" cy="1200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715647" y="3761232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0" y="41147"/>
                </a:moveTo>
                <a:lnTo>
                  <a:pt x="10275" y="32146"/>
                </a:lnTo>
                <a:lnTo>
                  <a:pt x="19335" y="22288"/>
                </a:lnTo>
                <a:lnTo>
                  <a:pt x="27110" y="11572"/>
                </a:lnTo>
                <a:lnTo>
                  <a:pt x="3352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668403" y="3608070"/>
            <a:ext cx="2540" cy="19050"/>
          </a:xfrm>
          <a:custGeom>
            <a:avLst/>
            <a:gdLst/>
            <a:ahLst/>
            <a:cxnLst/>
            <a:rect l="l" t="t" r="r" b="b"/>
            <a:pathLst>
              <a:path w="2539" h="19050">
                <a:moveTo>
                  <a:pt x="2286" y="19050"/>
                </a:moveTo>
                <a:lnTo>
                  <a:pt x="2286" y="18287"/>
                </a:lnTo>
                <a:lnTo>
                  <a:pt x="2286" y="12191"/>
                </a:lnTo>
                <a:lnTo>
                  <a:pt x="1524" y="6095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455805" y="3560064"/>
            <a:ext cx="17145" cy="25400"/>
          </a:xfrm>
          <a:custGeom>
            <a:avLst/>
            <a:gdLst/>
            <a:ahLst/>
            <a:cxnLst/>
            <a:rect l="l" t="t" r="r" b="b"/>
            <a:pathLst>
              <a:path w="17145" h="25400">
                <a:moveTo>
                  <a:pt x="16763" y="0"/>
                </a:moveTo>
                <a:lnTo>
                  <a:pt x="11894" y="5857"/>
                </a:lnTo>
                <a:lnTo>
                  <a:pt x="7524" y="12001"/>
                </a:lnTo>
                <a:lnTo>
                  <a:pt x="3583" y="18430"/>
                </a:lnTo>
                <a:lnTo>
                  <a:pt x="0" y="25146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5294261" y="3574541"/>
            <a:ext cx="8890" cy="22225"/>
          </a:xfrm>
          <a:custGeom>
            <a:avLst/>
            <a:gdLst/>
            <a:ahLst/>
            <a:cxnLst/>
            <a:rect l="l" t="t" r="r" b="b"/>
            <a:pathLst>
              <a:path w="8889" h="22225">
                <a:moveTo>
                  <a:pt x="8382" y="0"/>
                </a:moveTo>
                <a:lnTo>
                  <a:pt x="4572" y="6858"/>
                </a:lnTo>
                <a:lnTo>
                  <a:pt x="2286" y="14478"/>
                </a:lnTo>
                <a:lnTo>
                  <a:pt x="0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5107571" y="3604259"/>
            <a:ext cx="30480" cy="21590"/>
          </a:xfrm>
          <a:custGeom>
            <a:avLst/>
            <a:gdLst/>
            <a:ahLst/>
            <a:cxnLst/>
            <a:rect l="l" t="t" r="r" b="b"/>
            <a:pathLst>
              <a:path w="30479" h="21589">
                <a:moveTo>
                  <a:pt x="30480" y="21336"/>
                </a:moveTo>
                <a:lnTo>
                  <a:pt x="23360" y="15323"/>
                </a:lnTo>
                <a:lnTo>
                  <a:pt x="15811" y="9810"/>
                </a:lnTo>
                <a:lnTo>
                  <a:pt x="7977" y="4726"/>
                </a:lnTo>
                <a:lnTo>
                  <a:pt x="0" y="0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4874399" y="3745991"/>
            <a:ext cx="5715" cy="22225"/>
          </a:xfrm>
          <a:custGeom>
            <a:avLst/>
            <a:gdLst/>
            <a:ahLst/>
            <a:cxnLst/>
            <a:rect l="l" t="t" r="r" b="b"/>
            <a:pathLst>
              <a:path w="5714" h="22225">
                <a:moveTo>
                  <a:pt x="0" y="0"/>
                </a:moveTo>
                <a:lnTo>
                  <a:pt x="1524" y="7620"/>
                </a:lnTo>
                <a:lnTo>
                  <a:pt x="3048" y="15240"/>
                </a:lnTo>
                <a:lnTo>
                  <a:pt x="5334" y="22098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1119263" y="3970020"/>
            <a:ext cx="2543810" cy="0"/>
          </a:xfrm>
          <a:custGeom>
            <a:avLst/>
            <a:gdLst/>
            <a:ahLst/>
            <a:cxnLst/>
            <a:rect l="l" t="t" r="r" b="b"/>
            <a:pathLst>
              <a:path w="2543810">
                <a:moveTo>
                  <a:pt x="0" y="0"/>
                </a:moveTo>
                <a:lnTo>
                  <a:pt x="2543555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503055" y="3325367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89" h="140970">
                <a:moveTo>
                  <a:pt x="97535" y="140970"/>
                </a:moveTo>
                <a:lnTo>
                  <a:pt x="97535" y="0"/>
                </a:lnTo>
                <a:lnTo>
                  <a:pt x="0" y="0"/>
                </a:lnTo>
                <a:lnTo>
                  <a:pt x="0" y="140970"/>
                </a:lnTo>
                <a:lnTo>
                  <a:pt x="97535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573654" y="2975610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1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600960" y="2975610"/>
            <a:ext cx="261620" cy="52069"/>
          </a:xfrm>
          <a:custGeom>
            <a:avLst/>
            <a:gdLst/>
            <a:ahLst/>
            <a:cxnLst/>
            <a:rect l="l" t="t" r="r" b="b"/>
            <a:pathLst>
              <a:path w="261619" h="52069">
                <a:moveTo>
                  <a:pt x="0" y="51815"/>
                </a:moveTo>
                <a:lnTo>
                  <a:pt x="261619" y="51815"/>
                </a:lnTo>
                <a:lnTo>
                  <a:pt x="261619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600960" y="3232404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19" h="234314">
                <a:moveTo>
                  <a:pt x="0" y="233934"/>
                </a:moveTo>
                <a:lnTo>
                  <a:pt x="261619" y="233934"/>
                </a:lnTo>
                <a:lnTo>
                  <a:pt x="261619" y="0"/>
                </a:lnTo>
                <a:lnTo>
                  <a:pt x="0" y="0"/>
                </a:lnTo>
                <a:lnTo>
                  <a:pt x="0" y="23393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889250" y="2975610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861957" y="3325367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5" h="140970">
                <a:moveTo>
                  <a:pt x="96774" y="140970"/>
                </a:moveTo>
                <a:lnTo>
                  <a:pt x="96774" y="0"/>
                </a:lnTo>
                <a:lnTo>
                  <a:pt x="0" y="0"/>
                </a:lnTo>
                <a:lnTo>
                  <a:pt x="0" y="140970"/>
                </a:lnTo>
                <a:lnTo>
                  <a:pt x="96774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600591" y="3283458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19" h="41910">
                <a:moveTo>
                  <a:pt x="0" y="41909"/>
                </a:moveTo>
                <a:lnTo>
                  <a:pt x="261366" y="41909"/>
                </a:lnTo>
                <a:lnTo>
                  <a:pt x="261366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600591" y="3027426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261366" y="204978"/>
                </a:moveTo>
                <a:lnTo>
                  <a:pt x="261366" y="0"/>
                </a:lnTo>
                <a:lnTo>
                  <a:pt x="0" y="0"/>
                </a:lnTo>
                <a:lnTo>
                  <a:pt x="0" y="204978"/>
                </a:lnTo>
                <a:lnTo>
                  <a:pt x="261366" y="204978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797949" y="3347465"/>
            <a:ext cx="131445" cy="17145"/>
          </a:xfrm>
          <a:custGeom>
            <a:avLst/>
            <a:gdLst/>
            <a:ahLst/>
            <a:cxnLst/>
            <a:rect l="l" t="t" r="r" b="b"/>
            <a:pathLst>
              <a:path w="131444" h="17145">
                <a:moveTo>
                  <a:pt x="0" y="16763"/>
                </a:moveTo>
                <a:lnTo>
                  <a:pt x="131063" y="16763"/>
                </a:lnTo>
                <a:lnTo>
                  <a:pt x="131063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503817" y="2976372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30" h="490854">
                <a:moveTo>
                  <a:pt x="358139" y="348995"/>
                </a:moveTo>
                <a:lnTo>
                  <a:pt x="358139" y="307848"/>
                </a:lnTo>
                <a:lnTo>
                  <a:pt x="411479" y="307848"/>
                </a:lnTo>
                <a:lnTo>
                  <a:pt x="411479" y="0"/>
                </a:lnTo>
                <a:lnTo>
                  <a:pt x="43433" y="0"/>
                </a:lnTo>
                <a:lnTo>
                  <a:pt x="43433" y="307848"/>
                </a:lnTo>
                <a:lnTo>
                  <a:pt x="96773" y="307848"/>
                </a:lnTo>
                <a:lnTo>
                  <a:pt x="96773" y="348995"/>
                </a:lnTo>
                <a:lnTo>
                  <a:pt x="0" y="348995"/>
                </a:lnTo>
                <a:lnTo>
                  <a:pt x="0" y="490727"/>
                </a:lnTo>
                <a:lnTo>
                  <a:pt x="455675" y="490727"/>
                </a:lnTo>
                <a:lnTo>
                  <a:pt x="455675" y="348995"/>
                </a:lnTo>
                <a:lnTo>
                  <a:pt x="358139" y="348995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2600591" y="3284220"/>
            <a:ext cx="261620" cy="41275"/>
          </a:xfrm>
          <a:custGeom>
            <a:avLst/>
            <a:gdLst/>
            <a:ahLst/>
            <a:cxnLst/>
            <a:rect l="l" t="t" r="r" b="b"/>
            <a:pathLst>
              <a:path w="261619" h="41275">
                <a:moveTo>
                  <a:pt x="0" y="41148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148"/>
                </a:lnTo>
                <a:lnTo>
                  <a:pt x="0" y="411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600591" y="3027426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19" h="205105">
                <a:moveTo>
                  <a:pt x="0" y="204978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8"/>
                </a:lnTo>
                <a:lnTo>
                  <a:pt x="0" y="20497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793949" y="3343465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5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483743" y="2720339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444233" y="333756"/>
                </a:moveTo>
                <a:lnTo>
                  <a:pt x="444233" y="80010"/>
                </a:lnTo>
                <a:lnTo>
                  <a:pt x="383286" y="0"/>
                </a:lnTo>
                <a:lnTo>
                  <a:pt x="60197" y="0"/>
                </a:lnTo>
                <a:lnTo>
                  <a:pt x="0" y="80010"/>
                </a:lnTo>
                <a:lnTo>
                  <a:pt x="0" y="333756"/>
                </a:lnTo>
                <a:lnTo>
                  <a:pt x="444233" y="33375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523367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559181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594220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630034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483743" y="2720339"/>
            <a:ext cx="444500" cy="334010"/>
          </a:xfrm>
          <a:custGeom>
            <a:avLst/>
            <a:gdLst/>
            <a:ahLst/>
            <a:cxnLst/>
            <a:rect l="l" t="t" r="r" b="b"/>
            <a:pathLst>
              <a:path w="444500" h="334010">
                <a:moveTo>
                  <a:pt x="0" y="80010"/>
                </a:moveTo>
                <a:lnTo>
                  <a:pt x="60197" y="0"/>
                </a:lnTo>
                <a:lnTo>
                  <a:pt x="383286" y="0"/>
                </a:lnTo>
                <a:lnTo>
                  <a:pt x="444233" y="80010"/>
                </a:lnTo>
                <a:lnTo>
                  <a:pt x="444233" y="333756"/>
                </a:lnTo>
                <a:lnTo>
                  <a:pt x="0" y="333756"/>
                </a:lnTo>
                <a:lnTo>
                  <a:pt x="0" y="800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483743" y="2801873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2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524129" y="2902457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559181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594995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630034" y="2902457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520319" y="47640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444246" y="332993"/>
                </a:moveTo>
                <a:lnTo>
                  <a:pt x="444246" y="79248"/>
                </a:lnTo>
                <a:lnTo>
                  <a:pt x="383286" y="0"/>
                </a:lnTo>
                <a:lnTo>
                  <a:pt x="60198" y="0"/>
                </a:lnTo>
                <a:lnTo>
                  <a:pt x="0" y="79248"/>
                </a:lnTo>
                <a:lnTo>
                  <a:pt x="0" y="332993"/>
                </a:lnTo>
                <a:lnTo>
                  <a:pt x="444246" y="33299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559943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17525" y="38100"/>
                </a:moveTo>
                <a:lnTo>
                  <a:pt x="17525" y="0"/>
                </a:lnTo>
                <a:lnTo>
                  <a:pt x="0" y="0"/>
                </a:lnTo>
                <a:lnTo>
                  <a:pt x="0" y="38100"/>
                </a:lnTo>
                <a:lnTo>
                  <a:pt x="17525" y="381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595757" y="4945379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630796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666610" y="4945379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6520319" y="4764023"/>
            <a:ext cx="444500" cy="333375"/>
          </a:xfrm>
          <a:custGeom>
            <a:avLst/>
            <a:gdLst/>
            <a:ahLst/>
            <a:cxnLst/>
            <a:rect l="l" t="t" r="r" b="b"/>
            <a:pathLst>
              <a:path w="444500" h="333375">
                <a:moveTo>
                  <a:pt x="0" y="79248"/>
                </a:moveTo>
                <a:lnTo>
                  <a:pt x="60198" y="0"/>
                </a:lnTo>
                <a:lnTo>
                  <a:pt x="383286" y="0"/>
                </a:lnTo>
                <a:lnTo>
                  <a:pt x="444246" y="79248"/>
                </a:lnTo>
                <a:lnTo>
                  <a:pt x="444246" y="332993"/>
                </a:lnTo>
                <a:lnTo>
                  <a:pt x="0" y="332993"/>
                </a:lnTo>
                <a:lnTo>
                  <a:pt x="0" y="792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560705" y="494614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4" y="38100"/>
                </a:lnTo>
                <a:lnTo>
                  <a:pt x="167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595757" y="49461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4" y="38100"/>
                </a:lnTo>
                <a:lnTo>
                  <a:pt x="1752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6631571" y="494614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38100"/>
                </a:lnTo>
                <a:lnTo>
                  <a:pt x="16762" y="38100"/>
                </a:lnTo>
                <a:lnTo>
                  <a:pt x="16762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6666610" y="4946141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5644019" y="3068573"/>
            <a:ext cx="831850" cy="509270"/>
          </a:xfrm>
          <a:custGeom>
            <a:avLst/>
            <a:gdLst/>
            <a:ahLst/>
            <a:cxnLst/>
            <a:rect l="l" t="t" r="r" b="b"/>
            <a:pathLst>
              <a:path w="831850" h="509270">
                <a:moveTo>
                  <a:pt x="0" y="509015"/>
                </a:moveTo>
                <a:lnTo>
                  <a:pt x="831329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5502287" y="4160520"/>
            <a:ext cx="1033780" cy="819150"/>
          </a:xfrm>
          <a:custGeom>
            <a:avLst/>
            <a:gdLst/>
            <a:ahLst/>
            <a:cxnLst/>
            <a:rect l="l" t="t" r="r" b="b"/>
            <a:pathLst>
              <a:path w="1033779" h="819150">
                <a:moveTo>
                  <a:pt x="0" y="0"/>
                </a:moveTo>
                <a:lnTo>
                  <a:pt x="1033259" y="819149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6926465" y="2973323"/>
            <a:ext cx="2387600" cy="0"/>
          </a:xfrm>
          <a:custGeom>
            <a:avLst/>
            <a:gdLst/>
            <a:ahLst/>
            <a:cxnLst/>
            <a:rect l="l" t="t" r="r" b="b"/>
            <a:pathLst>
              <a:path w="2387600">
                <a:moveTo>
                  <a:pt x="0" y="0"/>
                </a:moveTo>
                <a:lnTo>
                  <a:pt x="238733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7322705" y="2314194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69">
                <a:moveTo>
                  <a:pt x="97535" y="140969"/>
                </a:moveTo>
                <a:lnTo>
                  <a:pt x="97535" y="0"/>
                </a:lnTo>
                <a:lnTo>
                  <a:pt x="0" y="0"/>
                </a:lnTo>
                <a:lnTo>
                  <a:pt x="0" y="140969"/>
                </a:lnTo>
                <a:lnTo>
                  <a:pt x="97535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7393305" y="196443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1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7420609" y="1964435"/>
            <a:ext cx="261620" cy="52069"/>
          </a:xfrm>
          <a:custGeom>
            <a:avLst/>
            <a:gdLst/>
            <a:ahLst/>
            <a:cxnLst/>
            <a:rect l="l" t="t" r="r" b="b"/>
            <a:pathLst>
              <a:path w="261620" h="52069">
                <a:moveTo>
                  <a:pt x="0" y="51816"/>
                </a:moveTo>
                <a:lnTo>
                  <a:pt x="261619" y="51816"/>
                </a:lnTo>
                <a:lnTo>
                  <a:pt x="261619" y="0"/>
                </a:lnTo>
                <a:lnTo>
                  <a:pt x="0" y="0"/>
                </a:lnTo>
                <a:lnTo>
                  <a:pt x="0" y="5181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7420609" y="2221229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3"/>
                </a:moveTo>
                <a:lnTo>
                  <a:pt x="261619" y="233933"/>
                </a:lnTo>
                <a:lnTo>
                  <a:pt x="261619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7708900" y="1964435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7681607" y="2314194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69">
                <a:moveTo>
                  <a:pt x="96774" y="140969"/>
                </a:moveTo>
                <a:lnTo>
                  <a:pt x="96774" y="0"/>
                </a:lnTo>
                <a:lnTo>
                  <a:pt x="0" y="0"/>
                </a:lnTo>
                <a:lnTo>
                  <a:pt x="0" y="140969"/>
                </a:lnTo>
                <a:lnTo>
                  <a:pt x="96774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7420241" y="2272283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09"/>
                </a:moveTo>
                <a:lnTo>
                  <a:pt x="261366" y="41909"/>
                </a:lnTo>
                <a:lnTo>
                  <a:pt x="261366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7420241" y="2016251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5">
                <a:moveTo>
                  <a:pt x="261366" y="204977"/>
                </a:moveTo>
                <a:lnTo>
                  <a:pt x="261366" y="0"/>
                </a:lnTo>
                <a:lnTo>
                  <a:pt x="0" y="0"/>
                </a:lnTo>
                <a:lnTo>
                  <a:pt x="0" y="204977"/>
                </a:lnTo>
                <a:lnTo>
                  <a:pt x="261366" y="20497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7617586" y="2336292"/>
            <a:ext cx="131445" cy="16510"/>
          </a:xfrm>
          <a:custGeom>
            <a:avLst/>
            <a:gdLst/>
            <a:ahLst/>
            <a:cxnLst/>
            <a:rect l="l" t="t" r="r" b="b"/>
            <a:pathLst>
              <a:path w="131445" h="16510">
                <a:moveTo>
                  <a:pt x="0" y="16001"/>
                </a:moveTo>
                <a:lnTo>
                  <a:pt x="131064" y="16001"/>
                </a:lnTo>
                <a:lnTo>
                  <a:pt x="131064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7323467" y="1965198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29" h="490855">
                <a:moveTo>
                  <a:pt x="358140" y="348995"/>
                </a:moveTo>
                <a:lnTo>
                  <a:pt x="358140" y="307847"/>
                </a:lnTo>
                <a:lnTo>
                  <a:pt x="411480" y="307847"/>
                </a:lnTo>
                <a:lnTo>
                  <a:pt x="411480" y="0"/>
                </a:lnTo>
                <a:lnTo>
                  <a:pt x="43421" y="0"/>
                </a:lnTo>
                <a:lnTo>
                  <a:pt x="43421" y="307847"/>
                </a:lnTo>
                <a:lnTo>
                  <a:pt x="96774" y="307847"/>
                </a:lnTo>
                <a:lnTo>
                  <a:pt x="96774" y="348995"/>
                </a:lnTo>
                <a:lnTo>
                  <a:pt x="0" y="348995"/>
                </a:lnTo>
                <a:lnTo>
                  <a:pt x="0" y="490727"/>
                </a:lnTo>
                <a:lnTo>
                  <a:pt x="455675" y="490727"/>
                </a:lnTo>
                <a:lnTo>
                  <a:pt x="455675" y="348995"/>
                </a:lnTo>
                <a:lnTo>
                  <a:pt x="358140" y="348995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7420241" y="2273045"/>
            <a:ext cx="261620" cy="41275"/>
          </a:xfrm>
          <a:custGeom>
            <a:avLst/>
            <a:gdLst/>
            <a:ahLst/>
            <a:cxnLst/>
            <a:rect l="l" t="t" r="r" b="b"/>
            <a:pathLst>
              <a:path w="261620" h="41275">
                <a:moveTo>
                  <a:pt x="0" y="41148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148"/>
                </a:lnTo>
                <a:lnTo>
                  <a:pt x="0" y="41148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7420241" y="2016251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5">
                <a:moveTo>
                  <a:pt x="0" y="204977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7"/>
                </a:lnTo>
                <a:lnTo>
                  <a:pt x="0" y="20497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7613586" y="2332291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4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973696" y="4991100"/>
            <a:ext cx="2447290" cy="0"/>
          </a:xfrm>
          <a:custGeom>
            <a:avLst/>
            <a:gdLst/>
            <a:ahLst/>
            <a:cxnLst/>
            <a:rect l="l" t="t" r="r" b="b"/>
            <a:pathLst>
              <a:path w="2447290">
                <a:moveTo>
                  <a:pt x="0" y="0"/>
                </a:moveTo>
                <a:lnTo>
                  <a:pt x="2446794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7381379" y="4500371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70">
                <a:moveTo>
                  <a:pt x="97535" y="140969"/>
                </a:moveTo>
                <a:lnTo>
                  <a:pt x="97535" y="0"/>
                </a:lnTo>
                <a:lnTo>
                  <a:pt x="0" y="0"/>
                </a:lnTo>
                <a:lnTo>
                  <a:pt x="0" y="140969"/>
                </a:lnTo>
                <a:lnTo>
                  <a:pt x="97535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7451725" y="41506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0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7479030" y="4150614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20" h="51435">
                <a:moveTo>
                  <a:pt x="0" y="51053"/>
                </a:moveTo>
                <a:lnTo>
                  <a:pt x="261620" y="51053"/>
                </a:lnTo>
                <a:lnTo>
                  <a:pt x="261620" y="0"/>
                </a:lnTo>
                <a:lnTo>
                  <a:pt x="0" y="0"/>
                </a:lnTo>
                <a:lnTo>
                  <a:pt x="0" y="5105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7479030" y="4407408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3"/>
                </a:moveTo>
                <a:lnTo>
                  <a:pt x="261620" y="233933"/>
                </a:lnTo>
                <a:lnTo>
                  <a:pt x="261620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7767319" y="415061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7740281" y="4500371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70">
                <a:moveTo>
                  <a:pt x="96774" y="140969"/>
                </a:moveTo>
                <a:lnTo>
                  <a:pt x="96774" y="0"/>
                </a:lnTo>
                <a:lnTo>
                  <a:pt x="0" y="0"/>
                </a:lnTo>
                <a:lnTo>
                  <a:pt x="0" y="140969"/>
                </a:lnTo>
                <a:lnTo>
                  <a:pt x="96774" y="1409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7478915" y="4458461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261366" y="41910"/>
                </a:lnTo>
                <a:lnTo>
                  <a:pt x="261366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7478915" y="4201667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20" h="205739">
                <a:moveTo>
                  <a:pt x="261366" y="205740"/>
                </a:moveTo>
                <a:lnTo>
                  <a:pt x="261366" y="0"/>
                </a:lnTo>
                <a:lnTo>
                  <a:pt x="0" y="0"/>
                </a:lnTo>
                <a:lnTo>
                  <a:pt x="0" y="205740"/>
                </a:lnTo>
                <a:lnTo>
                  <a:pt x="261366" y="20574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7676274" y="4522470"/>
            <a:ext cx="131445" cy="16510"/>
          </a:xfrm>
          <a:custGeom>
            <a:avLst/>
            <a:gdLst/>
            <a:ahLst/>
            <a:cxnLst/>
            <a:rect l="l" t="t" r="r" b="b"/>
            <a:pathLst>
              <a:path w="131445" h="16510">
                <a:moveTo>
                  <a:pt x="0" y="16001"/>
                </a:moveTo>
                <a:lnTo>
                  <a:pt x="131051" y="16001"/>
                </a:lnTo>
                <a:lnTo>
                  <a:pt x="13105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7382141" y="4151376"/>
            <a:ext cx="455930" cy="490220"/>
          </a:xfrm>
          <a:custGeom>
            <a:avLst/>
            <a:gdLst/>
            <a:ahLst/>
            <a:cxnLst/>
            <a:rect l="l" t="t" r="r" b="b"/>
            <a:pathLst>
              <a:path w="455929" h="490220">
                <a:moveTo>
                  <a:pt x="358140" y="348996"/>
                </a:moveTo>
                <a:lnTo>
                  <a:pt x="358140" y="307086"/>
                </a:lnTo>
                <a:lnTo>
                  <a:pt x="412229" y="307086"/>
                </a:lnTo>
                <a:lnTo>
                  <a:pt x="412229" y="0"/>
                </a:lnTo>
                <a:lnTo>
                  <a:pt x="43421" y="0"/>
                </a:lnTo>
                <a:lnTo>
                  <a:pt x="43421" y="307086"/>
                </a:lnTo>
                <a:lnTo>
                  <a:pt x="96774" y="307086"/>
                </a:lnTo>
                <a:lnTo>
                  <a:pt x="96774" y="348996"/>
                </a:lnTo>
                <a:lnTo>
                  <a:pt x="0" y="348996"/>
                </a:lnTo>
                <a:lnTo>
                  <a:pt x="0" y="489965"/>
                </a:lnTo>
                <a:lnTo>
                  <a:pt x="455675" y="489965"/>
                </a:lnTo>
                <a:lnTo>
                  <a:pt x="455675" y="348996"/>
                </a:lnTo>
                <a:lnTo>
                  <a:pt x="358140" y="348996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7478915" y="4458461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7478915" y="4202429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4">
                <a:moveTo>
                  <a:pt x="0" y="204977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4977"/>
                </a:lnTo>
                <a:lnTo>
                  <a:pt x="0" y="20497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7672260" y="4518469"/>
            <a:ext cx="140335" cy="26034"/>
          </a:xfrm>
          <a:custGeom>
            <a:avLst/>
            <a:gdLst/>
            <a:ahLst/>
            <a:cxnLst/>
            <a:rect l="l" t="t" r="r" b="b"/>
            <a:pathLst>
              <a:path w="140334" h="26035">
                <a:moveTo>
                  <a:pt x="0" y="25526"/>
                </a:moveTo>
                <a:lnTo>
                  <a:pt x="139826" y="25526"/>
                </a:lnTo>
                <a:lnTo>
                  <a:pt x="139826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7496441" y="2462022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301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7615301" y="4658867"/>
            <a:ext cx="0" cy="344805"/>
          </a:xfrm>
          <a:custGeom>
            <a:avLst/>
            <a:gdLst/>
            <a:ahLst/>
            <a:cxnLst/>
            <a:rect l="l" t="t" r="r" b="b"/>
            <a:pathLst>
              <a:path h="344804">
                <a:moveTo>
                  <a:pt x="0" y="0"/>
                </a:moveTo>
                <a:lnTo>
                  <a:pt x="0" y="344424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 txBox="1"/>
          <p:nvPr/>
        </p:nvSpPr>
        <p:spPr>
          <a:xfrm>
            <a:off x="1330578" y="4028186"/>
            <a:ext cx="6096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1.0.0.1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19" name="object 519"/>
          <p:cNvSpPr txBox="1"/>
          <p:nvPr/>
        </p:nvSpPr>
        <p:spPr>
          <a:xfrm>
            <a:off x="2338717" y="4048760"/>
            <a:ext cx="6407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1.0.0.2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20" name="object 520"/>
          <p:cNvSpPr txBox="1"/>
          <p:nvPr/>
        </p:nvSpPr>
        <p:spPr>
          <a:xfrm>
            <a:off x="4129404" y="4557001"/>
            <a:ext cx="921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3.0.0.254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21" name="object 521"/>
          <p:cNvSpPr txBox="1"/>
          <p:nvPr/>
        </p:nvSpPr>
        <p:spPr>
          <a:xfrm>
            <a:off x="1530210" y="3506203"/>
            <a:ext cx="12953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22" name="object 522"/>
          <p:cNvSpPr txBox="1"/>
          <p:nvPr/>
        </p:nvSpPr>
        <p:spPr>
          <a:xfrm>
            <a:off x="1725815" y="3462146"/>
            <a:ext cx="996950" cy="50800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R="84455" algn="r">
              <a:lnSpc>
                <a:spcPct val="100000"/>
              </a:lnSpc>
              <a:spcBef>
                <a:spcPts val="53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23" name="object 523"/>
          <p:cNvSpPr txBox="1"/>
          <p:nvPr/>
        </p:nvSpPr>
        <p:spPr>
          <a:xfrm>
            <a:off x="3416172" y="3717264"/>
            <a:ext cx="12953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24" name="object 524"/>
          <p:cNvSpPr txBox="1"/>
          <p:nvPr/>
        </p:nvSpPr>
        <p:spPr>
          <a:xfrm>
            <a:off x="4122559" y="3669258"/>
            <a:ext cx="7150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1675" algn="l"/>
              </a:tabLst>
            </a:pP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sng" spc="114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c	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25" name="object 525"/>
          <p:cNvSpPr/>
          <p:nvPr/>
        </p:nvSpPr>
        <p:spPr>
          <a:xfrm>
            <a:off x="3310775" y="4053840"/>
            <a:ext cx="268605" cy="539750"/>
          </a:xfrm>
          <a:custGeom>
            <a:avLst/>
            <a:gdLst/>
            <a:ahLst/>
            <a:cxnLst/>
            <a:rect l="l" t="t" r="r" b="b"/>
            <a:pathLst>
              <a:path w="268604" h="539750">
                <a:moveTo>
                  <a:pt x="238300" y="70714"/>
                </a:moveTo>
                <a:lnTo>
                  <a:pt x="230032" y="66672"/>
                </a:lnTo>
                <a:lnTo>
                  <a:pt x="1524" y="531876"/>
                </a:lnTo>
                <a:lnTo>
                  <a:pt x="0" y="534162"/>
                </a:lnTo>
                <a:lnTo>
                  <a:pt x="1524" y="537210"/>
                </a:lnTo>
                <a:lnTo>
                  <a:pt x="3810" y="537972"/>
                </a:lnTo>
                <a:lnTo>
                  <a:pt x="6096" y="539496"/>
                </a:lnTo>
                <a:lnTo>
                  <a:pt x="8382" y="537972"/>
                </a:lnTo>
                <a:lnTo>
                  <a:pt x="9906" y="535686"/>
                </a:lnTo>
                <a:lnTo>
                  <a:pt x="238300" y="70714"/>
                </a:lnTo>
                <a:close/>
              </a:path>
              <a:path w="268604" h="539750">
                <a:moveTo>
                  <a:pt x="268224" y="85344"/>
                </a:moveTo>
                <a:lnTo>
                  <a:pt x="267462" y="0"/>
                </a:lnTo>
                <a:lnTo>
                  <a:pt x="199644" y="51815"/>
                </a:lnTo>
                <a:lnTo>
                  <a:pt x="230032" y="66672"/>
                </a:lnTo>
                <a:lnTo>
                  <a:pt x="235458" y="55625"/>
                </a:lnTo>
                <a:lnTo>
                  <a:pt x="236220" y="52577"/>
                </a:lnTo>
                <a:lnTo>
                  <a:pt x="239268" y="51815"/>
                </a:lnTo>
                <a:lnTo>
                  <a:pt x="241554" y="53339"/>
                </a:lnTo>
                <a:lnTo>
                  <a:pt x="243840" y="54101"/>
                </a:lnTo>
                <a:lnTo>
                  <a:pt x="245364" y="57150"/>
                </a:lnTo>
                <a:lnTo>
                  <a:pt x="245364" y="74168"/>
                </a:lnTo>
                <a:lnTo>
                  <a:pt x="268224" y="85344"/>
                </a:lnTo>
                <a:close/>
              </a:path>
              <a:path w="268604" h="539750">
                <a:moveTo>
                  <a:pt x="245364" y="57150"/>
                </a:moveTo>
                <a:lnTo>
                  <a:pt x="243840" y="54101"/>
                </a:lnTo>
                <a:lnTo>
                  <a:pt x="241554" y="53339"/>
                </a:lnTo>
                <a:lnTo>
                  <a:pt x="239268" y="51815"/>
                </a:lnTo>
                <a:lnTo>
                  <a:pt x="236220" y="52577"/>
                </a:lnTo>
                <a:lnTo>
                  <a:pt x="235458" y="55625"/>
                </a:lnTo>
                <a:lnTo>
                  <a:pt x="230032" y="66672"/>
                </a:lnTo>
                <a:lnTo>
                  <a:pt x="238300" y="70714"/>
                </a:lnTo>
                <a:lnTo>
                  <a:pt x="243840" y="59436"/>
                </a:lnTo>
                <a:lnTo>
                  <a:pt x="245364" y="57150"/>
                </a:lnTo>
                <a:close/>
              </a:path>
              <a:path w="268604" h="539750">
                <a:moveTo>
                  <a:pt x="245364" y="74168"/>
                </a:moveTo>
                <a:lnTo>
                  <a:pt x="245364" y="57150"/>
                </a:lnTo>
                <a:lnTo>
                  <a:pt x="243840" y="59436"/>
                </a:lnTo>
                <a:lnTo>
                  <a:pt x="238300" y="70714"/>
                </a:lnTo>
                <a:lnTo>
                  <a:pt x="245364" y="7416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4230509" y="4018026"/>
            <a:ext cx="315595" cy="516890"/>
          </a:xfrm>
          <a:custGeom>
            <a:avLst/>
            <a:gdLst/>
            <a:ahLst/>
            <a:cxnLst/>
            <a:rect l="l" t="t" r="r" b="b"/>
            <a:pathLst>
              <a:path w="315595" h="516889">
                <a:moveTo>
                  <a:pt x="72389" y="44958"/>
                </a:moveTo>
                <a:lnTo>
                  <a:pt x="0" y="0"/>
                </a:lnTo>
                <a:lnTo>
                  <a:pt x="6858" y="84582"/>
                </a:lnTo>
                <a:lnTo>
                  <a:pt x="27432" y="72141"/>
                </a:lnTo>
                <a:lnTo>
                  <a:pt x="27432" y="54101"/>
                </a:lnTo>
                <a:lnTo>
                  <a:pt x="28194" y="51053"/>
                </a:lnTo>
                <a:lnTo>
                  <a:pt x="30480" y="49529"/>
                </a:lnTo>
                <a:lnTo>
                  <a:pt x="32765" y="48768"/>
                </a:lnTo>
                <a:lnTo>
                  <a:pt x="35813" y="49529"/>
                </a:lnTo>
                <a:lnTo>
                  <a:pt x="37337" y="51815"/>
                </a:lnTo>
                <a:lnTo>
                  <a:pt x="43696" y="62307"/>
                </a:lnTo>
                <a:lnTo>
                  <a:pt x="72389" y="44958"/>
                </a:lnTo>
                <a:close/>
              </a:path>
              <a:path w="315595" h="516889">
                <a:moveTo>
                  <a:pt x="43696" y="62307"/>
                </a:moveTo>
                <a:lnTo>
                  <a:pt x="37337" y="51815"/>
                </a:lnTo>
                <a:lnTo>
                  <a:pt x="35813" y="49529"/>
                </a:lnTo>
                <a:lnTo>
                  <a:pt x="32765" y="48768"/>
                </a:lnTo>
                <a:lnTo>
                  <a:pt x="30480" y="49529"/>
                </a:lnTo>
                <a:lnTo>
                  <a:pt x="28194" y="51053"/>
                </a:lnTo>
                <a:lnTo>
                  <a:pt x="27432" y="54101"/>
                </a:lnTo>
                <a:lnTo>
                  <a:pt x="28956" y="56387"/>
                </a:lnTo>
                <a:lnTo>
                  <a:pt x="35526" y="67247"/>
                </a:lnTo>
                <a:lnTo>
                  <a:pt x="43696" y="62307"/>
                </a:lnTo>
                <a:close/>
              </a:path>
              <a:path w="315595" h="516889">
                <a:moveTo>
                  <a:pt x="35526" y="67247"/>
                </a:moveTo>
                <a:lnTo>
                  <a:pt x="28956" y="56387"/>
                </a:lnTo>
                <a:lnTo>
                  <a:pt x="27432" y="54101"/>
                </a:lnTo>
                <a:lnTo>
                  <a:pt x="27432" y="72141"/>
                </a:lnTo>
                <a:lnTo>
                  <a:pt x="35526" y="67247"/>
                </a:lnTo>
                <a:close/>
              </a:path>
              <a:path w="315595" h="516889">
                <a:moveTo>
                  <a:pt x="315468" y="510539"/>
                </a:moveTo>
                <a:lnTo>
                  <a:pt x="313944" y="508253"/>
                </a:lnTo>
                <a:lnTo>
                  <a:pt x="43696" y="62307"/>
                </a:lnTo>
                <a:lnTo>
                  <a:pt x="35526" y="67247"/>
                </a:lnTo>
                <a:lnTo>
                  <a:pt x="305562" y="513588"/>
                </a:lnTo>
                <a:lnTo>
                  <a:pt x="307086" y="515874"/>
                </a:lnTo>
                <a:lnTo>
                  <a:pt x="310134" y="516636"/>
                </a:lnTo>
                <a:lnTo>
                  <a:pt x="314706" y="513588"/>
                </a:lnTo>
                <a:lnTo>
                  <a:pt x="315468" y="51053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 txBox="1"/>
          <p:nvPr/>
        </p:nvSpPr>
        <p:spPr>
          <a:xfrm>
            <a:off x="5421769" y="4733023"/>
            <a:ext cx="921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28" name="object 528"/>
          <p:cNvSpPr txBox="1"/>
          <p:nvPr/>
        </p:nvSpPr>
        <p:spPr>
          <a:xfrm>
            <a:off x="5350128" y="2988817"/>
            <a:ext cx="11398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3.0.0.253</a:t>
            </a:r>
            <a:r>
              <a:rPr sz="1600" spc="335" dirty="0">
                <a:latin typeface="Comic Sans MS"/>
                <a:cs typeface="Comic Sans MS"/>
              </a:rPr>
              <a:t> </a:t>
            </a:r>
            <a:r>
              <a:rPr sz="2400" baseline="-32986" dirty="0">
                <a:latin typeface="Comic Sans MS"/>
                <a:cs typeface="Comic Sans MS"/>
              </a:rPr>
              <a:t>c</a:t>
            </a:r>
            <a:endParaRPr sz="2400" baseline="-32986">
              <a:latin typeface="Comic Sans MS"/>
              <a:cs typeface="Comic Sans MS"/>
            </a:endParaRPr>
          </a:p>
        </p:txBody>
      </p:sp>
      <p:sp>
        <p:nvSpPr>
          <p:cNvPr id="529" name="object 529"/>
          <p:cNvSpPr txBox="1"/>
          <p:nvPr/>
        </p:nvSpPr>
        <p:spPr>
          <a:xfrm>
            <a:off x="6856615" y="2855010"/>
            <a:ext cx="1191260" cy="79375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531495">
              <a:lnSpc>
                <a:spcPct val="100000"/>
              </a:lnSpc>
              <a:spcBef>
                <a:spcPts val="1200"/>
              </a:spcBef>
            </a:pPr>
            <a:r>
              <a:rPr sz="1600" spc="-5" dirty="0">
                <a:latin typeface="Comic Sans MS"/>
                <a:cs typeface="Comic Sans MS"/>
              </a:rPr>
              <a:t>2.0.0.3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1600" spc="-5" dirty="0">
                <a:latin typeface="Comic Sans MS"/>
                <a:cs typeface="Comic Sans MS"/>
              </a:rPr>
              <a:t>2.0.0.253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30" name="object 530"/>
          <p:cNvSpPr/>
          <p:nvPr/>
        </p:nvSpPr>
        <p:spPr>
          <a:xfrm>
            <a:off x="7033907" y="3020567"/>
            <a:ext cx="195580" cy="384810"/>
          </a:xfrm>
          <a:custGeom>
            <a:avLst/>
            <a:gdLst/>
            <a:ahLst/>
            <a:cxnLst/>
            <a:rect l="l" t="t" r="r" b="b"/>
            <a:pathLst>
              <a:path w="195579" h="384810">
                <a:moveTo>
                  <a:pt x="68567" y="51054"/>
                </a:moveTo>
                <a:lnTo>
                  <a:pt x="761" y="0"/>
                </a:lnTo>
                <a:lnTo>
                  <a:pt x="0" y="85343"/>
                </a:lnTo>
                <a:lnTo>
                  <a:pt x="23622" y="73530"/>
                </a:lnTo>
                <a:lnTo>
                  <a:pt x="23622" y="57150"/>
                </a:lnTo>
                <a:lnTo>
                  <a:pt x="24383" y="54101"/>
                </a:lnTo>
                <a:lnTo>
                  <a:pt x="26670" y="52577"/>
                </a:lnTo>
                <a:lnTo>
                  <a:pt x="28943" y="51815"/>
                </a:lnTo>
                <a:lnTo>
                  <a:pt x="31991" y="52577"/>
                </a:lnTo>
                <a:lnTo>
                  <a:pt x="32753" y="54863"/>
                </a:lnTo>
                <a:lnTo>
                  <a:pt x="38382" y="66148"/>
                </a:lnTo>
                <a:lnTo>
                  <a:pt x="68567" y="51054"/>
                </a:lnTo>
                <a:close/>
              </a:path>
              <a:path w="195579" h="384810">
                <a:moveTo>
                  <a:pt x="38382" y="66148"/>
                </a:moveTo>
                <a:lnTo>
                  <a:pt x="32753" y="54863"/>
                </a:lnTo>
                <a:lnTo>
                  <a:pt x="31991" y="52577"/>
                </a:lnTo>
                <a:lnTo>
                  <a:pt x="28943" y="51815"/>
                </a:lnTo>
                <a:lnTo>
                  <a:pt x="26670" y="52577"/>
                </a:lnTo>
                <a:lnTo>
                  <a:pt x="24383" y="54101"/>
                </a:lnTo>
                <a:lnTo>
                  <a:pt x="23622" y="57150"/>
                </a:lnTo>
                <a:lnTo>
                  <a:pt x="24383" y="59436"/>
                </a:lnTo>
                <a:lnTo>
                  <a:pt x="29858" y="70411"/>
                </a:lnTo>
                <a:lnTo>
                  <a:pt x="38382" y="66148"/>
                </a:lnTo>
                <a:close/>
              </a:path>
              <a:path w="195579" h="384810">
                <a:moveTo>
                  <a:pt x="29858" y="70411"/>
                </a:moveTo>
                <a:lnTo>
                  <a:pt x="24383" y="59436"/>
                </a:lnTo>
                <a:lnTo>
                  <a:pt x="23622" y="57150"/>
                </a:lnTo>
                <a:lnTo>
                  <a:pt x="23622" y="73530"/>
                </a:lnTo>
                <a:lnTo>
                  <a:pt x="29858" y="70411"/>
                </a:lnTo>
                <a:close/>
              </a:path>
              <a:path w="195579" h="384810">
                <a:moveTo>
                  <a:pt x="195072" y="379475"/>
                </a:moveTo>
                <a:lnTo>
                  <a:pt x="193548" y="377189"/>
                </a:lnTo>
                <a:lnTo>
                  <a:pt x="38382" y="66148"/>
                </a:lnTo>
                <a:lnTo>
                  <a:pt x="29858" y="70411"/>
                </a:lnTo>
                <a:lnTo>
                  <a:pt x="185166" y="381761"/>
                </a:lnTo>
                <a:lnTo>
                  <a:pt x="185915" y="384047"/>
                </a:lnTo>
                <a:lnTo>
                  <a:pt x="188963" y="384809"/>
                </a:lnTo>
                <a:lnTo>
                  <a:pt x="191261" y="384047"/>
                </a:lnTo>
                <a:lnTo>
                  <a:pt x="193548" y="382523"/>
                </a:lnTo>
                <a:lnTo>
                  <a:pt x="195072" y="37947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8742298" y="4671821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0"/>
                </a:moveTo>
                <a:lnTo>
                  <a:pt x="0" y="331469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 txBox="1"/>
          <p:nvPr/>
        </p:nvSpPr>
        <p:spPr>
          <a:xfrm>
            <a:off x="8395081" y="5034788"/>
            <a:ext cx="6724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2.0.0.4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33" name="object 533"/>
          <p:cNvSpPr txBox="1"/>
          <p:nvPr/>
        </p:nvSpPr>
        <p:spPr>
          <a:xfrm>
            <a:off x="7080656" y="5050777"/>
            <a:ext cx="921385" cy="755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46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4.0.0.5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sz="1600" spc="-5" dirty="0">
                <a:latin typeface="Comic Sans MS"/>
                <a:cs typeface="Comic Sans MS"/>
              </a:rPr>
              <a:t>4.0.0.252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34" name="object 534"/>
          <p:cNvSpPr/>
          <p:nvPr/>
        </p:nvSpPr>
        <p:spPr>
          <a:xfrm>
            <a:off x="7081901" y="5038344"/>
            <a:ext cx="266065" cy="493395"/>
          </a:xfrm>
          <a:custGeom>
            <a:avLst/>
            <a:gdLst/>
            <a:ahLst/>
            <a:cxnLst/>
            <a:rect l="l" t="t" r="r" b="b"/>
            <a:pathLst>
              <a:path w="266065" h="493395">
                <a:moveTo>
                  <a:pt x="69354" y="49529"/>
                </a:moveTo>
                <a:lnTo>
                  <a:pt x="0" y="0"/>
                </a:lnTo>
                <a:lnTo>
                  <a:pt x="2285" y="85343"/>
                </a:lnTo>
                <a:lnTo>
                  <a:pt x="24396" y="73537"/>
                </a:lnTo>
                <a:lnTo>
                  <a:pt x="24396" y="56387"/>
                </a:lnTo>
                <a:lnTo>
                  <a:pt x="25146" y="53339"/>
                </a:lnTo>
                <a:lnTo>
                  <a:pt x="29730" y="50291"/>
                </a:lnTo>
                <a:lnTo>
                  <a:pt x="32778" y="51815"/>
                </a:lnTo>
                <a:lnTo>
                  <a:pt x="34302" y="54101"/>
                </a:lnTo>
                <a:lnTo>
                  <a:pt x="40176" y="65110"/>
                </a:lnTo>
                <a:lnTo>
                  <a:pt x="69354" y="49529"/>
                </a:lnTo>
                <a:close/>
              </a:path>
              <a:path w="266065" h="493395">
                <a:moveTo>
                  <a:pt x="40176" y="65110"/>
                </a:moveTo>
                <a:lnTo>
                  <a:pt x="34302" y="54101"/>
                </a:lnTo>
                <a:lnTo>
                  <a:pt x="32778" y="51815"/>
                </a:lnTo>
                <a:lnTo>
                  <a:pt x="29730" y="50291"/>
                </a:lnTo>
                <a:lnTo>
                  <a:pt x="25146" y="53339"/>
                </a:lnTo>
                <a:lnTo>
                  <a:pt x="24396" y="56387"/>
                </a:lnTo>
                <a:lnTo>
                  <a:pt x="25920" y="58673"/>
                </a:lnTo>
                <a:lnTo>
                  <a:pt x="31754" y="69607"/>
                </a:lnTo>
                <a:lnTo>
                  <a:pt x="40176" y="65110"/>
                </a:lnTo>
                <a:close/>
              </a:path>
              <a:path w="266065" h="493395">
                <a:moveTo>
                  <a:pt x="31754" y="69607"/>
                </a:moveTo>
                <a:lnTo>
                  <a:pt x="25920" y="58673"/>
                </a:lnTo>
                <a:lnTo>
                  <a:pt x="24396" y="56387"/>
                </a:lnTo>
                <a:lnTo>
                  <a:pt x="24396" y="73537"/>
                </a:lnTo>
                <a:lnTo>
                  <a:pt x="31754" y="69607"/>
                </a:lnTo>
                <a:close/>
              </a:path>
              <a:path w="266065" h="493395">
                <a:moveTo>
                  <a:pt x="265938" y="487679"/>
                </a:moveTo>
                <a:lnTo>
                  <a:pt x="264426" y="485393"/>
                </a:lnTo>
                <a:lnTo>
                  <a:pt x="40176" y="65110"/>
                </a:lnTo>
                <a:lnTo>
                  <a:pt x="31754" y="69607"/>
                </a:lnTo>
                <a:lnTo>
                  <a:pt x="256044" y="489965"/>
                </a:lnTo>
                <a:lnTo>
                  <a:pt x="257568" y="492251"/>
                </a:lnTo>
                <a:lnTo>
                  <a:pt x="260616" y="493013"/>
                </a:lnTo>
                <a:lnTo>
                  <a:pt x="262902" y="491489"/>
                </a:lnTo>
                <a:lnTo>
                  <a:pt x="265175" y="490727"/>
                </a:lnTo>
                <a:lnTo>
                  <a:pt x="265938" y="48767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 txBox="1"/>
          <p:nvPr/>
        </p:nvSpPr>
        <p:spPr>
          <a:xfrm>
            <a:off x="7569072" y="2514092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36" name="object 536"/>
          <p:cNvSpPr txBox="1"/>
          <p:nvPr/>
        </p:nvSpPr>
        <p:spPr>
          <a:xfrm>
            <a:off x="8910955" y="4592066"/>
            <a:ext cx="1466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37" name="object 537"/>
          <p:cNvSpPr txBox="1"/>
          <p:nvPr/>
        </p:nvSpPr>
        <p:spPr>
          <a:xfrm>
            <a:off x="6311785" y="4463275"/>
            <a:ext cx="2426335" cy="480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89"/>
              </a:lnSpc>
              <a:spcBef>
                <a:spcPts val="100"/>
              </a:spcBef>
              <a:tabLst>
                <a:tab pos="652145" algn="l"/>
              </a:tabLst>
            </a:pPr>
            <a:r>
              <a:rPr sz="1600" dirty="0">
                <a:latin typeface="Comic Sans MS"/>
                <a:cs typeface="Comic Sans MS"/>
              </a:rPr>
              <a:t>c </a:t>
            </a:r>
            <a:r>
              <a:rPr sz="1600" spc="-240" dirty="0">
                <a:latin typeface="Comic Sans MS"/>
                <a:cs typeface="Comic Sans MS"/>
              </a:rPr>
              <a:t> </a:t>
            </a:r>
            <a:r>
              <a:rPr sz="1600" u="sng" dirty="0"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	</a:t>
            </a:r>
            <a:endParaRPr sz="1600">
              <a:latin typeface="Comic Sans MS"/>
              <a:cs typeface="Comic Sans MS"/>
            </a:endParaRPr>
          </a:p>
          <a:p>
            <a:pPr marL="723900">
              <a:lnSpc>
                <a:spcPts val="1789"/>
              </a:lnSpc>
              <a:tabLst>
                <a:tab pos="1387475" algn="l"/>
              </a:tabLst>
            </a:pPr>
            <a:r>
              <a:rPr sz="1600" dirty="0">
                <a:latin typeface="Comic Sans MS"/>
                <a:cs typeface="Comic Sans MS"/>
              </a:rPr>
              <a:t>b	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38" name="object 538"/>
          <p:cNvSpPr/>
          <p:nvPr/>
        </p:nvSpPr>
        <p:spPr>
          <a:xfrm>
            <a:off x="3862463" y="1748789"/>
            <a:ext cx="0" cy="1937385"/>
          </a:xfrm>
          <a:custGeom>
            <a:avLst/>
            <a:gdLst/>
            <a:ahLst/>
            <a:cxnLst/>
            <a:rect l="l" t="t" r="r" b="b"/>
            <a:pathLst>
              <a:path h="1937385">
                <a:moveTo>
                  <a:pt x="0" y="0"/>
                </a:moveTo>
                <a:lnTo>
                  <a:pt x="0" y="1937004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6722998" y="1650492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603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6708520" y="3181350"/>
            <a:ext cx="0" cy="1487805"/>
          </a:xfrm>
          <a:custGeom>
            <a:avLst/>
            <a:gdLst/>
            <a:ahLst/>
            <a:cxnLst/>
            <a:rect l="l" t="t" r="r" b="b"/>
            <a:pathLst>
              <a:path h="1487804">
                <a:moveTo>
                  <a:pt x="0" y="0"/>
                </a:moveTo>
                <a:lnTo>
                  <a:pt x="0" y="1487423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6721475" y="5141976"/>
            <a:ext cx="0" cy="1022350"/>
          </a:xfrm>
          <a:custGeom>
            <a:avLst/>
            <a:gdLst/>
            <a:ahLst/>
            <a:cxnLst/>
            <a:rect l="l" t="t" r="r" b="b"/>
            <a:pathLst>
              <a:path h="1022350">
                <a:moveTo>
                  <a:pt x="0" y="0"/>
                </a:moveTo>
                <a:lnTo>
                  <a:pt x="0" y="1021841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 txBox="1"/>
          <p:nvPr/>
        </p:nvSpPr>
        <p:spPr>
          <a:xfrm>
            <a:off x="1255909" y="2593339"/>
            <a:ext cx="6343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43" name="object 543"/>
          <p:cNvSpPr txBox="1"/>
          <p:nvPr/>
        </p:nvSpPr>
        <p:spPr>
          <a:xfrm>
            <a:off x="2429395" y="2578849"/>
            <a:ext cx="667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44" name="object 544"/>
          <p:cNvSpPr txBox="1"/>
          <p:nvPr/>
        </p:nvSpPr>
        <p:spPr>
          <a:xfrm>
            <a:off x="8436229" y="3868140"/>
            <a:ext cx="667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4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45" name="object 545"/>
          <p:cNvSpPr txBox="1"/>
          <p:nvPr/>
        </p:nvSpPr>
        <p:spPr>
          <a:xfrm>
            <a:off x="7175868" y="3853650"/>
            <a:ext cx="6673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5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46" name="object 546"/>
          <p:cNvSpPr txBox="1"/>
          <p:nvPr/>
        </p:nvSpPr>
        <p:spPr>
          <a:xfrm>
            <a:off x="3461130" y="3288258"/>
            <a:ext cx="8782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47" name="object 547"/>
          <p:cNvSpPr txBox="1"/>
          <p:nvPr/>
        </p:nvSpPr>
        <p:spPr>
          <a:xfrm>
            <a:off x="5869051" y="5163553"/>
            <a:ext cx="8515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8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C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48" name="object 548"/>
          <p:cNvSpPr txBox="1">
            <a:spLocks noGrp="1"/>
          </p:cNvSpPr>
          <p:nvPr>
            <p:ph type="title"/>
          </p:nvPr>
        </p:nvSpPr>
        <p:spPr>
          <a:xfrm>
            <a:off x="1294002" y="699769"/>
            <a:ext cx="5172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Routing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Example: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1.0.0.1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ymbol"/>
                <a:cs typeface="Symbol"/>
              </a:rPr>
              <a:t></a:t>
            </a:r>
            <a:r>
              <a:rPr sz="2400" u="heavy" spc="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2.0.0.4</a:t>
            </a:r>
            <a:endParaRPr sz="2400">
              <a:latin typeface="Comic Sans MS"/>
              <a:cs typeface="Comic Sans MS"/>
            </a:endParaRPr>
          </a:p>
        </p:txBody>
      </p:sp>
      <p:graphicFrame>
        <p:nvGraphicFramePr>
          <p:cNvPr id="549" name="object 549"/>
          <p:cNvGraphicFramePr>
            <a:graphicFrameLocks noGrp="1"/>
          </p:cNvGraphicFramePr>
          <p:nvPr/>
        </p:nvGraphicFramePr>
        <p:xfrm>
          <a:off x="1059256" y="5229034"/>
          <a:ext cx="4465955" cy="1495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9640"/>
                <a:gridCol w="1145539"/>
                <a:gridCol w="1076325"/>
              </a:tblGrid>
              <a:tr h="375920"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Target/Prefix-Length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Next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Hop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Interface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1.0.0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3.0.0.254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2.0.0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“direct”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3.0.0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.0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“direct”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50" name="object 550"/>
          <p:cNvSpPr txBox="1"/>
          <p:nvPr/>
        </p:nvSpPr>
        <p:spPr>
          <a:xfrm>
            <a:off x="1162183" y="4476521"/>
            <a:ext cx="2562860" cy="725170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685925">
              <a:lnSpc>
                <a:spcPct val="100000"/>
              </a:lnSpc>
              <a:spcBef>
                <a:spcPts val="930"/>
              </a:spcBef>
            </a:pPr>
            <a:r>
              <a:rPr sz="1600" spc="-5" dirty="0">
                <a:latin typeface="Comic Sans MS"/>
                <a:cs typeface="Comic Sans MS"/>
              </a:rPr>
              <a:t>1.0.0.254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Router B’s routing</a:t>
            </a:r>
            <a:r>
              <a:rPr sz="1600" spc="-3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table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51" name="object 551"/>
          <p:cNvSpPr txBox="1"/>
          <p:nvPr/>
        </p:nvSpPr>
        <p:spPr>
          <a:xfrm>
            <a:off x="1226963" y="1543621"/>
            <a:ext cx="2171065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5940">
              <a:lnSpc>
                <a:spcPct val="1503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A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7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1.0.0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52" name="object 552"/>
          <p:cNvSpPr txBox="1"/>
          <p:nvPr/>
        </p:nvSpPr>
        <p:spPr>
          <a:xfrm>
            <a:off x="3977030" y="1468183"/>
            <a:ext cx="2740025" cy="1200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204" marR="81280" indent="-231140">
              <a:lnSpc>
                <a:spcPct val="1506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High-Speed Fiber Backbone  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4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3.0.0</a:t>
            </a:r>
            <a:endParaRPr sz="160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1540"/>
              </a:spcBef>
            </a:pPr>
            <a:r>
              <a:rPr sz="1600" spc="-5" dirty="0">
                <a:latin typeface="Comic Sans MS"/>
                <a:cs typeface="Comic Sans MS"/>
              </a:rPr>
              <a:t>Router</a:t>
            </a:r>
            <a:r>
              <a:rPr sz="1600" spc="-10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53" name="object 553"/>
          <p:cNvSpPr txBox="1"/>
          <p:nvPr/>
        </p:nvSpPr>
        <p:spPr>
          <a:xfrm>
            <a:off x="6956450" y="699321"/>
            <a:ext cx="22028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2610">
              <a:lnSpc>
                <a:spcPct val="1503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B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8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2.0.0</a:t>
            </a:r>
            <a:endParaRPr sz="1600">
              <a:latin typeface="Comic Sans MS"/>
              <a:cs typeface="Comic Sans MS"/>
            </a:endParaRPr>
          </a:p>
          <a:p>
            <a:pPr marL="161925">
              <a:lnSpc>
                <a:spcPct val="100000"/>
              </a:lnSpc>
              <a:spcBef>
                <a:spcPts val="1155"/>
              </a:spcBef>
            </a:pPr>
            <a:r>
              <a:rPr sz="1600" spc="-5" dirty="0">
                <a:latin typeface="Comic Sans MS"/>
                <a:cs typeface="Comic Sans MS"/>
              </a:rPr>
              <a:t>Host</a:t>
            </a:r>
            <a:r>
              <a:rPr sz="1600" spc="-1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3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54" name="object 554"/>
          <p:cNvSpPr txBox="1"/>
          <p:nvPr/>
        </p:nvSpPr>
        <p:spPr>
          <a:xfrm>
            <a:off x="6883286" y="5814631"/>
            <a:ext cx="2202815" cy="760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5785">
              <a:lnSpc>
                <a:spcPct val="150600"/>
              </a:lnSpc>
              <a:spcBef>
                <a:spcPts val="100"/>
              </a:spcBef>
            </a:pP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Ethernet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C 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Network </a:t>
            </a:r>
            <a:r>
              <a:rPr sz="1600" dirty="0">
                <a:solidFill>
                  <a:srgbClr val="009A00"/>
                </a:solidFill>
                <a:latin typeface="Comic Sans MS"/>
                <a:cs typeface="Comic Sans MS"/>
              </a:rPr>
              <a:t>Prefix =</a:t>
            </a:r>
            <a:r>
              <a:rPr sz="1600" spc="-80" dirty="0">
                <a:solidFill>
                  <a:srgbClr val="009A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009A00"/>
                </a:solidFill>
                <a:latin typeface="Comic Sans MS"/>
                <a:cs typeface="Comic Sans MS"/>
              </a:rPr>
              <a:t>4.0.0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55" name="object 555"/>
          <p:cNvSpPr/>
          <p:nvPr/>
        </p:nvSpPr>
        <p:spPr>
          <a:xfrm>
            <a:off x="5619635" y="2212848"/>
            <a:ext cx="1532890" cy="1343025"/>
          </a:xfrm>
          <a:custGeom>
            <a:avLst/>
            <a:gdLst/>
            <a:ahLst/>
            <a:cxnLst/>
            <a:rect l="l" t="t" r="r" b="b"/>
            <a:pathLst>
              <a:path w="1532890" h="1343025">
                <a:moveTo>
                  <a:pt x="766559" y="0"/>
                </a:moveTo>
                <a:lnTo>
                  <a:pt x="716124" y="1426"/>
                </a:lnTo>
                <a:lnTo>
                  <a:pt x="666565" y="5646"/>
                </a:lnTo>
                <a:lnTo>
                  <a:pt x="617983" y="12573"/>
                </a:lnTo>
                <a:lnTo>
                  <a:pt x="570478" y="22118"/>
                </a:lnTo>
                <a:lnTo>
                  <a:pt x="524151" y="34192"/>
                </a:lnTo>
                <a:lnTo>
                  <a:pt x="479103" y="48708"/>
                </a:lnTo>
                <a:lnTo>
                  <a:pt x="435434" y="65578"/>
                </a:lnTo>
                <a:lnTo>
                  <a:pt x="393245" y="84714"/>
                </a:lnTo>
                <a:lnTo>
                  <a:pt x="352636" y="106027"/>
                </a:lnTo>
                <a:lnTo>
                  <a:pt x="313709" y="129430"/>
                </a:lnTo>
                <a:lnTo>
                  <a:pt x="276564" y="154834"/>
                </a:lnTo>
                <a:lnTo>
                  <a:pt x="241301" y="182151"/>
                </a:lnTo>
                <a:lnTo>
                  <a:pt x="208021" y="211294"/>
                </a:lnTo>
                <a:lnTo>
                  <a:pt x="176826" y="242174"/>
                </a:lnTo>
                <a:lnTo>
                  <a:pt x="147814" y="274704"/>
                </a:lnTo>
                <a:lnTo>
                  <a:pt x="121089" y="308794"/>
                </a:lnTo>
                <a:lnTo>
                  <a:pt x="96749" y="344357"/>
                </a:lnTo>
                <a:lnTo>
                  <a:pt x="74895" y="381305"/>
                </a:lnTo>
                <a:lnTo>
                  <a:pt x="55629" y="419550"/>
                </a:lnTo>
                <a:lnTo>
                  <a:pt x="39050" y="459004"/>
                </a:lnTo>
                <a:lnTo>
                  <a:pt x="25260" y="499578"/>
                </a:lnTo>
                <a:lnTo>
                  <a:pt x="14360" y="541185"/>
                </a:lnTo>
                <a:lnTo>
                  <a:pt x="6449" y="583737"/>
                </a:lnTo>
                <a:lnTo>
                  <a:pt x="1629" y="627145"/>
                </a:lnTo>
                <a:lnTo>
                  <a:pt x="0" y="671321"/>
                </a:lnTo>
                <a:lnTo>
                  <a:pt x="1629" y="715498"/>
                </a:lnTo>
                <a:lnTo>
                  <a:pt x="6449" y="758906"/>
                </a:lnTo>
                <a:lnTo>
                  <a:pt x="14360" y="801458"/>
                </a:lnTo>
                <a:lnTo>
                  <a:pt x="25260" y="843065"/>
                </a:lnTo>
                <a:lnTo>
                  <a:pt x="39050" y="883639"/>
                </a:lnTo>
                <a:lnTo>
                  <a:pt x="55629" y="923093"/>
                </a:lnTo>
                <a:lnTo>
                  <a:pt x="74895" y="961338"/>
                </a:lnTo>
                <a:lnTo>
                  <a:pt x="96749" y="998286"/>
                </a:lnTo>
                <a:lnTo>
                  <a:pt x="121089" y="1033849"/>
                </a:lnTo>
                <a:lnTo>
                  <a:pt x="147814" y="1067939"/>
                </a:lnTo>
                <a:lnTo>
                  <a:pt x="176826" y="1100469"/>
                </a:lnTo>
                <a:lnTo>
                  <a:pt x="208021" y="1131349"/>
                </a:lnTo>
                <a:lnTo>
                  <a:pt x="241301" y="1160492"/>
                </a:lnTo>
                <a:lnTo>
                  <a:pt x="276564" y="1187809"/>
                </a:lnTo>
                <a:lnTo>
                  <a:pt x="313709" y="1213213"/>
                </a:lnTo>
                <a:lnTo>
                  <a:pt x="352636" y="1236616"/>
                </a:lnTo>
                <a:lnTo>
                  <a:pt x="393245" y="1257929"/>
                </a:lnTo>
                <a:lnTo>
                  <a:pt x="435434" y="1277065"/>
                </a:lnTo>
                <a:lnTo>
                  <a:pt x="479103" y="1293935"/>
                </a:lnTo>
                <a:lnTo>
                  <a:pt x="524151" y="1308451"/>
                </a:lnTo>
                <a:lnTo>
                  <a:pt x="570478" y="1320525"/>
                </a:lnTo>
                <a:lnTo>
                  <a:pt x="617983" y="1330070"/>
                </a:lnTo>
                <a:lnTo>
                  <a:pt x="666565" y="1336997"/>
                </a:lnTo>
                <a:lnTo>
                  <a:pt x="716124" y="1341217"/>
                </a:lnTo>
                <a:lnTo>
                  <a:pt x="766559" y="1342643"/>
                </a:lnTo>
                <a:lnTo>
                  <a:pt x="816909" y="1341217"/>
                </a:lnTo>
                <a:lnTo>
                  <a:pt x="866389" y="1336997"/>
                </a:lnTo>
                <a:lnTo>
                  <a:pt x="914900" y="1330070"/>
                </a:lnTo>
                <a:lnTo>
                  <a:pt x="962339" y="1320525"/>
                </a:lnTo>
                <a:lnTo>
                  <a:pt x="1008607" y="1308451"/>
                </a:lnTo>
                <a:lnTo>
                  <a:pt x="1053601" y="1293935"/>
                </a:lnTo>
                <a:lnTo>
                  <a:pt x="1097222" y="1277065"/>
                </a:lnTo>
                <a:lnTo>
                  <a:pt x="1139368" y="1257929"/>
                </a:lnTo>
                <a:lnTo>
                  <a:pt x="1179938" y="1236616"/>
                </a:lnTo>
                <a:lnTo>
                  <a:pt x="1218831" y="1213213"/>
                </a:lnTo>
                <a:lnTo>
                  <a:pt x="1255947" y="1187809"/>
                </a:lnTo>
                <a:lnTo>
                  <a:pt x="1291184" y="1160492"/>
                </a:lnTo>
                <a:lnTo>
                  <a:pt x="1324441" y="1131349"/>
                </a:lnTo>
                <a:lnTo>
                  <a:pt x="1355618" y="1100469"/>
                </a:lnTo>
                <a:lnTo>
                  <a:pt x="1384614" y="1067939"/>
                </a:lnTo>
                <a:lnTo>
                  <a:pt x="1411327" y="1033849"/>
                </a:lnTo>
                <a:lnTo>
                  <a:pt x="1435657" y="998286"/>
                </a:lnTo>
                <a:lnTo>
                  <a:pt x="1457502" y="961338"/>
                </a:lnTo>
                <a:lnTo>
                  <a:pt x="1476762" y="923093"/>
                </a:lnTo>
                <a:lnTo>
                  <a:pt x="1493337" y="883639"/>
                </a:lnTo>
                <a:lnTo>
                  <a:pt x="1507124" y="843065"/>
                </a:lnTo>
                <a:lnTo>
                  <a:pt x="1518022" y="801458"/>
                </a:lnTo>
                <a:lnTo>
                  <a:pt x="1525932" y="758906"/>
                </a:lnTo>
                <a:lnTo>
                  <a:pt x="1530752" y="715498"/>
                </a:lnTo>
                <a:lnTo>
                  <a:pt x="1532381" y="671321"/>
                </a:lnTo>
                <a:lnTo>
                  <a:pt x="1530752" y="627145"/>
                </a:lnTo>
                <a:lnTo>
                  <a:pt x="1525932" y="583737"/>
                </a:lnTo>
                <a:lnTo>
                  <a:pt x="1518022" y="541185"/>
                </a:lnTo>
                <a:lnTo>
                  <a:pt x="1507124" y="499578"/>
                </a:lnTo>
                <a:lnTo>
                  <a:pt x="1493337" y="459004"/>
                </a:lnTo>
                <a:lnTo>
                  <a:pt x="1476762" y="419550"/>
                </a:lnTo>
                <a:lnTo>
                  <a:pt x="1457502" y="381305"/>
                </a:lnTo>
                <a:lnTo>
                  <a:pt x="1435657" y="344357"/>
                </a:lnTo>
                <a:lnTo>
                  <a:pt x="1411327" y="308794"/>
                </a:lnTo>
                <a:lnTo>
                  <a:pt x="1384614" y="274704"/>
                </a:lnTo>
                <a:lnTo>
                  <a:pt x="1355618" y="242174"/>
                </a:lnTo>
                <a:lnTo>
                  <a:pt x="1324441" y="211294"/>
                </a:lnTo>
                <a:lnTo>
                  <a:pt x="1291184" y="182151"/>
                </a:lnTo>
                <a:lnTo>
                  <a:pt x="1255947" y="154834"/>
                </a:lnTo>
                <a:lnTo>
                  <a:pt x="1218831" y="129430"/>
                </a:lnTo>
                <a:lnTo>
                  <a:pt x="1179938" y="106027"/>
                </a:lnTo>
                <a:lnTo>
                  <a:pt x="1139368" y="84714"/>
                </a:lnTo>
                <a:lnTo>
                  <a:pt x="1097222" y="65578"/>
                </a:lnTo>
                <a:lnTo>
                  <a:pt x="1053601" y="48708"/>
                </a:lnTo>
                <a:lnTo>
                  <a:pt x="1008607" y="34192"/>
                </a:lnTo>
                <a:lnTo>
                  <a:pt x="962339" y="22118"/>
                </a:lnTo>
                <a:lnTo>
                  <a:pt x="914900" y="12573"/>
                </a:lnTo>
                <a:lnTo>
                  <a:pt x="866389" y="5646"/>
                </a:lnTo>
                <a:lnTo>
                  <a:pt x="816909" y="1426"/>
                </a:lnTo>
                <a:lnTo>
                  <a:pt x="766559" y="0"/>
                </a:lnTo>
                <a:close/>
              </a:path>
            </a:pathLst>
          </a:custGeom>
          <a:ln w="19049">
            <a:solidFill>
              <a:srgbClr val="FF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6712343" y="3792473"/>
            <a:ext cx="2803525" cy="0"/>
          </a:xfrm>
          <a:custGeom>
            <a:avLst/>
            <a:gdLst/>
            <a:ahLst/>
            <a:cxnLst/>
            <a:rect l="l" t="t" r="r" b="b"/>
            <a:pathLst>
              <a:path w="2803525">
                <a:moveTo>
                  <a:pt x="0" y="0"/>
                </a:moveTo>
                <a:lnTo>
                  <a:pt x="2803398" y="0"/>
                </a:lnTo>
              </a:path>
            </a:pathLst>
          </a:custGeom>
          <a:ln w="9525">
            <a:solidFill>
              <a:srgbClr val="010101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8516746" y="2166366"/>
            <a:ext cx="523240" cy="1224915"/>
          </a:xfrm>
          <a:custGeom>
            <a:avLst/>
            <a:gdLst/>
            <a:ahLst/>
            <a:cxnLst/>
            <a:rect l="l" t="t" r="r" b="b"/>
            <a:pathLst>
              <a:path w="523240" h="1224914">
                <a:moveTo>
                  <a:pt x="522744" y="918210"/>
                </a:moveTo>
                <a:lnTo>
                  <a:pt x="391680" y="918210"/>
                </a:lnTo>
                <a:lnTo>
                  <a:pt x="391680" y="0"/>
                </a:lnTo>
                <a:lnTo>
                  <a:pt x="131076" y="0"/>
                </a:lnTo>
                <a:lnTo>
                  <a:pt x="131076" y="918210"/>
                </a:lnTo>
                <a:lnTo>
                  <a:pt x="0" y="918210"/>
                </a:lnTo>
                <a:lnTo>
                  <a:pt x="261378" y="1224534"/>
                </a:lnTo>
                <a:lnTo>
                  <a:pt x="522744" y="918210"/>
                </a:lnTo>
                <a:close/>
              </a:path>
            </a:pathLst>
          </a:custGeom>
          <a:solidFill>
            <a:srgbClr val="343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8516746" y="2166366"/>
            <a:ext cx="523240" cy="1224915"/>
          </a:xfrm>
          <a:custGeom>
            <a:avLst/>
            <a:gdLst/>
            <a:ahLst/>
            <a:cxnLst/>
            <a:rect l="l" t="t" r="r" b="b"/>
            <a:pathLst>
              <a:path w="523240" h="1224914">
                <a:moveTo>
                  <a:pt x="0" y="918210"/>
                </a:moveTo>
                <a:lnTo>
                  <a:pt x="131076" y="918210"/>
                </a:lnTo>
                <a:lnTo>
                  <a:pt x="131076" y="0"/>
                </a:lnTo>
                <a:lnTo>
                  <a:pt x="391680" y="0"/>
                </a:lnTo>
                <a:lnTo>
                  <a:pt x="391680" y="918210"/>
                </a:lnTo>
                <a:lnTo>
                  <a:pt x="522744" y="918210"/>
                </a:lnTo>
                <a:lnTo>
                  <a:pt x="261378" y="1224534"/>
                </a:lnTo>
                <a:lnTo>
                  <a:pt x="0" y="91821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8148701" y="3506723"/>
            <a:ext cx="1212215" cy="2340610"/>
          </a:xfrm>
          <a:custGeom>
            <a:avLst/>
            <a:gdLst/>
            <a:ahLst/>
            <a:cxnLst/>
            <a:rect l="l" t="t" r="r" b="b"/>
            <a:pathLst>
              <a:path w="1212215" h="2340610">
                <a:moveTo>
                  <a:pt x="605802" y="0"/>
                </a:moveTo>
                <a:lnTo>
                  <a:pt x="541900" y="6429"/>
                </a:lnTo>
                <a:lnTo>
                  <a:pt x="479913" y="25286"/>
                </a:lnTo>
                <a:lnTo>
                  <a:pt x="420176" y="55925"/>
                </a:lnTo>
                <a:lnTo>
                  <a:pt x="363024" y="97701"/>
                </a:lnTo>
                <a:lnTo>
                  <a:pt x="308793" y="149967"/>
                </a:lnTo>
                <a:lnTo>
                  <a:pt x="282877" y="179832"/>
                </a:lnTo>
                <a:lnTo>
                  <a:pt x="257817" y="212078"/>
                </a:lnTo>
                <a:lnTo>
                  <a:pt x="233655" y="246623"/>
                </a:lnTo>
                <a:lnTo>
                  <a:pt x="210432" y="283388"/>
                </a:lnTo>
                <a:lnTo>
                  <a:pt x="188191" y="322291"/>
                </a:lnTo>
                <a:lnTo>
                  <a:pt x="166973" y="363251"/>
                </a:lnTo>
                <a:lnTo>
                  <a:pt x="146821" y="406188"/>
                </a:lnTo>
                <a:lnTo>
                  <a:pt x="127776" y="451021"/>
                </a:lnTo>
                <a:lnTo>
                  <a:pt x="109879" y="497670"/>
                </a:lnTo>
                <a:lnTo>
                  <a:pt x="93174" y="546053"/>
                </a:lnTo>
                <a:lnTo>
                  <a:pt x="77701" y="596090"/>
                </a:lnTo>
                <a:lnTo>
                  <a:pt x="63504" y="647701"/>
                </a:lnTo>
                <a:lnTo>
                  <a:pt x="50622" y="700804"/>
                </a:lnTo>
                <a:lnTo>
                  <a:pt x="39100" y="755318"/>
                </a:lnTo>
                <a:lnTo>
                  <a:pt x="28978" y="811164"/>
                </a:lnTo>
                <a:lnTo>
                  <a:pt x="20298" y="868260"/>
                </a:lnTo>
                <a:lnTo>
                  <a:pt x="13102" y="926526"/>
                </a:lnTo>
                <a:lnTo>
                  <a:pt x="7433" y="985880"/>
                </a:lnTo>
                <a:lnTo>
                  <a:pt x="3331" y="1046243"/>
                </a:lnTo>
                <a:lnTo>
                  <a:pt x="839" y="1107533"/>
                </a:lnTo>
                <a:lnTo>
                  <a:pt x="0" y="1169670"/>
                </a:lnTo>
                <a:lnTo>
                  <a:pt x="839" y="1231809"/>
                </a:lnTo>
                <a:lnTo>
                  <a:pt x="3331" y="1293105"/>
                </a:lnTo>
                <a:lnTo>
                  <a:pt x="7433" y="1353479"/>
                </a:lnTo>
                <a:lnTo>
                  <a:pt x="13102" y="1412848"/>
                </a:lnTo>
                <a:lnTo>
                  <a:pt x="20298" y="1471132"/>
                </a:lnTo>
                <a:lnTo>
                  <a:pt x="28978" y="1528250"/>
                </a:lnTo>
                <a:lnTo>
                  <a:pt x="39100" y="1584120"/>
                </a:lnTo>
                <a:lnTo>
                  <a:pt x="50622" y="1638661"/>
                </a:lnTo>
                <a:lnTo>
                  <a:pt x="63504" y="1691794"/>
                </a:lnTo>
                <a:lnTo>
                  <a:pt x="77701" y="1743435"/>
                </a:lnTo>
                <a:lnTo>
                  <a:pt x="93174" y="1793506"/>
                </a:lnTo>
                <a:lnTo>
                  <a:pt x="109879" y="1841923"/>
                </a:lnTo>
                <a:lnTo>
                  <a:pt x="127776" y="1888607"/>
                </a:lnTo>
                <a:lnTo>
                  <a:pt x="146821" y="1933477"/>
                </a:lnTo>
                <a:lnTo>
                  <a:pt x="166973" y="1976451"/>
                </a:lnTo>
                <a:lnTo>
                  <a:pt x="188191" y="2017448"/>
                </a:lnTo>
                <a:lnTo>
                  <a:pt x="210432" y="2056387"/>
                </a:lnTo>
                <a:lnTo>
                  <a:pt x="233655" y="2093188"/>
                </a:lnTo>
                <a:lnTo>
                  <a:pt x="257817" y="2127769"/>
                </a:lnTo>
                <a:lnTo>
                  <a:pt x="282877" y="2160049"/>
                </a:lnTo>
                <a:lnTo>
                  <a:pt x="308793" y="2189947"/>
                </a:lnTo>
                <a:lnTo>
                  <a:pt x="335523" y="2217383"/>
                </a:lnTo>
                <a:lnTo>
                  <a:pt x="391256" y="2264541"/>
                </a:lnTo>
                <a:lnTo>
                  <a:pt x="449742" y="2300875"/>
                </a:lnTo>
                <a:lnTo>
                  <a:pt x="510646" y="2325737"/>
                </a:lnTo>
                <a:lnTo>
                  <a:pt x="573633" y="2338478"/>
                </a:lnTo>
                <a:lnTo>
                  <a:pt x="605802" y="2340102"/>
                </a:lnTo>
                <a:lnTo>
                  <a:pt x="637970" y="2338478"/>
                </a:lnTo>
                <a:lnTo>
                  <a:pt x="700955" y="2325737"/>
                </a:lnTo>
                <a:lnTo>
                  <a:pt x="761857" y="2300875"/>
                </a:lnTo>
                <a:lnTo>
                  <a:pt x="820342" y="2264541"/>
                </a:lnTo>
                <a:lnTo>
                  <a:pt x="876074" y="2217383"/>
                </a:lnTo>
                <a:lnTo>
                  <a:pt x="902803" y="2189947"/>
                </a:lnTo>
                <a:lnTo>
                  <a:pt x="928718" y="2160049"/>
                </a:lnTo>
                <a:lnTo>
                  <a:pt x="953777" y="2127769"/>
                </a:lnTo>
                <a:lnTo>
                  <a:pt x="977939" y="2093188"/>
                </a:lnTo>
                <a:lnTo>
                  <a:pt x="1001161" y="2056387"/>
                </a:lnTo>
                <a:lnTo>
                  <a:pt x="1023402" y="2017448"/>
                </a:lnTo>
                <a:lnTo>
                  <a:pt x="1044620" y="1976451"/>
                </a:lnTo>
                <a:lnTo>
                  <a:pt x="1064772" y="1933477"/>
                </a:lnTo>
                <a:lnTo>
                  <a:pt x="1083817" y="1888607"/>
                </a:lnTo>
                <a:lnTo>
                  <a:pt x="1101713" y="1841923"/>
                </a:lnTo>
                <a:lnTo>
                  <a:pt x="1118418" y="1793506"/>
                </a:lnTo>
                <a:lnTo>
                  <a:pt x="1133891" y="1743435"/>
                </a:lnTo>
                <a:lnTo>
                  <a:pt x="1148088" y="1691794"/>
                </a:lnTo>
                <a:lnTo>
                  <a:pt x="1160969" y="1638661"/>
                </a:lnTo>
                <a:lnTo>
                  <a:pt x="1172492" y="1584120"/>
                </a:lnTo>
                <a:lnTo>
                  <a:pt x="1182614" y="1528250"/>
                </a:lnTo>
                <a:lnTo>
                  <a:pt x="1191294" y="1471132"/>
                </a:lnTo>
                <a:lnTo>
                  <a:pt x="1198490" y="1412848"/>
                </a:lnTo>
                <a:lnTo>
                  <a:pt x="1204159" y="1353479"/>
                </a:lnTo>
                <a:lnTo>
                  <a:pt x="1208261" y="1293105"/>
                </a:lnTo>
                <a:lnTo>
                  <a:pt x="1210752" y="1231809"/>
                </a:lnTo>
                <a:lnTo>
                  <a:pt x="1211592" y="1169670"/>
                </a:lnTo>
                <a:lnTo>
                  <a:pt x="1210752" y="1107533"/>
                </a:lnTo>
                <a:lnTo>
                  <a:pt x="1208261" y="1046243"/>
                </a:lnTo>
                <a:lnTo>
                  <a:pt x="1204159" y="985880"/>
                </a:lnTo>
                <a:lnTo>
                  <a:pt x="1198490" y="926526"/>
                </a:lnTo>
                <a:lnTo>
                  <a:pt x="1191294" y="868260"/>
                </a:lnTo>
                <a:lnTo>
                  <a:pt x="1182614" y="811164"/>
                </a:lnTo>
                <a:lnTo>
                  <a:pt x="1172492" y="755318"/>
                </a:lnTo>
                <a:lnTo>
                  <a:pt x="1160969" y="700804"/>
                </a:lnTo>
                <a:lnTo>
                  <a:pt x="1148088" y="647701"/>
                </a:lnTo>
                <a:lnTo>
                  <a:pt x="1133891" y="596090"/>
                </a:lnTo>
                <a:lnTo>
                  <a:pt x="1118418" y="546053"/>
                </a:lnTo>
                <a:lnTo>
                  <a:pt x="1101713" y="497670"/>
                </a:lnTo>
                <a:lnTo>
                  <a:pt x="1083817" y="451021"/>
                </a:lnTo>
                <a:lnTo>
                  <a:pt x="1064772" y="406188"/>
                </a:lnTo>
                <a:lnTo>
                  <a:pt x="1044620" y="363251"/>
                </a:lnTo>
                <a:lnTo>
                  <a:pt x="1023402" y="322291"/>
                </a:lnTo>
                <a:lnTo>
                  <a:pt x="1001161" y="283388"/>
                </a:lnTo>
                <a:lnTo>
                  <a:pt x="977939" y="246623"/>
                </a:lnTo>
                <a:lnTo>
                  <a:pt x="953777" y="212078"/>
                </a:lnTo>
                <a:lnTo>
                  <a:pt x="928718" y="179832"/>
                </a:lnTo>
                <a:lnTo>
                  <a:pt x="902803" y="149967"/>
                </a:lnTo>
                <a:lnTo>
                  <a:pt x="876074" y="122563"/>
                </a:lnTo>
                <a:lnTo>
                  <a:pt x="820342" y="75461"/>
                </a:lnTo>
                <a:lnTo>
                  <a:pt x="761857" y="39173"/>
                </a:lnTo>
                <a:lnTo>
                  <a:pt x="700955" y="14344"/>
                </a:lnTo>
                <a:lnTo>
                  <a:pt x="637970" y="1620"/>
                </a:lnTo>
                <a:lnTo>
                  <a:pt x="605802" y="0"/>
                </a:lnTo>
                <a:close/>
              </a:path>
            </a:pathLst>
          </a:custGeom>
          <a:ln w="19050">
            <a:solidFill>
              <a:srgbClr val="343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 txBox="1"/>
          <p:nvPr/>
        </p:nvSpPr>
        <p:spPr>
          <a:xfrm>
            <a:off x="6947281" y="1748829"/>
            <a:ext cx="292100" cy="1190625"/>
          </a:xfrm>
          <a:prstGeom prst="rect">
            <a:avLst/>
          </a:prstGeom>
        </p:spPr>
        <p:txBody>
          <a:bodyPr vert="horz" wrap="square" lIns="0" tIns="234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sz="4000" dirty="0">
                <a:solidFill>
                  <a:srgbClr val="FF0000"/>
                </a:solidFill>
                <a:latin typeface="Comic Sans MS"/>
                <a:cs typeface="Comic Sans MS"/>
              </a:rPr>
              <a:t>?</a:t>
            </a:r>
            <a:endParaRPr sz="4000">
              <a:latin typeface="Comic Sans MS"/>
              <a:cs typeface="Comic Sans MS"/>
            </a:endParaRPr>
          </a:p>
          <a:p>
            <a:pPr marL="40640">
              <a:lnSpc>
                <a:spcPct val="100000"/>
              </a:lnSpc>
              <a:spcBef>
                <a:spcPts val="700"/>
              </a:spcBef>
            </a:pPr>
            <a:r>
              <a:rPr sz="1600" dirty="0">
                <a:latin typeface="Comic Sans MS"/>
                <a:cs typeface="Comic Sans MS"/>
              </a:rPr>
              <a:t>b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61" name="object 5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1983</Words>
  <Application>Microsoft Office PowerPoint</Application>
  <PresentationFormat>自訂</PresentationFormat>
  <Paragraphs>502</Paragraphs>
  <Slides>38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46" baseType="lpstr">
      <vt:lpstr>PMingLiU</vt:lpstr>
      <vt:lpstr>PMingLiU</vt:lpstr>
      <vt:lpstr>Arial</vt:lpstr>
      <vt:lpstr>Calibri</vt:lpstr>
      <vt:lpstr>Comic Sans MS</vt:lpstr>
      <vt:lpstr>Symbol</vt:lpstr>
      <vt:lpstr>Times New Roman</vt:lpstr>
      <vt:lpstr>Office Theme</vt:lpstr>
      <vt:lpstr>PowerPoint 簡報</vt:lpstr>
      <vt:lpstr>Outline</vt:lpstr>
      <vt:lpstr>IP Address</vt:lpstr>
      <vt:lpstr>Network Prefix; Host Portion</vt:lpstr>
      <vt:lpstr>Routing Table</vt:lpstr>
      <vt:lpstr>A Routing Example: 1.0.0.1  2.0.0.4</vt:lpstr>
      <vt:lpstr>A Routing Example: 1.0.0.1  2.0.0.4</vt:lpstr>
      <vt:lpstr>A Routing Example: 1.0.0.1  2.0.0.4</vt:lpstr>
      <vt:lpstr>A Routing Example: 1.0.0.1  2.0.0.4</vt:lpstr>
      <vt:lpstr>Problem</vt:lpstr>
      <vt:lpstr>Solution 1: Host-Specific Route</vt:lpstr>
      <vt:lpstr>Solution 2: Change IP Address</vt:lpstr>
      <vt:lpstr>Solution 3: Mobile IP</vt:lpstr>
      <vt:lpstr>Entities and Relationships</vt:lpstr>
      <vt:lpstr>Care-of Address</vt:lpstr>
      <vt:lpstr>Foreign Agent Care-of Address</vt:lpstr>
      <vt:lpstr>Collocated Care-of Address</vt:lpstr>
      <vt:lpstr>Three Mechanisms</vt:lpstr>
      <vt:lpstr>1. Agent Discovery</vt:lpstr>
      <vt:lpstr>Move Detection</vt:lpstr>
      <vt:lpstr>Care-of Address</vt:lpstr>
      <vt:lpstr>DHCP</vt:lpstr>
      <vt:lpstr>DHCP Client-Server Scenario</vt:lpstr>
      <vt:lpstr>Broadcast arriving Address:</vt:lpstr>
      <vt:lpstr>2. Registration</vt:lpstr>
      <vt:lpstr>Scenario 1: Registering Foreign  Agent Care-of Address</vt:lpstr>
      <vt:lpstr>Scenario 2: Registering  Collocated Care-of Address</vt:lpstr>
      <vt:lpstr>Scenario 3: Deregistration</vt:lpstr>
      <vt:lpstr>Authentication</vt:lpstr>
      <vt:lpstr>3. Routing</vt:lpstr>
      <vt:lpstr>How to Send Packets to a  Correspondent Node?</vt:lpstr>
      <vt:lpstr>How to Send Packets to a  Mobile Node?</vt:lpstr>
      <vt:lpstr>Tunneling to the Care-of Address</vt:lpstr>
      <vt:lpstr>IP in IP Encapsulation</vt:lpstr>
      <vt:lpstr>Triangle Routing</vt:lpstr>
      <vt:lpstr>Optimized Routing</vt:lpstr>
      <vt:lpstr>Main Obstacle: Security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L4a.ppt</dc:title>
  <dc:creator>Mark</dc:creator>
  <cp:lastModifiedBy>Microsoft</cp:lastModifiedBy>
  <cp:revision>1</cp:revision>
  <dcterms:created xsi:type="dcterms:W3CDTF">2017-12-12T01:54:20Z</dcterms:created>
  <dcterms:modified xsi:type="dcterms:W3CDTF">2017-12-12T01:54:52Z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2004-09-17T00:00:00Z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2017-12-12T00:00:00Z</vt:filetime>
  </property>
</Properties>
</file>