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49A2CF02-781F-439F-A935-D9ED034C64E0}" type="datetimeFigureOut">
              <a:rPr lang="zh-TW" altLang="en-US" smtClean="0"/>
              <a:t>2011/9/14</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F50A3C4-116E-4E0C-88DE-3B170A621785}"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A2CF02-781F-439F-A935-D9ED034C64E0}" type="datetimeFigureOut">
              <a:rPr lang="zh-TW" altLang="en-US" smtClean="0"/>
              <a:t>2011/9/14</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50A3C4-116E-4E0C-88DE-3B170A621785}"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836712"/>
            <a:ext cx="7772400" cy="5328591"/>
          </a:xfrm>
        </p:spPr>
        <p:txBody>
          <a:bodyPr>
            <a:normAutofit fontScale="90000"/>
          </a:bodyPr>
          <a:lstStyle/>
          <a:p>
            <a:pPr algn="l"/>
            <a:r>
              <a:rPr lang="en-US" altLang="zh-TW" dirty="0" smtClean="0"/>
              <a:t>1. Paper Oriented Course</a:t>
            </a:r>
            <a:br>
              <a:rPr lang="en-US" altLang="zh-TW" dirty="0" smtClean="0"/>
            </a:br>
            <a:r>
              <a:rPr lang="en-US" altLang="zh-TW" dirty="0" smtClean="0"/>
              <a:t>2. Write the progress report and present it on every week</a:t>
            </a:r>
            <a:br>
              <a:rPr lang="en-US" altLang="zh-TW" dirty="0" smtClean="0"/>
            </a:br>
            <a:r>
              <a:rPr lang="en-US" altLang="zh-TW" dirty="0" smtClean="0"/>
              <a:t>3. Submit the final term report to International conferences</a:t>
            </a:r>
            <a:br>
              <a:rPr lang="en-US" altLang="zh-TW" dirty="0" smtClean="0"/>
            </a:br>
            <a:r>
              <a:rPr lang="en-US" altLang="zh-TW" dirty="0" smtClean="0"/>
              <a:t>4. Prerequisites</a:t>
            </a:r>
            <a:br>
              <a:rPr lang="en-US" altLang="zh-TW" dirty="0" smtClean="0"/>
            </a:br>
            <a:r>
              <a:rPr lang="en-US" altLang="zh-TW" dirty="0" smtClean="0"/>
              <a:t>	Probability</a:t>
            </a:r>
            <a:br>
              <a:rPr lang="en-US" altLang="zh-TW" dirty="0" smtClean="0"/>
            </a:br>
            <a:r>
              <a:rPr lang="en-US" altLang="zh-TW" dirty="0"/>
              <a:t>	</a:t>
            </a:r>
            <a:r>
              <a:rPr lang="en-US" altLang="zh-TW" dirty="0" smtClean="0"/>
              <a:t>Computer Networks</a:t>
            </a:r>
            <a:br>
              <a:rPr lang="en-US" altLang="zh-TW" dirty="0" smtClean="0"/>
            </a:br>
            <a:r>
              <a:rPr lang="en-US" altLang="zh-TW" dirty="0"/>
              <a:t>	</a:t>
            </a:r>
            <a:r>
              <a:rPr lang="en-US" altLang="zh-TW" dirty="0" err="1" smtClean="0"/>
              <a:t>MatLab</a:t>
            </a:r>
            <a:r>
              <a:rPr lang="en-US" altLang="zh-TW" dirty="0" smtClean="0"/>
              <a:t> (Similar to C) </a:t>
            </a:r>
            <a:br>
              <a:rPr lang="en-US" altLang="zh-TW" dirty="0" smtClean="0"/>
            </a:b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836712"/>
            <a:ext cx="7772400" cy="5328591"/>
          </a:xfrm>
        </p:spPr>
        <p:txBody>
          <a:bodyPr>
            <a:normAutofit fontScale="90000"/>
          </a:bodyPr>
          <a:lstStyle/>
          <a:p>
            <a:pPr algn="l"/>
            <a:r>
              <a:rPr lang="en-US" altLang="zh-TW" dirty="0" smtClean="0"/>
              <a:t>5. Evaluation</a:t>
            </a:r>
            <a:br>
              <a:rPr lang="en-US" altLang="zh-TW" dirty="0" smtClean="0"/>
            </a:br>
            <a:r>
              <a:rPr lang="en-US" altLang="zh-TW" dirty="0" smtClean="0"/>
              <a:t>Progress report (10%)</a:t>
            </a:r>
            <a:br>
              <a:rPr lang="en-US" altLang="zh-TW" dirty="0" smtClean="0"/>
            </a:br>
            <a:r>
              <a:rPr lang="en-US" altLang="zh-TW" dirty="0" smtClean="0"/>
              <a:t>Middle exam. (20%)</a:t>
            </a:r>
            <a:br>
              <a:rPr lang="en-US" altLang="zh-TW" dirty="0" smtClean="0"/>
            </a:br>
            <a:r>
              <a:rPr lang="en-US" altLang="zh-TW" dirty="0" smtClean="0"/>
              <a:t>Final exam. (20%)</a:t>
            </a:r>
            <a:br>
              <a:rPr lang="en-US" altLang="zh-TW" dirty="0" smtClean="0"/>
            </a:br>
            <a:r>
              <a:rPr lang="en-US" altLang="zh-TW" dirty="0" smtClean="0"/>
              <a:t>Presentation (15%)</a:t>
            </a:r>
            <a:br>
              <a:rPr lang="en-US" altLang="zh-TW" dirty="0" smtClean="0"/>
            </a:br>
            <a:r>
              <a:rPr lang="en-US" altLang="zh-TW" dirty="0" smtClean="0"/>
              <a:t>Homework (15%)</a:t>
            </a:r>
            <a:br>
              <a:rPr lang="en-US" altLang="zh-TW" dirty="0" smtClean="0"/>
            </a:br>
            <a:r>
              <a:rPr lang="en-US" altLang="zh-TW" dirty="0" smtClean="0"/>
              <a:t>Final term report (20%)</a:t>
            </a:r>
            <a:br>
              <a:rPr lang="en-US" altLang="zh-TW" dirty="0" smtClean="0"/>
            </a:b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836712"/>
            <a:ext cx="8854752" cy="5328591"/>
          </a:xfrm>
        </p:spPr>
        <p:txBody>
          <a:bodyPr>
            <a:normAutofit fontScale="90000"/>
          </a:bodyPr>
          <a:lstStyle/>
          <a:p>
            <a:pPr algn="l"/>
            <a:r>
              <a:rPr lang="en-US" altLang="zh-TW" dirty="0"/>
              <a:t>6</a:t>
            </a:r>
            <a:r>
              <a:rPr lang="en-US" altLang="zh-TW" dirty="0" smtClean="0"/>
              <a:t>. Homework and Tests on next week</a:t>
            </a:r>
            <a:br>
              <a:rPr lang="en-US" altLang="zh-TW" dirty="0" smtClean="0"/>
            </a:br>
            <a:r>
              <a:rPr lang="en-US" altLang="zh-TW" dirty="0" smtClean="0"/>
              <a:t>-Use </a:t>
            </a:r>
            <a:r>
              <a:rPr lang="en-US" altLang="zh-TW" dirty="0" err="1" smtClean="0"/>
              <a:t>MatLab</a:t>
            </a:r>
            <a:r>
              <a:rPr lang="en-US" altLang="zh-TW" dirty="0" smtClean="0"/>
              <a:t> to simulate different network topologies </a:t>
            </a:r>
            <a:br>
              <a:rPr lang="en-US" altLang="zh-TW" dirty="0" smtClean="0"/>
            </a:br>
            <a:r>
              <a:rPr lang="en-US" altLang="zh-TW" dirty="0" err="1" smtClean="0"/>
              <a:t>Referece</a:t>
            </a:r>
            <a:r>
              <a:rPr lang="en-US" altLang="zh-TW" dirty="0" smtClean="0"/>
              <a:t>: </a:t>
            </a:r>
            <a:r>
              <a:rPr lang="en-US" altLang="zh-TW" dirty="0" err="1" smtClean="0"/>
              <a:t>QoS</a:t>
            </a:r>
            <a:r>
              <a:rPr lang="en-US" altLang="zh-TW" dirty="0" smtClean="0"/>
              <a:t>-Aware Replica Placement for Content Distribution</a:t>
            </a:r>
            <a:br>
              <a:rPr lang="en-US" altLang="zh-TW" dirty="0" smtClean="0"/>
            </a:br>
            <a:r>
              <a:rPr lang="en-US" altLang="zh-TW" dirty="0" smtClean="0"/>
              <a:t>(section 4.3)</a:t>
            </a:r>
            <a:br>
              <a:rPr lang="en-US" altLang="zh-TW" dirty="0" smtClean="0"/>
            </a:br>
            <a:r>
              <a:rPr lang="en-US" altLang="zh-TW" dirty="0" err="1" smtClean="0"/>
              <a:t>Demostration</a:t>
            </a:r>
            <a:r>
              <a:rPr lang="en-US" altLang="zh-TW" dirty="0" smtClean="0"/>
              <a:t> before next week (9/21)</a:t>
            </a:r>
            <a:br>
              <a:rPr lang="en-US" altLang="zh-TW" dirty="0" smtClean="0"/>
            </a:br>
            <a:r>
              <a:rPr lang="en-US" altLang="zh-TW" dirty="0" smtClean="0"/>
              <a:t>-Quiz</a:t>
            </a:r>
            <a:br>
              <a:rPr lang="en-US" altLang="zh-TW" dirty="0" smtClean="0"/>
            </a:br>
            <a:r>
              <a:rPr lang="en-US" altLang="zh-TW" dirty="0"/>
              <a:t>	</a:t>
            </a:r>
            <a:r>
              <a:rPr lang="en-US" altLang="zh-TW" dirty="0" smtClean="0"/>
              <a:t>Fundamental of Probability</a:t>
            </a:r>
            <a:br>
              <a:rPr lang="en-US" altLang="zh-TW" dirty="0" smtClean="0"/>
            </a:br>
            <a:r>
              <a:rPr lang="en-US" altLang="zh-TW" dirty="0"/>
              <a:t> 	</a:t>
            </a:r>
            <a:r>
              <a:rPr lang="en-US" altLang="zh-TW" dirty="0" smtClean="0"/>
              <a:t>Fundamental of Computer Networks</a:t>
            </a:r>
            <a:br>
              <a:rPr lang="en-US" altLang="zh-TW" dirty="0" smtClean="0"/>
            </a:br>
            <a:endParaRPr lang="zh-TW" altLang="en-US" dirty="0"/>
          </a:p>
        </p:txBody>
      </p:sp>
    </p:spTree>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TotalTime>
  <Words>16</Words>
  <Application>Microsoft Office PowerPoint</Application>
  <PresentationFormat>如螢幕大小 (4:3)</PresentationFormat>
  <Paragraphs>3</Paragraphs>
  <Slides>3</Slides>
  <Notes>0</Notes>
  <HiddenSlides>0</HiddenSlides>
  <MMClips>0</MMClips>
  <ScaleCrop>false</ScaleCrop>
  <HeadingPairs>
    <vt:vector size="4" baseType="variant">
      <vt:variant>
        <vt:lpstr>佈景主題</vt:lpstr>
      </vt:variant>
      <vt:variant>
        <vt:i4>1</vt:i4>
      </vt:variant>
      <vt:variant>
        <vt:lpstr>投影片標題</vt:lpstr>
      </vt:variant>
      <vt:variant>
        <vt:i4>3</vt:i4>
      </vt:variant>
    </vt:vector>
  </HeadingPairs>
  <TitlesOfParts>
    <vt:vector size="4" baseType="lpstr">
      <vt:lpstr>Office 佈景主題</vt:lpstr>
      <vt:lpstr>1. Paper Oriented Course 2. Write the progress report and present it on every week 3. Submit the final term report to International conferences 4. Prerequisites  Probability  Computer Networks  MatLab (Similar to C)  </vt:lpstr>
      <vt:lpstr>5. Evaluation Progress report (10%) Middle exam. (20%) Final exam. (20%) Presentation (15%) Homework (15%) Final term report (20%) </vt:lpstr>
      <vt:lpstr>6. Homework and Tests on next week -Use MatLab to simulate different network topologies  Referece: QoS-Aware Replica Placement for Content Distribution (section 4.3) Demostration before next week (9/21) -Quiz  Fundamental of Probability   Fundamental of Computer Networks </vt:lpstr>
    </vt:vector>
  </TitlesOfParts>
  <Company>users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Write the progress report and present it on every week 2. Submit the final term report to International conferences 3. Prerequisites Probability  </dc:title>
  <dc:creator>user</dc:creator>
  <cp:lastModifiedBy>user</cp:lastModifiedBy>
  <cp:revision>7</cp:revision>
  <dcterms:created xsi:type="dcterms:W3CDTF">2011-09-13T22:07:24Z</dcterms:created>
  <dcterms:modified xsi:type="dcterms:W3CDTF">2011-09-13T22:39:38Z</dcterms:modified>
</cp:coreProperties>
</file>