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2008/6/23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ejos.sourceforge.net/" TargetMode="External"/><Relationship Id="rId2" Type="http://schemas.openxmlformats.org/officeDocument/2006/relationships/hyperlink" Target="http://www.lego.com/en-US/default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NXT LEGO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Robot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Demo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黃鼎峰</a:t>
            </a:r>
            <a:endParaRPr lang="en-US" altLang="zh-TW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dirty="0" smtClean="0">
                <a:solidFill>
                  <a:schemeClr val="bg1"/>
                </a:solidFill>
                <a:latin typeface="+mj-ea"/>
                <a:ea typeface="+mj-ea"/>
              </a:rPr>
              <a:t>artines1@gmail.com</a:t>
            </a:r>
            <a:endParaRPr lang="zh-TW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+mj-ea"/>
              </a:rPr>
              <a:t>Reference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LEGO - </a:t>
            </a:r>
            <a:r>
              <a:rPr lang="en-US" altLang="zh-TW" dirty="0" smtClean="0">
                <a:hlinkClick r:id="rId2"/>
              </a:rPr>
              <a:t>http://www.lego.com/en-US/default.aspx</a:t>
            </a:r>
            <a:endParaRPr lang="en-US" altLang="zh-TW" dirty="0" smtClean="0"/>
          </a:p>
          <a:p>
            <a:r>
              <a:rPr lang="en-US" altLang="zh-TW" dirty="0" err="1" smtClean="0"/>
              <a:t>LeJOS</a:t>
            </a:r>
            <a:r>
              <a:rPr lang="en-US" altLang="zh-TW" dirty="0" smtClean="0"/>
              <a:t> - </a:t>
            </a:r>
            <a:r>
              <a:rPr lang="en-US" altLang="zh-TW" dirty="0" smtClean="0">
                <a:hlinkClick r:id="rId3"/>
              </a:rPr>
              <a:t>http://lejos.sourceforge.net/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latin typeface="+mj-ea"/>
              </a:rPr>
              <a:t>OutLine</a:t>
            </a:r>
            <a:endParaRPr lang="zh-TW" altLang="en-US" dirty="0">
              <a:latin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+mj-ea"/>
                <a:ea typeface="+mj-ea"/>
              </a:rPr>
              <a:t>Introduction</a:t>
            </a:r>
          </a:p>
          <a:p>
            <a:r>
              <a:rPr lang="en-US" altLang="zh-TW" dirty="0" smtClean="0">
                <a:latin typeface="+mj-ea"/>
                <a:ea typeface="+mj-ea"/>
              </a:rPr>
              <a:t>Equipment Introduce</a:t>
            </a:r>
          </a:p>
          <a:p>
            <a:r>
              <a:rPr lang="en-US" altLang="zh-TW" dirty="0" smtClean="0">
                <a:latin typeface="+mj-ea"/>
                <a:ea typeface="+mj-ea"/>
              </a:rPr>
              <a:t>NXT LEGO Robot Demo</a:t>
            </a:r>
          </a:p>
          <a:p>
            <a:r>
              <a:rPr lang="en-US" altLang="zh-TW" dirty="0" smtClean="0">
                <a:latin typeface="+mj-ea"/>
                <a:ea typeface="+mj-ea"/>
              </a:rPr>
              <a:t>NXT LEGO Remote Control Demo</a:t>
            </a:r>
          </a:p>
          <a:p>
            <a:r>
              <a:rPr lang="en-US" altLang="zh-TW" dirty="0" smtClean="0">
                <a:latin typeface="+mj-ea"/>
                <a:ea typeface="+mj-ea"/>
              </a:rPr>
              <a:t>Problems </a:t>
            </a:r>
          </a:p>
          <a:p>
            <a:r>
              <a:rPr lang="en-US" altLang="zh-TW" dirty="0" smtClean="0">
                <a:latin typeface="+mj-ea"/>
                <a:ea typeface="+mj-ea"/>
              </a:rPr>
              <a:t>Reference</a:t>
            </a:r>
            <a:endParaRPr lang="zh-TW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Introduction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Lego NXT Robot</a:t>
            </a:r>
          </a:p>
          <a:p>
            <a:pPr lvl="1"/>
            <a:r>
              <a:rPr lang="en-US" altLang="zh-TW" dirty="0" smtClean="0"/>
              <a:t>Lego RCX Robot</a:t>
            </a:r>
          </a:p>
          <a:p>
            <a:r>
              <a:rPr lang="en-US" altLang="zh-TW" dirty="0" smtClean="0"/>
              <a:t>NXT Robot Programming</a:t>
            </a:r>
          </a:p>
          <a:p>
            <a:pPr lvl="1"/>
            <a:r>
              <a:rPr lang="en-US" altLang="zh-TW" dirty="0" err="1" smtClean="0"/>
              <a:t>Mindstorm</a:t>
            </a:r>
            <a:r>
              <a:rPr lang="en-US" altLang="zh-TW" dirty="0" smtClean="0"/>
              <a:t> Software (NXT-G)</a:t>
            </a:r>
          </a:p>
          <a:p>
            <a:r>
              <a:rPr lang="en-US" altLang="zh-TW" dirty="0" smtClean="0"/>
              <a:t>NXT Robot Remote Control</a:t>
            </a:r>
          </a:p>
          <a:p>
            <a:pPr lvl="1"/>
            <a:r>
              <a:rPr lang="en-US" altLang="zh-TW" dirty="0" err="1" smtClean="0"/>
              <a:t>iCommand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+mj-ea"/>
              </a:rPr>
              <a:t>Equipment Introduce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Lego NXT Robot consist of four elements</a:t>
            </a:r>
          </a:p>
          <a:p>
            <a:pPr lvl="1"/>
            <a:r>
              <a:rPr lang="en-US" altLang="zh-TW" dirty="0" smtClean="0"/>
              <a:t>Core brick</a:t>
            </a:r>
          </a:p>
          <a:p>
            <a:pPr lvl="1"/>
            <a:r>
              <a:rPr lang="en-US" altLang="zh-TW" dirty="0" smtClean="0"/>
              <a:t>Servo motors</a:t>
            </a:r>
          </a:p>
          <a:p>
            <a:pPr lvl="1"/>
            <a:r>
              <a:rPr lang="en-US" altLang="zh-TW" dirty="0" smtClean="0"/>
              <a:t>Sensing units</a:t>
            </a:r>
          </a:p>
          <a:p>
            <a:pPr lvl="2"/>
            <a:r>
              <a:rPr lang="en-US" altLang="zh-TW" dirty="0" smtClean="0"/>
              <a:t>Touch sensor</a:t>
            </a:r>
            <a:r>
              <a:rPr lang="zh-TW" altLang="en-US" dirty="0" smtClean="0"/>
              <a:t>、</a:t>
            </a:r>
            <a:r>
              <a:rPr lang="en-US" altLang="zh-TW" dirty="0" smtClean="0"/>
              <a:t>Sound sensor</a:t>
            </a:r>
            <a:r>
              <a:rPr lang="zh-TW" altLang="en-US" dirty="0" smtClean="0"/>
              <a:t>、</a:t>
            </a:r>
            <a:r>
              <a:rPr lang="en-US" altLang="zh-TW" dirty="0" smtClean="0"/>
              <a:t>Light sensor</a:t>
            </a:r>
          </a:p>
          <a:p>
            <a:pPr lvl="2">
              <a:buNone/>
            </a:pPr>
            <a:r>
              <a:rPr lang="en-US" altLang="zh-TW" dirty="0" smtClean="0"/>
              <a:t>   </a:t>
            </a:r>
            <a:r>
              <a:rPr lang="zh-TW" altLang="en-US" dirty="0" smtClean="0"/>
              <a:t>、</a:t>
            </a:r>
            <a:r>
              <a:rPr lang="en-US" altLang="zh-TW" dirty="0" smtClean="0"/>
              <a:t>Ultrasonic sensor</a:t>
            </a:r>
            <a:r>
              <a:rPr lang="zh-TW" altLang="en-US" dirty="0" smtClean="0"/>
              <a:t>、</a:t>
            </a:r>
            <a:r>
              <a:rPr lang="en-US" altLang="zh-TW" dirty="0" smtClean="0"/>
              <a:t>and Rotation sensor</a:t>
            </a:r>
          </a:p>
          <a:p>
            <a:pPr lvl="1"/>
            <a:r>
              <a:rPr lang="en-US" altLang="zh-TW" dirty="0" smtClean="0"/>
              <a:t>Bricks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+mj-ea"/>
              </a:rPr>
              <a:t>NXT LEGO Robot Demo 1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Functions</a:t>
            </a:r>
          </a:p>
          <a:p>
            <a:pPr lvl="1"/>
            <a:r>
              <a:rPr lang="en-US" altLang="zh-TW" dirty="0" smtClean="0"/>
              <a:t>Activate and stop by sound</a:t>
            </a:r>
          </a:p>
          <a:p>
            <a:pPr lvl="1"/>
            <a:r>
              <a:rPr lang="en-US" altLang="zh-TW" dirty="0" smtClean="0"/>
              <a:t>Detect forwardly barriers </a:t>
            </a:r>
          </a:p>
          <a:p>
            <a:pPr lvl="1"/>
            <a:r>
              <a:rPr lang="en-US" altLang="zh-TW" dirty="0" smtClean="0"/>
              <a:t>Robot will stop when there is a barriers in front of it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+mj-ea"/>
              </a:rPr>
              <a:t>NXT LEGO Robot Demo 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Functions</a:t>
            </a:r>
          </a:p>
          <a:p>
            <a:pPr lvl="1"/>
            <a:r>
              <a:rPr lang="en-US" altLang="zh-TW" dirty="0" smtClean="0"/>
              <a:t>Robot’s speed depend on environment sound </a:t>
            </a:r>
            <a:r>
              <a:rPr lang="en-US" altLang="zh-TW" dirty="0" smtClean="0"/>
              <a:t>volume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+mj-ea"/>
              </a:rPr>
              <a:t>NXT LEGO Robot Demo 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Functions</a:t>
            </a:r>
          </a:p>
          <a:p>
            <a:pPr lvl="1"/>
            <a:r>
              <a:rPr lang="en-US" altLang="zh-TW" dirty="0" smtClean="0"/>
              <a:t>A enhanced version of Demo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</a:t>
            </a:r>
          </a:p>
          <a:p>
            <a:pPr lvl="1"/>
            <a:r>
              <a:rPr lang="en-US" altLang="zh-TW" dirty="0" err="1" smtClean="0">
                <a:ea typeface="標楷體" pitchFamily="65" charset="-120"/>
              </a:rPr>
              <a:t>MultiThreading</a:t>
            </a:r>
            <a:endParaRPr lang="en-US" altLang="zh-TW" dirty="0" smtClean="0">
              <a:ea typeface="標楷體" pitchFamily="65" charset="-120"/>
            </a:endParaRPr>
          </a:p>
          <a:p>
            <a:pPr lvl="1"/>
            <a:r>
              <a:rPr lang="en-US" altLang="zh-TW" dirty="0" smtClean="0"/>
              <a:t>Additional light sensor application and Touch sensor application</a:t>
            </a:r>
          </a:p>
          <a:p>
            <a:pPr lvl="1"/>
            <a:r>
              <a:rPr lang="en-US" altLang="zh-TW" dirty="0" smtClean="0"/>
              <a:t>Robot will automatically find another way to go when encounter a barrier</a:t>
            </a:r>
          </a:p>
          <a:p>
            <a:pPr lvl="1"/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+mj-ea"/>
              </a:rPr>
              <a:t>NXT Remote Control Demo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Functions</a:t>
            </a:r>
          </a:p>
          <a:p>
            <a:pPr lvl="1"/>
            <a:r>
              <a:rPr lang="en-US" altLang="zh-TW" dirty="0" smtClean="0"/>
              <a:t>Remote control NXT Robot by PC</a:t>
            </a:r>
          </a:p>
          <a:p>
            <a:pPr lvl="1"/>
            <a:r>
              <a:rPr lang="en-US" altLang="zh-TW" dirty="0" smtClean="0"/>
              <a:t>Get Information from Robot’s sensing unit and return to pc</a:t>
            </a:r>
          </a:p>
          <a:p>
            <a:pPr lvl="1"/>
            <a:r>
              <a:rPr lang="en-US" altLang="zh-TW" dirty="0" smtClean="0"/>
              <a:t>Show sensing data 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Problems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Hard to change brick architecture</a:t>
            </a:r>
          </a:p>
          <a:p>
            <a:r>
              <a:rPr lang="en-US" altLang="zh-TW" dirty="0" smtClean="0"/>
              <a:t>Problem with Ultrasonic sensor</a:t>
            </a:r>
          </a:p>
          <a:p>
            <a:r>
              <a:rPr lang="en-US" altLang="zh-TW" dirty="0" smtClean="0"/>
              <a:t>No Bluetooth driver for </a:t>
            </a:r>
            <a:r>
              <a:rPr lang="en-US" altLang="zh-TW" dirty="0" err="1" smtClean="0"/>
              <a:t>iCommand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</TotalTime>
  <Words>197</Words>
  <PresentationFormat>如螢幕大小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流線</vt:lpstr>
      <vt:lpstr>NXT LEGO Robot Demo</vt:lpstr>
      <vt:lpstr>OutLine</vt:lpstr>
      <vt:lpstr>Introduction</vt:lpstr>
      <vt:lpstr>Equipment Introduce</vt:lpstr>
      <vt:lpstr>NXT LEGO Robot Demo 1</vt:lpstr>
      <vt:lpstr>NXT LEGO Robot Demo 2</vt:lpstr>
      <vt:lpstr>NXT LEGO Robot Demo 3</vt:lpstr>
      <vt:lpstr>NXT Remote Control Demo</vt:lpstr>
      <vt:lpstr>Problems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NXT LEGO Robot Demo</dc:title>
  <cp:lastModifiedBy>Tim</cp:lastModifiedBy>
  <cp:revision>16</cp:revision>
  <dcterms:modified xsi:type="dcterms:W3CDTF">2008-06-23T03:35:05Z</dcterms:modified>
</cp:coreProperties>
</file>