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0693400" cy="7556500"/>
  <p:notesSz cx="10693400" cy="75565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82" y="5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12057" y="2309875"/>
            <a:ext cx="2669285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62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3333CC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62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62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62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62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20441" y="765301"/>
            <a:ext cx="5652516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65326" y="2283967"/>
            <a:ext cx="7762747" cy="4055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3333CC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937117" y="6644414"/>
            <a:ext cx="229234" cy="222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62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12057" y="2309875"/>
            <a:ext cx="266827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5" dirty="0">
                <a:solidFill>
                  <a:srgbClr val="3333CC"/>
                </a:solidFill>
                <a:latin typeface="Arial"/>
                <a:cs typeface="Arial"/>
              </a:rPr>
              <a:t>Lecture</a:t>
            </a:r>
            <a:r>
              <a:rPr sz="4400" spc="-6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lang="en-US" altLang="zh-TW" sz="4400" spc="-5" dirty="0">
                <a:solidFill>
                  <a:srgbClr val="3333CC"/>
                </a:solidFill>
                <a:latin typeface="Arial"/>
                <a:cs typeface="Arial"/>
              </a:rPr>
              <a:t>4</a:t>
            </a:r>
            <a:r>
              <a:rPr sz="4400" spc="-5" dirty="0" smtClean="0">
                <a:solidFill>
                  <a:srgbClr val="3333CC"/>
                </a:solidFill>
                <a:latin typeface="Arial"/>
                <a:cs typeface="Arial"/>
              </a:rPr>
              <a:t>b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4372" y="3721861"/>
            <a:ext cx="24130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3333CC"/>
                </a:solidFill>
                <a:latin typeface="Arial"/>
                <a:cs typeface="Arial"/>
              </a:rPr>
              <a:t>Mobile</a:t>
            </a:r>
            <a:r>
              <a:rPr sz="3600" spc="-9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3333CC"/>
                </a:solidFill>
                <a:latin typeface="Arial"/>
                <a:cs typeface="Arial"/>
              </a:rPr>
              <a:t>IPv6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25"/>
              </a:lnSpc>
            </a:pPr>
            <a:fld id="{81D60167-4931-47E6-BA6A-407CBD079E47}" type="slidenum">
              <a:rPr spc="-5" dirty="0"/>
              <a:t>1</a:t>
            </a:fld>
            <a:endParaRPr spc="-5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25"/>
              </a:lnSpc>
            </a:pPr>
            <a:fld id="{81D60167-4931-47E6-BA6A-407CBD079E47}" type="slidenum">
              <a:rPr spc="-5" dirty="0"/>
              <a:t>10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9658" y="1166875"/>
            <a:ext cx="7512684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Quality-of-Service</a:t>
            </a:r>
            <a:r>
              <a:rPr spc="5" dirty="0"/>
              <a:t> </a:t>
            </a:r>
            <a:r>
              <a:rPr spc="-5" dirty="0"/>
              <a:t>Capabilities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40128" y="2248268"/>
            <a:ext cx="6842759" cy="1984375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94"/>
              </a:spcBef>
              <a:buChar char="•"/>
              <a:tabLst>
                <a:tab pos="354965" algn="l"/>
                <a:tab pos="356235" algn="l"/>
              </a:tabLst>
            </a:pPr>
            <a:r>
              <a:rPr sz="3200" spc="-5" dirty="0">
                <a:solidFill>
                  <a:srgbClr val="3333CC"/>
                </a:solidFill>
                <a:latin typeface="Times New Roman"/>
                <a:cs typeface="Times New Roman"/>
              </a:rPr>
              <a:t>Flow Label</a:t>
            </a:r>
            <a:endParaRPr sz="3200">
              <a:latin typeface="Times New Roman"/>
              <a:cs typeface="Times New Roman"/>
            </a:endParaRPr>
          </a:p>
          <a:p>
            <a:pPr marL="755650" marR="5080" indent="-286385">
              <a:lnSpc>
                <a:spcPct val="100000"/>
              </a:lnSpc>
              <a:spcBef>
                <a:spcPts val="700"/>
              </a:spcBef>
            </a:pPr>
            <a:r>
              <a:rPr sz="2800" dirty="0">
                <a:latin typeface="Times New Roman"/>
                <a:cs typeface="Times New Roman"/>
              </a:rPr>
              <a:t>– </a:t>
            </a:r>
            <a:r>
              <a:rPr sz="2800" spc="-5" dirty="0">
                <a:latin typeface="Times New Roman"/>
                <a:cs typeface="Times New Roman"/>
              </a:rPr>
              <a:t>can be used to label packets belonging to </a:t>
            </a:r>
            <a:r>
              <a:rPr sz="2800" dirty="0">
                <a:latin typeface="Times New Roman"/>
                <a:cs typeface="Times New Roman"/>
              </a:rPr>
              <a:t>a  </a:t>
            </a:r>
            <a:r>
              <a:rPr sz="2800" spc="-5" dirty="0">
                <a:latin typeface="Times New Roman"/>
                <a:cs typeface="Times New Roman"/>
              </a:rPr>
              <a:t>particular traffic flows that needs special  handling.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25"/>
              </a:lnSpc>
            </a:pPr>
            <a:fld id="{81D60167-4931-47E6-BA6A-407CBD079E47}" type="slidenum">
              <a:rPr spc="-5" dirty="0"/>
              <a:t>11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5097" y="1166875"/>
            <a:ext cx="736219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Improved Support for</a:t>
            </a:r>
            <a:r>
              <a:rPr spc="15" dirty="0"/>
              <a:t> </a:t>
            </a:r>
            <a:r>
              <a:rPr spc="-5" dirty="0"/>
              <a:t>Options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40128" y="2248268"/>
            <a:ext cx="7292340" cy="4106545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894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In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IPv4,</a:t>
            </a:r>
            <a:endParaRPr sz="3200">
              <a:latin typeface="Times New Roman"/>
              <a:cs typeface="Times New Roman"/>
            </a:endParaRPr>
          </a:p>
          <a:p>
            <a:pPr marL="755650" lvl="1" indent="-285750">
              <a:lnSpc>
                <a:spcPct val="100000"/>
              </a:lnSpc>
              <a:spcBef>
                <a:spcPts val="700"/>
              </a:spcBef>
              <a:buChar char="–"/>
              <a:tabLst>
                <a:tab pos="755650" algn="l"/>
              </a:tabLst>
            </a:pP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Options </a:t>
            </a:r>
            <a:r>
              <a:rPr sz="2800" spc="-5" dirty="0">
                <a:latin typeface="Times New Roman"/>
                <a:cs typeface="Times New Roman"/>
              </a:rPr>
              <a:t>field is included in the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header</a:t>
            </a:r>
            <a:endParaRPr sz="2800">
              <a:latin typeface="Times New Roman"/>
              <a:cs typeface="Times New Roman"/>
            </a:endParaRPr>
          </a:p>
          <a:p>
            <a:pPr marL="755650" marR="5080" lvl="1" indent="-285750">
              <a:lnSpc>
                <a:spcPct val="100000"/>
              </a:lnSpc>
              <a:spcBef>
                <a:spcPts val="675"/>
              </a:spcBef>
              <a:buChar char="–"/>
              <a:tabLst>
                <a:tab pos="755650" algn="l"/>
              </a:tabLst>
            </a:pPr>
            <a:r>
              <a:rPr sz="2800" spc="-5" dirty="0">
                <a:solidFill>
                  <a:srgbClr val="3333CC"/>
                </a:solidFill>
                <a:latin typeface="Times New Roman"/>
                <a:cs typeface="Times New Roman"/>
              </a:rPr>
              <a:t>Upper Layer Protocol </a:t>
            </a:r>
            <a:r>
              <a:rPr sz="2800" spc="-5" dirty="0">
                <a:latin typeface="Times New Roman"/>
                <a:cs typeface="Times New Roman"/>
              </a:rPr>
              <a:t>field points to </a:t>
            </a:r>
            <a:r>
              <a:rPr sz="2800" dirty="0">
                <a:latin typeface="Times New Roman"/>
                <a:cs typeface="Times New Roman"/>
              </a:rPr>
              <a:t>a </a:t>
            </a:r>
            <a:r>
              <a:rPr sz="2800" spc="-5" dirty="0">
                <a:solidFill>
                  <a:srgbClr val="3333CC"/>
                </a:solidFill>
                <a:latin typeface="Times New Roman"/>
                <a:cs typeface="Times New Roman"/>
              </a:rPr>
              <a:t>higher-  layer protocol </a:t>
            </a:r>
            <a:r>
              <a:rPr sz="2800" dirty="0">
                <a:latin typeface="Times New Roman"/>
                <a:cs typeface="Times New Roman"/>
              </a:rPr>
              <a:t>(e.g. TCP,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UDP).</a:t>
            </a:r>
            <a:endParaRPr sz="28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74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In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IPv6</a:t>
            </a:r>
            <a:endParaRPr sz="3200">
              <a:latin typeface="Times New Roman"/>
              <a:cs typeface="Times New Roman"/>
            </a:endParaRPr>
          </a:p>
          <a:p>
            <a:pPr marL="755015" lvl="1" indent="-285115">
              <a:lnSpc>
                <a:spcPct val="100000"/>
              </a:lnSpc>
              <a:spcBef>
                <a:spcPts val="700"/>
              </a:spcBef>
              <a:buChar char="–"/>
              <a:tabLst>
                <a:tab pos="755650" algn="l"/>
              </a:tabLst>
            </a:pP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Options </a:t>
            </a:r>
            <a:r>
              <a:rPr sz="2800" spc="-5" dirty="0">
                <a:latin typeface="Times New Roman"/>
                <a:cs typeface="Times New Roman"/>
              </a:rPr>
              <a:t>are carried in 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“extension</a:t>
            </a:r>
            <a:r>
              <a:rPr sz="280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headers”.</a:t>
            </a:r>
            <a:endParaRPr sz="2800">
              <a:latin typeface="Times New Roman"/>
              <a:cs typeface="Times New Roman"/>
            </a:endParaRPr>
          </a:p>
          <a:p>
            <a:pPr marL="755015" marR="648335" lvl="1" indent="-285115">
              <a:lnSpc>
                <a:spcPct val="100000"/>
              </a:lnSpc>
              <a:spcBef>
                <a:spcPts val="680"/>
              </a:spcBef>
              <a:buChar char="–"/>
              <a:tabLst>
                <a:tab pos="755650" algn="l"/>
              </a:tabLst>
            </a:pPr>
            <a:r>
              <a:rPr sz="2800" spc="-5" dirty="0">
                <a:solidFill>
                  <a:srgbClr val="3333CC"/>
                </a:solidFill>
                <a:latin typeface="Times New Roman"/>
                <a:cs typeface="Times New Roman"/>
              </a:rPr>
              <a:t>Next Header </a:t>
            </a:r>
            <a:r>
              <a:rPr sz="2800" spc="-5" dirty="0">
                <a:latin typeface="Times New Roman"/>
                <a:cs typeface="Times New Roman"/>
              </a:rPr>
              <a:t>field may point to </a:t>
            </a:r>
            <a:r>
              <a:rPr sz="2800" spc="-5" dirty="0">
                <a:solidFill>
                  <a:srgbClr val="3333CC"/>
                </a:solidFill>
                <a:latin typeface="Times New Roman"/>
                <a:cs typeface="Times New Roman"/>
              </a:rPr>
              <a:t>extension  headers</a:t>
            </a:r>
            <a:r>
              <a:rPr sz="2800" spc="-5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3370" y="837692"/>
            <a:ext cx="602615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IPv6 Extension</a:t>
            </a:r>
            <a:r>
              <a:rPr spc="-10" dirty="0"/>
              <a:t> </a:t>
            </a:r>
            <a:r>
              <a:rPr spc="-5" dirty="0"/>
              <a:t>Headers</a:t>
            </a:r>
          </a:p>
        </p:txBody>
      </p:sp>
      <p:sp>
        <p:nvSpPr>
          <p:cNvPr id="3" name="object 3"/>
          <p:cNvSpPr/>
          <p:nvPr/>
        </p:nvSpPr>
        <p:spPr>
          <a:xfrm>
            <a:off x="1781340" y="1888313"/>
            <a:ext cx="7321397" cy="46157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25"/>
              </a:lnSpc>
            </a:pPr>
            <a:fld id="{81D60167-4931-47E6-BA6A-407CBD079E47}" type="slidenum">
              <a:rPr spc="-5" dirty="0"/>
              <a:t>12</a:t>
            </a:fld>
            <a:endParaRPr spc="-5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25"/>
              </a:lnSpc>
            </a:pPr>
            <a:fld id="{81D60167-4931-47E6-BA6A-407CBD079E47}" type="slidenum">
              <a:rPr spc="-5" dirty="0"/>
              <a:t>13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18449" y="1198117"/>
            <a:ext cx="725487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/>
              <a:t>Examples of Extension</a:t>
            </a:r>
            <a:r>
              <a:rPr sz="4000" spc="-70" dirty="0"/>
              <a:t> </a:t>
            </a:r>
            <a:r>
              <a:rPr sz="4000" spc="-5" dirty="0"/>
              <a:t>Headers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540128" y="2248268"/>
            <a:ext cx="7488555" cy="3081020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894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3333CC"/>
                </a:solidFill>
                <a:latin typeface="Times New Roman"/>
                <a:cs typeface="Times New Roman"/>
              </a:rPr>
              <a:t>Routing Header</a:t>
            </a:r>
            <a:endParaRPr sz="3200">
              <a:latin typeface="Times New Roman"/>
              <a:cs typeface="Times New Roman"/>
            </a:endParaRPr>
          </a:p>
          <a:p>
            <a:pPr marL="755650" lvl="1" indent="-285750">
              <a:lnSpc>
                <a:spcPct val="100000"/>
              </a:lnSpc>
              <a:spcBef>
                <a:spcPts val="700"/>
              </a:spcBef>
              <a:buChar char="–"/>
              <a:tabLst>
                <a:tab pos="755650" algn="l"/>
              </a:tabLst>
            </a:pPr>
            <a:r>
              <a:rPr sz="2800" spc="-5" dirty="0">
                <a:latin typeface="Times New Roman"/>
                <a:cs typeface="Times New Roman"/>
              </a:rPr>
              <a:t>Supports source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routing</a:t>
            </a:r>
            <a:endParaRPr sz="28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74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3333CC"/>
                </a:solidFill>
                <a:latin typeface="Times New Roman"/>
                <a:cs typeface="Times New Roman"/>
              </a:rPr>
              <a:t>Authentication Header</a:t>
            </a:r>
            <a:endParaRPr sz="3200">
              <a:latin typeface="Times New Roman"/>
              <a:cs typeface="Times New Roman"/>
            </a:endParaRPr>
          </a:p>
          <a:p>
            <a:pPr marL="755650" marR="5080" lvl="1" indent="-285750">
              <a:lnSpc>
                <a:spcPct val="100000"/>
              </a:lnSpc>
              <a:spcBef>
                <a:spcPts val="700"/>
              </a:spcBef>
              <a:buChar char="–"/>
              <a:tabLst>
                <a:tab pos="755650" algn="l"/>
              </a:tabLst>
            </a:pPr>
            <a:r>
              <a:rPr sz="2800" spc="-5" dirty="0">
                <a:latin typeface="Times New Roman"/>
                <a:cs typeface="Times New Roman"/>
              </a:rPr>
              <a:t>Can be used to support route optimization once  </a:t>
            </a:r>
            <a:r>
              <a:rPr sz="2800" dirty="0">
                <a:latin typeface="Times New Roman"/>
                <a:cs typeface="Times New Roman"/>
              </a:rPr>
              <a:t>a </a:t>
            </a:r>
            <a:r>
              <a:rPr sz="2800" spc="-5" dirty="0">
                <a:latin typeface="Times New Roman"/>
                <a:cs typeface="Times New Roman"/>
              </a:rPr>
              <a:t>key management infrastructure becomes  widely available on the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Internet.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25"/>
              </a:lnSpc>
            </a:pPr>
            <a:fld id="{81D60167-4931-47E6-BA6A-407CBD079E47}" type="slidenum">
              <a:rPr spc="-5" dirty="0"/>
              <a:t>14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85236" y="2515616"/>
            <a:ext cx="5123180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2880" marR="5080" indent="-170815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3333CC"/>
                </a:solidFill>
              </a:rPr>
              <a:t>Differences between  Mobile IPv4 and</a:t>
            </a:r>
            <a:r>
              <a:rPr spc="-10" dirty="0">
                <a:solidFill>
                  <a:srgbClr val="3333CC"/>
                </a:solidFill>
              </a:rPr>
              <a:t> </a:t>
            </a:r>
            <a:r>
              <a:rPr spc="-5" dirty="0">
                <a:solidFill>
                  <a:srgbClr val="3333CC"/>
                </a:solidFill>
              </a:rPr>
              <a:t>v6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25"/>
              </a:lnSpc>
            </a:pPr>
            <a:fld id="{81D60167-4931-47E6-BA6A-407CBD079E47}" type="slidenum">
              <a:rPr spc="-5" dirty="0"/>
              <a:t>15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73372" y="1166875"/>
            <a:ext cx="294576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Mobile</a:t>
            </a:r>
            <a:r>
              <a:rPr spc="-60" dirty="0"/>
              <a:t> </a:t>
            </a:r>
            <a:r>
              <a:rPr spc="-5" dirty="0"/>
              <a:t>IPv6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40128" y="2349500"/>
            <a:ext cx="6571615" cy="26244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0000"/>
                </a:solidFill>
                <a:latin typeface="Times New Roman"/>
                <a:cs typeface="Times New Roman"/>
              </a:rPr>
              <a:t>No Foreign</a:t>
            </a:r>
            <a:r>
              <a:rPr sz="3200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0000"/>
                </a:solidFill>
                <a:latin typeface="Times New Roman"/>
                <a:cs typeface="Times New Roman"/>
              </a:rPr>
              <a:t>Agent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FF0000"/>
              </a:buClr>
              <a:buFont typeface="Times New Roman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0000"/>
                </a:solidFill>
                <a:latin typeface="Times New Roman"/>
                <a:cs typeface="Times New Roman"/>
              </a:rPr>
              <a:t>Route</a:t>
            </a:r>
            <a:r>
              <a:rPr sz="3200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0000"/>
                </a:solidFill>
                <a:latin typeface="Times New Roman"/>
                <a:cs typeface="Times New Roman"/>
              </a:rPr>
              <a:t>Optimization</a:t>
            </a:r>
            <a:endParaRPr sz="3200">
              <a:latin typeface="Times New Roman"/>
              <a:cs typeface="Times New Roman"/>
            </a:endParaRPr>
          </a:p>
          <a:p>
            <a:pPr marL="755650" marR="5080" indent="-286385">
              <a:lnSpc>
                <a:spcPct val="100000"/>
              </a:lnSpc>
              <a:spcBef>
                <a:spcPts val="695"/>
              </a:spcBef>
            </a:pPr>
            <a:r>
              <a:rPr sz="2800" dirty="0">
                <a:latin typeface="Times New Roman"/>
                <a:cs typeface="Times New Roman"/>
              </a:rPr>
              <a:t>– </a:t>
            </a:r>
            <a:r>
              <a:rPr sz="2800" spc="-5" dirty="0">
                <a:latin typeface="Times New Roman"/>
                <a:cs typeface="Times New Roman"/>
              </a:rPr>
              <a:t>Use both </a:t>
            </a:r>
            <a:r>
              <a:rPr sz="2800" spc="-5" dirty="0">
                <a:solidFill>
                  <a:srgbClr val="CC009A"/>
                </a:solidFill>
                <a:latin typeface="Times New Roman"/>
                <a:cs typeface="Times New Roman"/>
              </a:rPr>
              <a:t>tunneling </a:t>
            </a:r>
            <a:r>
              <a:rPr sz="2800" spc="-5" dirty="0">
                <a:latin typeface="Times New Roman"/>
                <a:cs typeface="Times New Roman"/>
              </a:rPr>
              <a:t>and </a:t>
            </a:r>
            <a:r>
              <a:rPr sz="2800" spc="-5" dirty="0">
                <a:solidFill>
                  <a:srgbClr val="CC009A"/>
                </a:solidFill>
                <a:latin typeface="Times New Roman"/>
                <a:cs typeface="Times New Roman"/>
              </a:rPr>
              <a:t>source routing </a:t>
            </a:r>
            <a:r>
              <a:rPr sz="2800" spc="-5" dirty="0">
                <a:latin typeface="Times New Roman"/>
                <a:cs typeface="Times New Roman"/>
              </a:rPr>
              <a:t>to  deliver packets to mobile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nodes.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25"/>
              </a:lnSpc>
            </a:pPr>
            <a:fld id="{81D60167-4931-47E6-BA6A-407CBD079E47}" type="slidenum">
              <a:rPr spc="-5" dirty="0"/>
              <a:t>16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41852" y="1166875"/>
            <a:ext cx="440817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No Foreign</a:t>
            </a:r>
            <a:r>
              <a:rPr spc="-35" dirty="0"/>
              <a:t> </a:t>
            </a:r>
            <a:r>
              <a:rPr spc="-5" dirty="0"/>
              <a:t>Agent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40128" y="2172716"/>
            <a:ext cx="7041515" cy="4050029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4965" marR="23495" indent="-342265">
              <a:lnSpc>
                <a:spcPts val="3450"/>
              </a:lnSpc>
              <a:spcBef>
                <a:spcPts val="53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spc="-5" dirty="0">
                <a:solidFill>
                  <a:srgbClr val="CC00CC"/>
                </a:solidFill>
                <a:latin typeface="Times New Roman"/>
                <a:cs typeface="Times New Roman"/>
              </a:rPr>
              <a:t>enormous address space </a:t>
            </a:r>
            <a:r>
              <a:rPr sz="3200" spc="-5" dirty="0">
                <a:latin typeface="Times New Roman"/>
                <a:cs typeface="Times New Roman"/>
              </a:rPr>
              <a:t>allows very  simple address</a:t>
            </a:r>
            <a:r>
              <a:rPr sz="3200" spc="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autoconfiguration</a:t>
            </a:r>
            <a:endParaRPr sz="3200">
              <a:latin typeface="Times New Roman"/>
              <a:cs typeface="Times New Roman"/>
            </a:endParaRPr>
          </a:p>
          <a:p>
            <a:pPr marL="755650" marR="441959" lvl="1" indent="-285750">
              <a:lnSpc>
                <a:spcPts val="3020"/>
              </a:lnSpc>
              <a:spcBef>
                <a:spcPts val="690"/>
              </a:spcBef>
              <a:buChar char="–"/>
              <a:tabLst>
                <a:tab pos="755650" algn="l"/>
              </a:tabLst>
            </a:pPr>
            <a:r>
              <a:rPr sz="2800" dirty="0">
                <a:latin typeface="Times New Roman"/>
                <a:cs typeface="Times New Roman"/>
              </a:rPr>
              <a:t>a </a:t>
            </a:r>
            <a:r>
              <a:rPr sz="2800" spc="-5" dirty="0">
                <a:latin typeface="Times New Roman"/>
                <a:cs typeface="Times New Roman"/>
              </a:rPr>
              <a:t>mobile can acquire </a:t>
            </a:r>
            <a:r>
              <a:rPr sz="2800" dirty="0">
                <a:latin typeface="Times New Roman"/>
                <a:cs typeface="Times New Roman"/>
              </a:rPr>
              <a:t>a 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collocated care-of  address </a:t>
            </a:r>
            <a:r>
              <a:rPr sz="2800" spc="-5" dirty="0">
                <a:latin typeface="Times New Roman"/>
                <a:cs typeface="Times New Roman"/>
              </a:rPr>
              <a:t>quickly and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easily</a:t>
            </a:r>
            <a:endParaRPr sz="2800">
              <a:latin typeface="Times New Roman"/>
              <a:cs typeface="Times New Roman"/>
            </a:endParaRPr>
          </a:p>
          <a:p>
            <a:pPr marL="755650" lvl="1" indent="-285750">
              <a:lnSpc>
                <a:spcPct val="100000"/>
              </a:lnSpc>
              <a:spcBef>
                <a:spcPts val="300"/>
              </a:spcBef>
              <a:buChar char="–"/>
              <a:tabLst>
                <a:tab pos="755650" algn="l"/>
              </a:tabLst>
            </a:pPr>
            <a:r>
              <a:rPr sz="2800" spc="-5" dirty="0">
                <a:latin typeface="Times New Roman"/>
                <a:cs typeface="Times New Roman"/>
              </a:rPr>
              <a:t>foreign agent no longer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needed.</a:t>
            </a:r>
            <a:endParaRPr sz="28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36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3333CC"/>
                </a:solidFill>
                <a:latin typeface="Times New Roman"/>
                <a:cs typeface="Times New Roman"/>
              </a:rPr>
              <a:t>Stateless Address Configuration</a:t>
            </a:r>
            <a:r>
              <a:rPr sz="3200" spc="10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3333CC"/>
                </a:solidFill>
                <a:latin typeface="Times New Roman"/>
                <a:cs typeface="Times New Roman"/>
              </a:rPr>
              <a:t>(SAC)</a:t>
            </a:r>
            <a:endParaRPr sz="3200">
              <a:latin typeface="Times New Roman"/>
              <a:cs typeface="Times New Roman"/>
            </a:endParaRPr>
          </a:p>
          <a:p>
            <a:pPr marL="755650" marR="5080" lvl="1" indent="-285750">
              <a:lnSpc>
                <a:spcPts val="3020"/>
              </a:lnSpc>
              <a:spcBef>
                <a:spcPts val="740"/>
              </a:spcBef>
              <a:buChar char="–"/>
              <a:tabLst>
                <a:tab pos="75565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idea is to combine the </a:t>
            </a:r>
            <a:r>
              <a:rPr sz="2800" spc="-5" dirty="0">
                <a:solidFill>
                  <a:srgbClr val="008000"/>
                </a:solidFill>
                <a:latin typeface="Times New Roman"/>
                <a:cs typeface="Times New Roman"/>
              </a:rPr>
              <a:t>prefix of the  network </a:t>
            </a:r>
            <a:r>
              <a:rPr sz="2800" spc="-5" dirty="0">
                <a:latin typeface="Times New Roman"/>
                <a:cs typeface="Times New Roman"/>
              </a:rPr>
              <a:t>on which it is located with </a:t>
            </a:r>
            <a:r>
              <a:rPr sz="2800" dirty="0">
                <a:latin typeface="Times New Roman"/>
                <a:cs typeface="Times New Roman"/>
              </a:rPr>
              <a:t>a </a:t>
            </a:r>
            <a:r>
              <a:rPr sz="2800" spc="-5" dirty="0">
                <a:solidFill>
                  <a:srgbClr val="008000"/>
                </a:solidFill>
                <a:latin typeface="Times New Roman"/>
                <a:cs typeface="Times New Roman"/>
              </a:rPr>
              <a:t>device  identifier</a:t>
            </a:r>
            <a:r>
              <a:rPr sz="2800" spc="-5" dirty="0">
                <a:latin typeface="Times New Roman"/>
                <a:cs typeface="Times New Roman"/>
              </a:rPr>
              <a:t>, such as its MAC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address.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36825" y="1166875"/>
            <a:ext cx="562038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Routing in Mobile</a:t>
            </a:r>
            <a:r>
              <a:rPr spc="-10" dirty="0"/>
              <a:t> </a:t>
            </a:r>
            <a:r>
              <a:rPr spc="-5" dirty="0"/>
              <a:t>IPv6</a:t>
            </a:r>
          </a:p>
        </p:txBody>
      </p:sp>
      <p:sp>
        <p:nvSpPr>
          <p:cNvPr id="3" name="object 3"/>
          <p:cNvSpPr/>
          <p:nvPr/>
        </p:nvSpPr>
        <p:spPr>
          <a:xfrm>
            <a:off x="2616974" y="3907154"/>
            <a:ext cx="169925" cy="1470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37117" y="3957828"/>
            <a:ext cx="380365" cy="95250"/>
          </a:xfrm>
          <a:custGeom>
            <a:avLst/>
            <a:gdLst/>
            <a:ahLst/>
            <a:cxnLst/>
            <a:rect l="l" t="t" r="r" b="b"/>
            <a:pathLst>
              <a:path w="380364" h="95250">
                <a:moveTo>
                  <a:pt x="380238" y="95250"/>
                </a:moveTo>
                <a:lnTo>
                  <a:pt x="380238" y="78486"/>
                </a:lnTo>
                <a:lnTo>
                  <a:pt x="373379" y="74675"/>
                </a:lnTo>
                <a:lnTo>
                  <a:pt x="9906" y="0"/>
                </a:lnTo>
                <a:lnTo>
                  <a:pt x="0" y="2286"/>
                </a:lnTo>
                <a:lnTo>
                  <a:pt x="0" y="18287"/>
                </a:lnTo>
                <a:lnTo>
                  <a:pt x="380238" y="95250"/>
                </a:lnTo>
                <a:close/>
              </a:path>
            </a:pathLst>
          </a:custGeom>
          <a:solidFill>
            <a:srgbClr val="8383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37117" y="3957828"/>
            <a:ext cx="380365" cy="95250"/>
          </a:xfrm>
          <a:custGeom>
            <a:avLst/>
            <a:gdLst/>
            <a:ahLst/>
            <a:cxnLst/>
            <a:rect l="l" t="t" r="r" b="b"/>
            <a:pathLst>
              <a:path w="380364" h="95250">
                <a:moveTo>
                  <a:pt x="0" y="2286"/>
                </a:moveTo>
                <a:lnTo>
                  <a:pt x="0" y="18287"/>
                </a:lnTo>
                <a:lnTo>
                  <a:pt x="380238" y="95250"/>
                </a:lnTo>
                <a:lnTo>
                  <a:pt x="380238" y="78486"/>
                </a:lnTo>
                <a:lnTo>
                  <a:pt x="373379" y="74675"/>
                </a:lnTo>
                <a:lnTo>
                  <a:pt x="9906" y="0"/>
                </a:lnTo>
                <a:lnTo>
                  <a:pt x="0" y="228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704223" y="3942588"/>
            <a:ext cx="60960" cy="45085"/>
          </a:xfrm>
          <a:custGeom>
            <a:avLst/>
            <a:gdLst/>
            <a:ahLst/>
            <a:cxnLst/>
            <a:rect l="l" t="t" r="r" b="b"/>
            <a:pathLst>
              <a:path w="60960" h="45085">
                <a:moveTo>
                  <a:pt x="60959" y="6096"/>
                </a:moveTo>
                <a:lnTo>
                  <a:pt x="60959" y="0"/>
                </a:lnTo>
                <a:lnTo>
                  <a:pt x="40385" y="13715"/>
                </a:lnTo>
                <a:lnTo>
                  <a:pt x="37337" y="13715"/>
                </a:lnTo>
                <a:lnTo>
                  <a:pt x="16763" y="26670"/>
                </a:lnTo>
                <a:lnTo>
                  <a:pt x="16763" y="29717"/>
                </a:lnTo>
                <a:lnTo>
                  <a:pt x="0" y="39624"/>
                </a:lnTo>
                <a:lnTo>
                  <a:pt x="0" y="44958"/>
                </a:lnTo>
                <a:lnTo>
                  <a:pt x="18287" y="33527"/>
                </a:lnTo>
                <a:lnTo>
                  <a:pt x="22859" y="33527"/>
                </a:lnTo>
                <a:lnTo>
                  <a:pt x="45719" y="19050"/>
                </a:lnTo>
                <a:lnTo>
                  <a:pt x="45719" y="16001"/>
                </a:lnTo>
                <a:lnTo>
                  <a:pt x="60959" y="6096"/>
                </a:lnTo>
                <a:close/>
              </a:path>
            </a:pathLst>
          </a:custGeom>
          <a:solidFill>
            <a:srgbClr val="4141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04223" y="3942588"/>
            <a:ext cx="60960" cy="45085"/>
          </a:xfrm>
          <a:custGeom>
            <a:avLst/>
            <a:gdLst/>
            <a:ahLst/>
            <a:cxnLst/>
            <a:rect l="l" t="t" r="r" b="b"/>
            <a:pathLst>
              <a:path w="60960" h="45085">
                <a:moveTo>
                  <a:pt x="0" y="38862"/>
                </a:moveTo>
                <a:lnTo>
                  <a:pt x="0" y="44958"/>
                </a:lnTo>
                <a:lnTo>
                  <a:pt x="18287" y="33527"/>
                </a:lnTo>
                <a:lnTo>
                  <a:pt x="22859" y="33527"/>
                </a:lnTo>
                <a:lnTo>
                  <a:pt x="45719" y="19050"/>
                </a:lnTo>
                <a:lnTo>
                  <a:pt x="45719" y="16001"/>
                </a:lnTo>
                <a:lnTo>
                  <a:pt x="60959" y="6096"/>
                </a:lnTo>
                <a:lnTo>
                  <a:pt x="60959" y="0"/>
                </a:lnTo>
                <a:lnTo>
                  <a:pt x="40385" y="13715"/>
                </a:lnTo>
                <a:lnTo>
                  <a:pt x="37337" y="13715"/>
                </a:lnTo>
                <a:lnTo>
                  <a:pt x="16763" y="26670"/>
                </a:lnTo>
                <a:lnTo>
                  <a:pt x="16763" y="29717"/>
                </a:lnTo>
                <a:lnTo>
                  <a:pt x="0" y="3886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8701" y="3976115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381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43847" y="3957828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743085" y="3961638"/>
            <a:ext cx="6985" cy="0"/>
          </a:xfrm>
          <a:custGeom>
            <a:avLst/>
            <a:gdLst/>
            <a:ahLst/>
            <a:cxnLst/>
            <a:rect l="l" t="t" r="r" b="b"/>
            <a:pathLst>
              <a:path w="6985">
                <a:moveTo>
                  <a:pt x="6857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701937" y="3979164"/>
            <a:ext cx="3810" cy="12700"/>
          </a:xfrm>
          <a:custGeom>
            <a:avLst/>
            <a:gdLst/>
            <a:ahLst/>
            <a:cxnLst/>
            <a:rect l="l" t="t" r="r" b="b"/>
            <a:pathLst>
              <a:path w="3810" h="12700">
                <a:moveTo>
                  <a:pt x="3809" y="11430"/>
                </a:moveTo>
                <a:lnTo>
                  <a:pt x="3809" y="0"/>
                </a:lnTo>
                <a:lnTo>
                  <a:pt x="0" y="762"/>
                </a:lnTo>
                <a:lnTo>
                  <a:pt x="0" y="12191"/>
                </a:lnTo>
                <a:lnTo>
                  <a:pt x="3809" y="11430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701937" y="3979164"/>
            <a:ext cx="3810" cy="12700"/>
          </a:xfrm>
          <a:custGeom>
            <a:avLst/>
            <a:gdLst/>
            <a:ahLst/>
            <a:cxnLst/>
            <a:rect l="l" t="t" r="r" b="b"/>
            <a:pathLst>
              <a:path w="3810" h="12700">
                <a:moveTo>
                  <a:pt x="0" y="762"/>
                </a:moveTo>
                <a:lnTo>
                  <a:pt x="0" y="12191"/>
                </a:lnTo>
                <a:lnTo>
                  <a:pt x="3809" y="11430"/>
                </a:lnTo>
                <a:lnTo>
                  <a:pt x="3809" y="0"/>
                </a:lnTo>
                <a:lnTo>
                  <a:pt x="0" y="76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33129" y="3907535"/>
            <a:ext cx="368935" cy="66040"/>
          </a:xfrm>
          <a:custGeom>
            <a:avLst/>
            <a:gdLst/>
            <a:ahLst/>
            <a:cxnLst/>
            <a:rect l="l" t="t" r="r" b="b"/>
            <a:pathLst>
              <a:path w="368935" h="66039">
                <a:moveTo>
                  <a:pt x="0" y="0"/>
                </a:moveTo>
                <a:lnTo>
                  <a:pt x="368807" y="655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237117" y="3890009"/>
            <a:ext cx="549910" cy="146685"/>
          </a:xfrm>
          <a:custGeom>
            <a:avLst/>
            <a:gdLst/>
            <a:ahLst/>
            <a:cxnLst/>
            <a:rect l="l" t="t" r="r" b="b"/>
            <a:pathLst>
              <a:path w="549910" h="146685">
                <a:moveTo>
                  <a:pt x="549401" y="17525"/>
                </a:moveTo>
                <a:lnTo>
                  <a:pt x="518159" y="12953"/>
                </a:lnTo>
                <a:lnTo>
                  <a:pt x="177545" y="8381"/>
                </a:lnTo>
                <a:lnTo>
                  <a:pt x="132587" y="0"/>
                </a:lnTo>
                <a:lnTo>
                  <a:pt x="96012" y="17525"/>
                </a:lnTo>
                <a:lnTo>
                  <a:pt x="96012" y="22860"/>
                </a:lnTo>
                <a:lnTo>
                  <a:pt x="0" y="68579"/>
                </a:lnTo>
                <a:lnTo>
                  <a:pt x="380238" y="146303"/>
                </a:lnTo>
                <a:lnTo>
                  <a:pt x="464819" y="90677"/>
                </a:lnTo>
                <a:lnTo>
                  <a:pt x="464819" y="83057"/>
                </a:lnTo>
                <a:lnTo>
                  <a:pt x="502157" y="59436"/>
                </a:lnTo>
                <a:lnTo>
                  <a:pt x="510539" y="41910"/>
                </a:lnTo>
                <a:lnTo>
                  <a:pt x="549401" y="17525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37117" y="3890009"/>
            <a:ext cx="549910" cy="146685"/>
          </a:xfrm>
          <a:custGeom>
            <a:avLst/>
            <a:gdLst/>
            <a:ahLst/>
            <a:cxnLst/>
            <a:rect l="l" t="t" r="r" b="b"/>
            <a:pathLst>
              <a:path w="549910" h="146685">
                <a:moveTo>
                  <a:pt x="132587" y="0"/>
                </a:moveTo>
                <a:lnTo>
                  <a:pt x="96012" y="17525"/>
                </a:lnTo>
                <a:lnTo>
                  <a:pt x="96012" y="22098"/>
                </a:lnTo>
                <a:lnTo>
                  <a:pt x="0" y="68579"/>
                </a:lnTo>
                <a:lnTo>
                  <a:pt x="380238" y="146303"/>
                </a:lnTo>
                <a:lnTo>
                  <a:pt x="464819" y="90677"/>
                </a:lnTo>
                <a:lnTo>
                  <a:pt x="464819" y="83057"/>
                </a:lnTo>
                <a:lnTo>
                  <a:pt x="502157" y="59436"/>
                </a:lnTo>
                <a:lnTo>
                  <a:pt x="510539" y="41910"/>
                </a:lnTo>
                <a:lnTo>
                  <a:pt x="549401" y="17525"/>
                </a:lnTo>
                <a:lnTo>
                  <a:pt x="518159" y="12953"/>
                </a:lnTo>
                <a:lnTo>
                  <a:pt x="177545" y="8381"/>
                </a:lnTo>
                <a:lnTo>
                  <a:pt x="13258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343035" y="3901440"/>
            <a:ext cx="33020" cy="10160"/>
          </a:xfrm>
          <a:custGeom>
            <a:avLst/>
            <a:gdLst/>
            <a:ahLst/>
            <a:cxnLst/>
            <a:rect l="l" t="t" r="r" b="b"/>
            <a:pathLst>
              <a:path w="33019" h="10160">
                <a:moveTo>
                  <a:pt x="32765" y="3810"/>
                </a:moveTo>
                <a:lnTo>
                  <a:pt x="12191" y="0"/>
                </a:lnTo>
                <a:lnTo>
                  <a:pt x="0" y="5334"/>
                </a:lnTo>
                <a:lnTo>
                  <a:pt x="20573" y="9906"/>
                </a:lnTo>
                <a:lnTo>
                  <a:pt x="32765" y="3810"/>
                </a:lnTo>
                <a:close/>
              </a:path>
            </a:pathLst>
          </a:custGeom>
          <a:solidFill>
            <a:srgbClr val="8383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343035" y="3901440"/>
            <a:ext cx="33020" cy="10160"/>
          </a:xfrm>
          <a:custGeom>
            <a:avLst/>
            <a:gdLst/>
            <a:ahLst/>
            <a:cxnLst/>
            <a:rect l="l" t="t" r="r" b="b"/>
            <a:pathLst>
              <a:path w="33019" h="10160">
                <a:moveTo>
                  <a:pt x="12191" y="0"/>
                </a:moveTo>
                <a:lnTo>
                  <a:pt x="0" y="5334"/>
                </a:lnTo>
                <a:lnTo>
                  <a:pt x="20573" y="9906"/>
                </a:lnTo>
                <a:lnTo>
                  <a:pt x="32765" y="3810"/>
                </a:lnTo>
                <a:lnTo>
                  <a:pt x="1219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293505" y="3920490"/>
            <a:ext cx="329565" cy="91440"/>
          </a:xfrm>
          <a:custGeom>
            <a:avLst/>
            <a:gdLst/>
            <a:ahLst/>
            <a:cxnLst/>
            <a:rect l="l" t="t" r="r" b="b"/>
            <a:pathLst>
              <a:path w="329564" h="91439">
                <a:moveTo>
                  <a:pt x="329183" y="52577"/>
                </a:moveTo>
                <a:lnTo>
                  <a:pt x="320039" y="50292"/>
                </a:lnTo>
                <a:lnTo>
                  <a:pt x="43433" y="0"/>
                </a:lnTo>
                <a:lnTo>
                  <a:pt x="24383" y="9906"/>
                </a:lnTo>
                <a:lnTo>
                  <a:pt x="20574" y="16763"/>
                </a:lnTo>
                <a:lnTo>
                  <a:pt x="0" y="32765"/>
                </a:lnTo>
                <a:lnTo>
                  <a:pt x="289559" y="91439"/>
                </a:lnTo>
                <a:lnTo>
                  <a:pt x="304800" y="80010"/>
                </a:lnTo>
                <a:lnTo>
                  <a:pt x="329183" y="52577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293505" y="3920490"/>
            <a:ext cx="329565" cy="91440"/>
          </a:xfrm>
          <a:custGeom>
            <a:avLst/>
            <a:gdLst/>
            <a:ahLst/>
            <a:cxnLst/>
            <a:rect l="l" t="t" r="r" b="b"/>
            <a:pathLst>
              <a:path w="329564" h="91439">
                <a:moveTo>
                  <a:pt x="43433" y="0"/>
                </a:moveTo>
                <a:lnTo>
                  <a:pt x="24383" y="9906"/>
                </a:lnTo>
                <a:lnTo>
                  <a:pt x="20574" y="16763"/>
                </a:lnTo>
                <a:lnTo>
                  <a:pt x="0" y="32765"/>
                </a:lnTo>
                <a:lnTo>
                  <a:pt x="289559" y="91439"/>
                </a:lnTo>
                <a:lnTo>
                  <a:pt x="304800" y="80010"/>
                </a:lnTo>
                <a:lnTo>
                  <a:pt x="329183" y="52577"/>
                </a:lnTo>
                <a:lnTo>
                  <a:pt x="320039" y="50292"/>
                </a:lnTo>
                <a:lnTo>
                  <a:pt x="4343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330081" y="3930396"/>
            <a:ext cx="273685" cy="49530"/>
          </a:xfrm>
          <a:custGeom>
            <a:avLst/>
            <a:gdLst/>
            <a:ahLst/>
            <a:cxnLst/>
            <a:rect l="l" t="t" r="r" b="b"/>
            <a:pathLst>
              <a:path w="273685" h="49529">
                <a:moveTo>
                  <a:pt x="0" y="0"/>
                </a:moveTo>
                <a:lnTo>
                  <a:pt x="273557" y="4952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320937" y="3937253"/>
            <a:ext cx="269875" cy="51435"/>
          </a:xfrm>
          <a:custGeom>
            <a:avLst/>
            <a:gdLst/>
            <a:ahLst/>
            <a:cxnLst/>
            <a:rect l="l" t="t" r="r" b="b"/>
            <a:pathLst>
              <a:path w="269875" h="51435">
                <a:moveTo>
                  <a:pt x="0" y="0"/>
                </a:moveTo>
                <a:lnTo>
                  <a:pt x="269748" y="5105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311793" y="3946397"/>
            <a:ext cx="276860" cy="52069"/>
          </a:xfrm>
          <a:custGeom>
            <a:avLst/>
            <a:gdLst/>
            <a:ahLst/>
            <a:cxnLst/>
            <a:rect l="l" t="t" r="r" b="b"/>
            <a:pathLst>
              <a:path w="276860" h="52070">
                <a:moveTo>
                  <a:pt x="0" y="0"/>
                </a:moveTo>
                <a:lnTo>
                  <a:pt x="276606" y="5181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319794" y="3925442"/>
            <a:ext cx="355092" cy="9067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332367" y="3913632"/>
            <a:ext cx="356870" cy="71755"/>
          </a:xfrm>
          <a:custGeom>
            <a:avLst/>
            <a:gdLst/>
            <a:ahLst/>
            <a:cxnLst/>
            <a:rect l="l" t="t" r="r" b="b"/>
            <a:pathLst>
              <a:path w="356869" h="71754">
                <a:moveTo>
                  <a:pt x="356615" y="66293"/>
                </a:moveTo>
                <a:lnTo>
                  <a:pt x="353568" y="60959"/>
                </a:lnTo>
                <a:lnTo>
                  <a:pt x="7619" y="0"/>
                </a:lnTo>
                <a:lnTo>
                  <a:pt x="0" y="3809"/>
                </a:lnTo>
                <a:lnTo>
                  <a:pt x="0" y="7619"/>
                </a:lnTo>
                <a:lnTo>
                  <a:pt x="348233" y="71627"/>
                </a:lnTo>
                <a:lnTo>
                  <a:pt x="356615" y="66293"/>
                </a:lnTo>
                <a:close/>
              </a:path>
            </a:pathLst>
          </a:custGeom>
          <a:solidFill>
            <a:srgbClr val="8383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332367" y="3913632"/>
            <a:ext cx="356870" cy="71755"/>
          </a:xfrm>
          <a:custGeom>
            <a:avLst/>
            <a:gdLst/>
            <a:ahLst/>
            <a:cxnLst/>
            <a:rect l="l" t="t" r="r" b="b"/>
            <a:pathLst>
              <a:path w="356869" h="71754">
                <a:moveTo>
                  <a:pt x="7619" y="0"/>
                </a:moveTo>
                <a:lnTo>
                  <a:pt x="0" y="3809"/>
                </a:lnTo>
                <a:lnTo>
                  <a:pt x="0" y="7619"/>
                </a:lnTo>
                <a:lnTo>
                  <a:pt x="348233" y="71627"/>
                </a:lnTo>
                <a:lnTo>
                  <a:pt x="356615" y="66293"/>
                </a:lnTo>
                <a:lnTo>
                  <a:pt x="353568" y="60959"/>
                </a:lnTo>
                <a:lnTo>
                  <a:pt x="761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345702" y="3915536"/>
            <a:ext cx="339852" cy="701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333129" y="3917441"/>
            <a:ext cx="346075" cy="62865"/>
          </a:xfrm>
          <a:custGeom>
            <a:avLst/>
            <a:gdLst/>
            <a:ahLst/>
            <a:cxnLst/>
            <a:rect l="l" t="t" r="r" b="b"/>
            <a:pathLst>
              <a:path w="346075" h="62864">
                <a:moveTo>
                  <a:pt x="0" y="0"/>
                </a:moveTo>
                <a:lnTo>
                  <a:pt x="345947" y="6248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259596" y="3926204"/>
            <a:ext cx="371094" cy="10439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701937" y="3979164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33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660027" y="3923538"/>
            <a:ext cx="27940" cy="24765"/>
          </a:xfrm>
          <a:custGeom>
            <a:avLst/>
            <a:gdLst/>
            <a:ahLst/>
            <a:cxnLst/>
            <a:rect l="l" t="t" r="r" b="b"/>
            <a:pathLst>
              <a:path w="27939" h="24764">
                <a:moveTo>
                  <a:pt x="27431" y="0"/>
                </a:moveTo>
                <a:lnTo>
                  <a:pt x="12954" y="8382"/>
                </a:lnTo>
                <a:lnTo>
                  <a:pt x="0" y="18287"/>
                </a:lnTo>
                <a:lnTo>
                  <a:pt x="6096" y="24384"/>
                </a:lnTo>
                <a:lnTo>
                  <a:pt x="25908" y="15239"/>
                </a:lnTo>
                <a:lnTo>
                  <a:pt x="27431" y="0"/>
                </a:lnTo>
                <a:close/>
              </a:path>
            </a:pathLst>
          </a:custGeom>
          <a:solidFill>
            <a:srgbClr val="4141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660027" y="3922776"/>
            <a:ext cx="27940" cy="25400"/>
          </a:xfrm>
          <a:custGeom>
            <a:avLst/>
            <a:gdLst/>
            <a:ahLst/>
            <a:cxnLst/>
            <a:rect l="l" t="t" r="r" b="b"/>
            <a:pathLst>
              <a:path w="27939" h="25400">
                <a:moveTo>
                  <a:pt x="12954" y="9144"/>
                </a:moveTo>
                <a:lnTo>
                  <a:pt x="0" y="19050"/>
                </a:lnTo>
                <a:lnTo>
                  <a:pt x="6096" y="25146"/>
                </a:lnTo>
                <a:lnTo>
                  <a:pt x="25908" y="16001"/>
                </a:lnTo>
                <a:lnTo>
                  <a:pt x="27431" y="0"/>
                </a:lnTo>
                <a:lnTo>
                  <a:pt x="12954" y="914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365133" y="3869435"/>
            <a:ext cx="326390" cy="59055"/>
          </a:xfrm>
          <a:custGeom>
            <a:avLst/>
            <a:gdLst/>
            <a:ahLst/>
            <a:cxnLst/>
            <a:rect l="l" t="t" r="r" b="b"/>
            <a:pathLst>
              <a:path w="326389" h="59054">
                <a:moveTo>
                  <a:pt x="326136" y="44958"/>
                </a:moveTo>
                <a:lnTo>
                  <a:pt x="53340" y="0"/>
                </a:lnTo>
                <a:lnTo>
                  <a:pt x="40386" y="19812"/>
                </a:lnTo>
                <a:lnTo>
                  <a:pt x="0" y="14477"/>
                </a:lnTo>
                <a:lnTo>
                  <a:pt x="4572" y="22860"/>
                </a:lnTo>
                <a:lnTo>
                  <a:pt x="54863" y="31241"/>
                </a:lnTo>
                <a:lnTo>
                  <a:pt x="67056" y="14477"/>
                </a:lnTo>
                <a:lnTo>
                  <a:pt x="323850" y="58674"/>
                </a:lnTo>
                <a:lnTo>
                  <a:pt x="326136" y="44958"/>
                </a:lnTo>
                <a:close/>
              </a:path>
            </a:pathLst>
          </a:custGeom>
          <a:solidFill>
            <a:srgbClr val="8383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365133" y="3869435"/>
            <a:ext cx="326390" cy="59055"/>
          </a:xfrm>
          <a:custGeom>
            <a:avLst/>
            <a:gdLst/>
            <a:ahLst/>
            <a:cxnLst/>
            <a:rect l="l" t="t" r="r" b="b"/>
            <a:pathLst>
              <a:path w="326389" h="59054">
                <a:moveTo>
                  <a:pt x="0" y="14477"/>
                </a:moveTo>
                <a:lnTo>
                  <a:pt x="4572" y="22860"/>
                </a:lnTo>
                <a:lnTo>
                  <a:pt x="54863" y="31241"/>
                </a:lnTo>
                <a:lnTo>
                  <a:pt x="67056" y="14477"/>
                </a:lnTo>
                <a:lnTo>
                  <a:pt x="323850" y="58674"/>
                </a:lnTo>
                <a:lnTo>
                  <a:pt x="326136" y="44958"/>
                </a:lnTo>
                <a:lnTo>
                  <a:pt x="53340" y="0"/>
                </a:lnTo>
                <a:lnTo>
                  <a:pt x="40386" y="19812"/>
                </a:lnTo>
                <a:lnTo>
                  <a:pt x="0" y="1447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422283" y="3874008"/>
            <a:ext cx="9525" cy="8890"/>
          </a:xfrm>
          <a:custGeom>
            <a:avLst/>
            <a:gdLst/>
            <a:ahLst/>
            <a:cxnLst/>
            <a:rect l="l" t="t" r="r" b="b"/>
            <a:pathLst>
              <a:path w="9525" h="8889">
                <a:moveTo>
                  <a:pt x="0" y="0"/>
                </a:moveTo>
                <a:lnTo>
                  <a:pt x="9143" y="838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416187" y="3882390"/>
            <a:ext cx="266700" cy="52069"/>
          </a:xfrm>
          <a:custGeom>
            <a:avLst/>
            <a:gdLst/>
            <a:ahLst/>
            <a:cxnLst/>
            <a:rect l="l" t="t" r="r" b="b"/>
            <a:pathLst>
              <a:path w="266700" h="52070">
                <a:moveTo>
                  <a:pt x="266700" y="44196"/>
                </a:moveTo>
                <a:lnTo>
                  <a:pt x="15239" y="0"/>
                </a:lnTo>
                <a:lnTo>
                  <a:pt x="0" y="6858"/>
                </a:lnTo>
                <a:lnTo>
                  <a:pt x="36575" y="16001"/>
                </a:lnTo>
                <a:lnTo>
                  <a:pt x="252983" y="51815"/>
                </a:lnTo>
                <a:lnTo>
                  <a:pt x="266700" y="44196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416187" y="3882390"/>
            <a:ext cx="266700" cy="52069"/>
          </a:xfrm>
          <a:custGeom>
            <a:avLst/>
            <a:gdLst/>
            <a:ahLst/>
            <a:cxnLst/>
            <a:rect l="l" t="t" r="r" b="b"/>
            <a:pathLst>
              <a:path w="266700" h="52070">
                <a:moveTo>
                  <a:pt x="15239" y="0"/>
                </a:moveTo>
                <a:lnTo>
                  <a:pt x="0" y="6858"/>
                </a:lnTo>
                <a:lnTo>
                  <a:pt x="36575" y="16001"/>
                </a:lnTo>
                <a:lnTo>
                  <a:pt x="252983" y="51815"/>
                </a:lnTo>
                <a:lnTo>
                  <a:pt x="266700" y="44196"/>
                </a:lnTo>
                <a:lnTo>
                  <a:pt x="1523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413901" y="3889247"/>
            <a:ext cx="257810" cy="59055"/>
          </a:xfrm>
          <a:custGeom>
            <a:avLst/>
            <a:gdLst/>
            <a:ahLst/>
            <a:cxnLst/>
            <a:rect l="l" t="t" r="r" b="b"/>
            <a:pathLst>
              <a:path w="257810" h="59054">
                <a:moveTo>
                  <a:pt x="257556" y="42672"/>
                </a:moveTo>
                <a:lnTo>
                  <a:pt x="2286" y="0"/>
                </a:lnTo>
                <a:lnTo>
                  <a:pt x="0" y="15239"/>
                </a:lnTo>
                <a:lnTo>
                  <a:pt x="252222" y="58674"/>
                </a:lnTo>
                <a:lnTo>
                  <a:pt x="257556" y="42672"/>
                </a:lnTo>
                <a:close/>
              </a:path>
            </a:pathLst>
          </a:custGeom>
          <a:solidFill>
            <a:srgbClr val="8383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413901" y="3889247"/>
            <a:ext cx="257810" cy="59055"/>
          </a:xfrm>
          <a:custGeom>
            <a:avLst/>
            <a:gdLst/>
            <a:ahLst/>
            <a:cxnLst/>
            <a:rect l="l" t="t" r="r" b="b"/>
            <a:pathLst>
              <a:path w="257810" h="59054">
                <a:moveTo>
                  <a:pt x="2286" y="0"/>
                </a:moveTo>
                <a:lnTo>
                  <a:pt x="0" y="15239"/>
                </a:lnTo>
                <a:lnTo>
                  <a:pt x="252222" y="58674"/>
                </a:lnTo>
                <a:lnTo>
                  <a:pt x="257556" y="42672"/>
                </a:lnTo>
                <a:lnTo>
                  <a:pt x="228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536583" y="3906011"/>
            <a:ext cx="17145" cy="7620"/>
          </a:xfrm>
          <a:custGeom>
            <a:avLst/>
            <a:gdLst/>
            <a:ahLst/>
            <a:cxnLst/>
            <a:rect l="l" t="t" r="r" b="b"/>
            <a:pathLst>
              <a:path w="17144" h="7620">
                <a:moveTo>
                  <a:pt x="16002" y="6858"/>
                </a:moveTo>
                <a:lnTo>
                  <a:pt x="16002" y="1524"/>
                </a:lnTo>
                <a:lnTo>
                  <a:pt x="15240" y="762"/>
                </a:lnTo>
                <a:lnTo>
                  <a:pt x="12192" y="762"/>
                </a:lnTo>
                <a:lnTo>
                  <a:pt x="10668" y="0"/>
                </a:lnTo>
                <a:lnTo>
                  <a:pt x="5334" y="0"/>
                </a:lnTo>
                <a:lnTo>
                  <a:pt x="5334" y="762"/>
                </a:lnTo>
                <a:lnTo>
                  <a:pt x="1524" y="762"/>
                </a:lnTo>
                <a:lnTo>
                  <a:pt x="1524" y="1524"/>
                </a:lnTo>
                <a:lnTo>
                  <a:pt x="0" y="3048"/>
                </a:lnTo>
                <a:lnTo>
                  <a:pt x="0" y="6096"/>
                </a:lnTo>
                <a:lnTo>
                  <a:pt x="1524" y="6096"/>
                </a:lnTo>
                <a:lnTo>
                  <a:pt x="3048" y="7620"/>
                </a:lnTo>
                <a:lnTo>
                  <a:pt x="15240" y="7620"/>
                </a:lnTo>
                <a:lnTo>
                  <a:pt x="16002" y="6858"/>
                </a:lnTo>
                <a:close/>
              </a:path>
              <a:path w="17144" h="7620">
                <a:moveTo>
                  <a:pt x="16763" y="5334"/>
                </a:moveTo>
                <a:lnTo>
                  <a:pt x="16763" y="3810"/>
                </a:lnTo>
                <a:lnTo>
                  <a:pt x="16002" y="2286"/>
                </a:lnTo>
                <a:lnTo>
                  <a:pt x="16002" y="6096"/>
                </a:lnTo>
                <a:lnTo>
                  <a:pt x="16763" y="5334"/>
                </a:lnTo>
                <a:close/>
              </a:path>
            </a:pathLst>
          </a:custGeom>
          <a:solidFill>
            <a:srgbClr val="4E4E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536583" y="3906011"/>
            <a:ext cx="17145" cy="7620"/>
          </a:xfrm>
          <a:custGeom>
            <a:avLst/>
            <a:gdLst/>
            <a:ahLst/>
            <a:cxnLst/>
            <a:rect l="l" t="t" r="r" b="b"/>
            <a:pathLst>
              <a:path w="17144" h="7620">
                <a:moveTo>
                  <a:pt x="0" y="4572"/>
                </a:moveTo>
                <a:lnTo>
                  <a:pt x="0" y="6096"/>
                </a:lnTo>
                <a:lnTo>
                  <a:pt x="1524" y="6096"/>
                </a:lnTo>
                <a:lnTo>
                  <a:pt x="3048" y="7620"/>
                </a:lnTo>
                <a:lnTo>
                  <a:pt x="15240" y="7620"/>
                </a:lnTo>
                <a:lnTo>
                  <a:pt x="16002" y="6096"/>
                </a:lnTo>
                <a:lnTo>
                  <a:pt x="16763" y="5334"/>
                </a:lnTo>
                <a:lnTo>
                  <a:pt x="16763" y="3810"/>
                </a:lnTo>
                <a:lnTo>
                  <a:pt x="16002" y="2286"/>
                </a:lnTo>
                <a:lnTo>
                  <a:pt x="16002" y="1524"/>
                </a:lnTo>
                <a:lnTo>
                  <a:pt x="15240" y="762"/>
                </a:lnTo>
                <a:lnTo>
                  <a:pt x="12192" y="762"/>
                </a:lnTo>
                <a:lnTo>
                  <a:pt x="10668" y="0"/>
                </a:lnTo>
                <a:lnTo>
                  <a:pt x="5334" y="0"/>
                </a:lnTo>
                <a:lnTo>
                  <a:pt x="5334" y="762"/>
                </a:lnTo>
                <a:lnTo>
                  <a:pt x="1524" y="762"/>
                </a:lnTo>
                <a:lnTo>
                  <a:pt x="1524" y="1524"/>
                </a:lnTo>
                <a:lnTo>
                  <a:pt x="0" y="3048"/>
                </a:lnTo>
                <a:lnTo>
                  <a:pt x="0" y="457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441333" y="3889247"/>
            <a:ext cx="10160" cy="9525"/>
          </a:xfrm>
          <a:custGeom>
            <a:avLst/>
            <a:gdLst/>
            <a:ahLst/>
            <a:cxnLst/>
            <a:rect l="l" t="t" r="r" b="b"/>
            <a:pathLst>
              <a:path w="10160" h="9525">
                <a:moveTo>
                  <a:pt x="6857" y="0"/>
                </a:moveTo>
                <a:lnTo>
                  <a:pt x="0" y="4572"/>
                </a:lnTo>
                <a:lnTo>
                  <a:pt x="0" y="9143"/>
                </a:lnTo>
                <a:lnTo>
                  <a:pt x="2286" y="9143"/>
                </a:lnTo>
                <a:lnTo>
                  <a:pt x="2286" y="5334"/>
                </a:lnTo>
                <a:lnTo>
                  <a:pt x="3048" y="5334"/>
                </a:lnTo>
                <a:lnTo>
                  <a:pt x="9906" y="0"/>
                </a:lnTo>
                <a:lnTo>
                  <a:pt x="685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456573" y="3892296"/>
            <a:ext cx="10795" cy="5080"/>
          </a:xfrm>
          <a:custGeom>
            <a:avLst/>
            <a:gdLst/>
            <a:ahLst/>
            <a:cxnLst/>
            <a:rect l="l" t="t" r="r" b="b"/>
            <a:pathLst>
              <a:path w="10794" h="5079">
                <a:moveTo>
                  <a:pt x="0" y="4571"/>
                </a:moveTo>
                <a:lnTo>
                  <a:pt x="7619" y="0"/>
                </a:lnTo>
                <a:lnTo>
                  <a:pt x="10667" y="76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461907" y="3893058"/>
            <a:ext cx="6985" cy="3810"/>
          </a:xfrm>
          <a:custGeom>
            <a:avLst/>
            <a:gdLst/>
            <a:ahLst/>
            <a:cxnLst/>
            <a:rect l="l" t="t" r="r" b="b"/>
            <a:pathLst>
              <a:path w="6985" h="3810">
                <a:moveTo>
                  <a:pt x="6857" y="0"/>
                </a:moveTo>
                <a:lnTo>
                  <a:pt x="0" y="380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497721" y="3898391"/>
            <a:ext cx="10795" cy="5080"/>
          </a:xfrm>
          <a:custGeom>
            <a:avLst/>
            <a:gdLst/>
            <a:ahLst/>
            <a:cxnLst/>
            <a:rect l="l" t="t" r="r" b="b"/>
            <a:pathLst>
              <a:path w="10794" h="5079">
                <a:moveTo>
                  <a:pt x="0" y="4572"/>
                </a:moveTo>
                <a:lnTo>
                  <a:pt x="6858" y="0"/>
                </a:lnTo>
                <a:lnTo>
                  <a:pt x="10668" y="762"/>
                </a:lnTo>
                <a:lnTo>
                  <a:pt x="4572" y="457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508389" y="3900678"/>
            <a:ext cx="10160" cy="5080"/>
          </a:xfrm>
          <a:custGeom>
            <a:avLst/>
            <a:gdLst/>
            <a:ahLst/>
            <a:cxnLst/>
            <a:rect l="l" t="t" r="r" b="b"/>
            <a:pathLst>
              <a:path w="10160" h="5079">
                <a:moveTo>
                  <a:pt x="0" y="4572"/>
                </a:moveTo>
                <a:lnTo>
                  <a:pt x="6096" y="0"/>
                </a:lnTo>
                <a:lnTo>
                  <a:pt x="9906" y="762"/>
                </a:lnTo>
                <a:lnTo>
                  <a:pt x="3048" y="457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467241" y="3894582"/>
            <a:ext cx="10795" cy="3810"/>
          </a:xfrm>
          <a:custGeom>
            <a:avLst/>
            <a:gdLst/>
            <a:ahLst/>
            <a:cxnLst/>
            <a:rect l="l" t="t" r="r" b="b"/>
            <a:pathLst>
              <a:path w="10794" h="3810">
                <a:moveTo>
                  <a:pt x="0" y="3809"/>
                </a:moveTo>
                <a:lnTo>
                  <a:pt x="8382" y="0"/>
                </a:lnTo>
                <a:lnTo>
                  <a:pt x="10668" y="0"/>
                </a:lnTo>
                <a:lnTo>
                  <a:pt x="5334" y="380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475623" y="3895344"/>
            <a:ext cx="11430" cy="5080"/>
          </a:xfrm>
          <a:custGeom>
            <a:avLst/>
            <a:gdLst/>
            <a:ahLst/>
            <a:cxnLst/>
            <a:rect l="l" t="t" r="r" b="b"/>
            <a:pathLst>
              <a:path w="11430" h="5079">
                <a:moveTo>
                  <a:pt x="0" y="4571"/>
                </a:moveTo>
                <a:lnTo>
                  <a:pt x="7619" y="0"/>
                </a:lnTo>
                <a:lnTo>
                  <a:pt x="11429" y="761"/>
                </a:lnTo>
                <a:lnTo>
                  <a:pt x="5333" y="457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487053" y="3896867"/>
            <a:ext cx="10795" cy="5715"/>
          </a:xfrm>
          <a:custGeom>
            <a:avLst/>
            <a:gdLst/>
            <a:ahLst/>
            <a:cxnLst/>
            <a:rect l="l" t="t" r="r" b="b"/>
            <a:pathLst>
              <a:path w="10794" h="5714">
                <a:moveTo>
                  <a:pt x="0" y="4572"/>
                </a:moveTo>
                <a:lnTo>
                  <a:pt x="6096" y="0"/>
                </a:lnTo>
                <a:lnTo>
                  <a:pt x="10668" y="1524"/>
                </a:lnTo>
                <a:lnTo>
                  <a:pt x="3048" y="533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428379" y="3887723"/>
            <a:ext cx="10160" cy="10795"/>
          </a:xfrm>
          <a:custGeom>
            <a:avLst/>
            <a:gdLst/>
            <a:ahLst/>
            <a:cxnLst/>
            <a:rect l="l" t="t" r="r" b="b"/>
            <a:pathLst>
              <a:path w="10160" h="10795">
                <a:moveTo>
                  <a:pt x="6857" y="0"/>
                </a:moveTo>
                <a:lnTo>
                  <a:pt x="0" y="4572"/>
                </a:lnTo>
                <a:lnTo>
                  <a:pt x="0" y="10667"/>
                </a:lnTo>
                <a:lnTo>
                  <a:pt x="3047" y="10667"/>
                </a:lnTo>
                <a:lnTo>
                  <a:pt x="3047" y="5334"/>
                </a:lnTo>
                <a:lnTo>
                  <a:pt x="9906" y="762"/>
                </a:lnTo>
                <a:lnTo>
                  <a:pt x="685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675648" y="3798189"/>
            <a:ext cx="130301" cy="15239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365133" y="3747515"/>
            <a:ext cx="434340" cy="196215"/>
          </a:xfrm>
          <a:custGeom>
            <a:avLst/>
            <a:gdLst/>
            <a:ahLst/>
            <a:cxnLst/>
            <a:rect l="l" t="t" r="r" b="b"/>
            <a:pathLst>
              <a:path w="434339" h="196214">
                <a:moveTo>
                  <a:pt x="24384" y="140752"/>
                </a:moveTo>
                <a:lnTo>
                  <a:pt x="24384" y="92201"/>
                </a:lnTo>
                <a:lnTo>
                  <a:pt x="0" y="136398"/>
                </a:lnTo>
                <a:lnTo>
                  <a:pt x="24384" y="140752"/>
                </a:lnTo>
                <a:close/>
              </a:path>
              <a:path w="434339" h="196214">
                <a:moveTo>
                  <a:pt x="434340" y="51054"/>
                </a:moveTo>
                <a:lnTo>
                  <a:pt x="393954" y="43434"/>
                </a:lnTo>
                <a:lnTo>
                  <a:pt x="124968" y="6858"/>
                </a:lnTo>
                <a:lnTo>
                  <a:pt x="67056" y="0"/>
                </a:lnTo>
                <a:lnTo>
                  <a:pt x="22098" y="81534"/>
                </a:lnTo>
                <a:lnTo>
                  <a:pt x="24384" y="92201"/>
                </a:lnTo>
                <a:lnTo>
                  <a:pt x="24384" y="140752"/>
                </a:lnTo>
                <a:lnTo>
                  <a:pt x="42672" y="144018"/>
                </a:lnTo>
                <a:lnTo>
                  <a:pt x="55625" y="125730"/>
                </a:lnTo>
                <a:lnTo>
                  <a:pt x="323850" y="169925"/>
                </a:lnTo>
                <a:lnTo>
                  <a:pt x="323850" y="190717"/>
                </a:lnTo>
                <a:lnTo>
                  <a:pt x="359663" y="195834"/>
                </a:lnTo>
                <a:lnTo>
                  <a:pt x="434340" y="51054"/>
                </a:lnTo>
                <a:close/>
              </a:path>
              <a:path w="434339" h="196214">
                <a:moveTo>
                  <a:pt x="323850" y="190717"/>
                </a:moveTo>
                <a:lnTo>
                  <a:pt x="323850" y="169925"/>
                </a:lnTo>
                <a:lnTo>
                  <a:pt x="311657" y="188975"/>
                </a:lnTo>
                <a:lnTo>
                  <a:pt x="323850" y="190717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365133" y="3747515"/>
            <a:ext cx="434340" cy="196215"/>
          </a:xfrm>
          <a:custGeom>
            <a:avLst/>
            <a:gdLst/>
            <a:ahLst/>
            <a:cxnLst/>
            <a:rect l="l" t="t" r="r" b="b"/>
            <a:pathLst>
              <a:path w="434339" h="196214">
                <a:moveTo>
                  <a:pt x="67056" y="0"/>
                </a:moveTo>
                <a:lnTo>
                  <a:pt x="22098" y="81534"/>
                </a:lnTo>
                <a:lnTo>
                  <a:pt x="24384" y="92201"/>
                </a:lnTo>
                <a:lnTo>
                  <a:pt x="0" y="136398"/>
                </a:lnTo>
                <a:lnTo>
                  <a:pt x="42672" y="144018"/>
                </a:lnTo>
                <a:lnTo>
                  <a:pt x="55625" y="125730"/>
                </a:lnTo>
                <a:lnTo>
                  <a:pt x="323850" y="169925"/>
                </a:lnTo>
                <a:lnTo>
                  <a:pt x="311657" y="188975"/>
                </a:lnTo>
                <a:lnTo>
                  <a:pt x="359663" y="195834"/>
                </a:lnTo>
                <a:lnTo>
                  <a:pt x="434340" y="51054"/>
                </a:lnTo>
                <a:lnTo>
                  <a:pt x="393954" y="43434"/>
                </a:lnTo>
                <a:lnTo>
                  <a:pt x="124968" y="6858"/>
                </a:lnTo>
                <a:lnTo>
                  <a:pt x="6705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374277" y="3865626"/>
            <a:ext cx="46990" cy="7620"/>
          </a:xfrm>
          <a:custGeom>
            <a:avLst/>
            <a:gdLst/>
            <a:ahLst/>
            <a:cxnLst/>
            <a:rect l="l" t="t" r="r" b="b"/>
            <a:pathLst>
              <a:path w="46989" h="7620">
                <a:moveTo>
                  <a:pt x="0" y="0"/>
                </a:moveTo>
                <a:lnTo>
                  <a:pt x="46481" y="762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688983" y="3917441"/>
            <a:ext cx="45720" cy="8890"/>
          </a:xfrm>
          <a:custGeom>
            <a:avLst/>
            <a:gdLst/>
            <a:ahLst/>
            <a:cxnLst/>
            <a:rect l="l" t="t" r="r" b="b"/>
            <a:pathLst>
              <a:path w="45719" h="8889">
                <a:moveTo>
                  <a:pt x="0" y="0"/>
                </a:moveTo>
                <a:lnTo>
                  <a:pt x="45719" y="838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386850" y="3750945"/>
            <a:ext cx="100583" cy="876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749943" y="3790950"/>
            <a:ext cx="50800" cy="93345"/>
          </a:xfrm>
          <a:custGeom>
            <a:avLst/>
            <a:gdLst/>
            <a:ahLst/>
            <a:cxnLst/>
            <a:rect l="l" t="t" r="r" b="b"/>
            <a:pathLst>
              <a:path w="50800" h="93345">
                <a:moveTo>
                  <a:pt x="3047" y="92201"/>
                </a:moveTo>
                <a:lnTo>
                  <a:pt x="3047" y="86105"/>
                </a:lnTo>
                <a:lnTo>
                  <a:pt x="2286" y="86105"/>
                </a:lnTo>
                <a:lnTo>
                  <a:pt x="2286" y="87629"/>
                </a:lnTo>
                <a:lnTo>
                  <a:pt x="1524" y="87629"/>
                </a:lnTo>
                <a:lnTo>
                  <a:pt x="1524" y="89153"/>
                </a:lnTo>
                <a:lnTo>
                  <a:pt x="0" y="89153"/>
                </a:lnTo>
                <a:lnTo>
                  <a:pt x="0" y="92201"/>
                </a:lnTo>
                <a:lnTo>
                  <a:pt x="3047" y="92201"/>
                </a:lnTo>
                <a:close/>
              </a:path>
              <a:path w="50800" h="93345">
                <a:moveTo>
                  <a:pt x="6857" y="92963"/>
                </a:moveTo>
                <a:lnTo>
                  <a:pt x="6857" y="78486"/>
                </a:lnTo>
                <a:lnTo>
                  <a:pt x="6095" y="78486"/>
                </a:lnTo>
                <a:lnTo>
                  <a:pt x="6095" y="80772"/>
                </a:lnTo>
                <a:lnTo>
                  <a:pt x="5333" y="80772"/>
                </a:lnTo>
                <a:lnTo>
                  <a:pt x="5333" y="82296"/>
                </a:lnTo>
                <a:lnTo>
                  <a:pt x="3809" y="82296"/>
                </a:lnTo>
                <a:lnTo>
                  <a:pt x="3809" y="83820"/>
                </a:lnTo>
                <a:lnTo>
                  <a:pt x="3047" y="83820"/>
                </a:lnTo>
                <a:lnTo>
                  <a:pt x="3047" y="92963"/>
                </a:lnTo>
                <a:lnTo>
                  <a:pt x="6857" y="92963"/>
                </a:lnTo>
                <a:close/>
              </a:path>
              <a:path w="50800" h="93345">
                <a:moveTo>
                  <a:pt x="36575" y="7620"/>
                </a:moveTo>
                <a:lnTo>
                  <a:pt x="36575" y="4572"/>
                </a:lnTo>
                <a:lnTo>
                  <a:pt x="33527" y="4572"/>
                </a:lnTo>
                <a:lnTo>
                  <a:pt x="33527" y="3810"/>
                </a:lnTo>
                <a:lnTo>
                  <a:pt x="26669" y="3810"/>
                </a:lnTo>
                <a:lnTo>
                  <a:pt x="26669" y="3048"/>
                </a:lnTo>
                <a:lnTo>
                  <a:pt x="23621" y="3048"/>
                </a:lnTo>
                <a:lnTo>
                  <a:pt x="23621" y="2286"/>
                </a:lnTo>
                <a:lnTo>
                  <a:pt x="19812" y="2286"/>
                </a:lnTo>
                <a:lnTo>
                  <a:pt x="19812" y="1524"/>
                </a:lnTo>
                <a:lnTo>
                  <a:pt x="17525" y="1524"/>
                </a:lnTo>
                <a:lnTo>
                  <a:pt x="17525" y="762"/>
                </a:lnTo>
                <a:lnTo>
                  <a:pt x="12953" y="762"/>
                </a:lnTo>
                <a:lnTo>
                  <a:pt x="12953" y="0"/>
                </a:lnTo>
                <a:lnTo>
                  <a:pt x="5333" y="0"/>
                </a:lnTo>
                <a:lnTo>
                  <a:pt x="5333" y="1524"/>
                </a:lnTo>
                <a:lnTo>
                  <a:pt x="3809" y="1524"/>
                </a:lnTo>
                <a:lnTo>
                  <a:pt x="3809" y="2286"/>
                </a:lnTo>
                <a:lnTo>
                  <a:pt x="6857" y="2286"/>
                </a:lnTo>
                <a:lnTo>
                  <a:pt x="6857" y="3048"/>
                </a:lnTo>
                <a:lnTo>
                  <a:pt x="11430" y="3048"/>
                </a:lnTo>
                <a:lnTo>
                  <a:pt x="11430" y="3810"/>
                </a:lnTo>
                <a:lnTo>
                  <a:pt x="18287" y="3810"/>
                </a:lnTo>
                <a:lnTo>
                  <a:pt x="18287" y="4572"/>
                </a:lnTo>
                <a:lnTo>
                  <a:pt x="21336" y="4572"/>
                </a:lnTo>
                <a:lnTo>
                  <a:pt x="21336" y="5334"/>
                </a:lnTo>
                <a:lnTo>
                  <a:pt x="24383" y="5334"/>
                </a:lnTo>
                <a:lnTo>
                  <a:pt x="24383" y="6096"/>
                </a:lnTo>
                <a:lnTo>
                  <a:pt x="27431" y="6096"/>
                </a:lnTo>
                <a:lnTo>
                  <a:pt x="27431" y="6858"/>
                </a:lnTo>
                <a:lnTo>
                  <a:pt x="30480" y="6858"/>
                </a:lnTo>
                <a:lnTo>
                  <a:pt x="30480" y="7620"/>
                </a:lnTo>
                <a:lnTo>
                  <a:pt x="36575" y="7620"/>
                </a:lnTo>
                <a:close/>
              </a:path>
              <a:path w="50800" h="93345">
                <a:moveTo>
                  <a:pt x="9143" y="92201"/>
                </a:moveTo>
                <a:lnTo>
                  <a:pt x="9143" y="76200"/>
                </a:lnTo>
                <a:lnTo>
                  <a:pt x="6857" y="76200"/>
                </a:lnTo>
                <a:lnTo>
                  <a:pt x="6857" y="92201"/>
                </a:lnTo>
                <a:lnTo>
                  <a:pt x="9143" y="92201"/>
                </a:lnTo>
                <a:close/>
              </a:path>
              <a:path w="50800" h="93345">
                <a:moveTo>
                  <a:pt x="10668" y="88391"/>
                </a:moveTo>
                <a:lnTo>
                  <a:pt x="10668" y="73151"/>
                </a:lnTo>
                <a:lnTo>
                  <a:pt x="9143" y="73151"/>
                </a:lnTo>
                <a:lnTo>
                  <a:pt x="9143" y="88391"/>
                </a:lnTo>
                <a:lnTo>
                  <a:pt x="10668" y="88391"/>
                </a:lnTo>
                <a:close/>
              </a:path>
              <a:path w="50800" h="93345">
                <a:moveTo>
                  <a:pt x="11430" y="86105"/>
                </a:moveTo>
                <a:lnTo>
                  <a:pt x="11430" y="71627"/>
                </a:lnTo>
                <a:lnTo>
                  <a:pt x="10668" y="71627"/>
                </a:lnTo>
                <a:lnTo>
                  <a:pt x="10668" y="86105"/>
                </a:lnTo>
                <a:lnTo>
                  <a:pt x="11430" y="86105"/>
                </a:lnTo>
                <a:close/>
              </a:path>
              <a:path w="50800" h="93345">
                <a:moveTo>
                  <a:pt x="12192" y="84582"/>
                </a:moveTo>
                <a:lnTo>
                  <a:pt x="12192" y="70103"/>
                </a:lnTo>
                <a:lnTo>
                  <a:pt x="11430" y="70103"/>
                </a:lnTo>
                <a:lnTo>
                  <a:pt x="11430" y="84582"/>
                </a:lnTo>
                <a:lnTo>
                  <a:pt x="12192" y="84582"/>
                </a:lnTo>
                <a:close/>
              </a:path>
              <a:path w="50800" h="93345">
                <a:moveTo>
                  <a:pt x="12953" y="83058"/>
                </a:moveTo>
                <a:lnTo>
                  <a:pt x="12953" y="67817"/>
                </a:lnTo>
                <a:lnTo>
                  <a:pt x="12192" y="67817"/>
                </a:lnTo>
                <a:lnTo>
                  <a:pt x="12192" y="83058"/>
                </a:lnTo>
                <a:lnTo>
                  <a:pt x="12953" y="83058"/>
                </a:lnTo>
                <a:close/>
              </a:path>
              <a:path w="50800" h="93345">
                <a:moveTo>
                  <a:pt x="14477" y="81534"/>
                </a:moveTo>
                <a:lnTo>
                  <a:pt x="14477" y="66294"/>
                </a:lnTo>
                <a:lnTo>
                  <a:pt x="12953" y="66294"/>
                </a:lnTo>
                <a:lnTo>
                  <a:pt x="12953" y="81534"/>
                </a:lnTo>
                <a:lnTo>
                  <a:pt x="14477" y="81534"/>
                </a:lnTo>
                <a:close/>
              </a:path>
              <a:path w="50800" h="93345">
                <a:moveTo>
                  <a:pt x="15239" y="78486"/>
                </a:moveTo>
                <a:lnTo>
                  <a:pt x="15239" y="64008"/>
                </a:lnTo>
                <a:lnTo>
                  <a:pt x="14477" y="64008"/>
                </a:lnTo>
                <a:lnTo>
                  <a:pt x="14477" y="78486"/>
                </a:lnTo>
                <a:lnTo>
                  <a:pt x="15239" y="78486"/>
                </a:lnTo>
                <a:close/>
              </a:path>
              <a:path w="50800" h="93345">
                <a:moveTo>
                  <a:pt x="16001" y="76962"/>
                </a:moveTo>
                <a:lnTo>
                  <a:pt x="16001" y="63246"/>
                </a:lnTo>
                <a:lnTo>
                  <a:pt x="15239" y="63246"/>
                </a:lnTo>
                <a:lnTo>
                  <a:pt x="15239" y="76962"/>
                </a:lnTo>
                <a:lnTo>
                  <a:pt x="16001" y="76962"/>
                </a:lnTo>
                <a:close/>
              </a:path>
              <a:path w="50800" h="93345">
                <a:moveTo>
                  <a:pt x="17525" y="75437"/>
                </a:moveTo>
                <a:lnTo>
                  <a:pt x="17525" y="60960"/>
                </a:lnTo>
                <a:lnTo>
                  <a:pt x="16001" y="60960"/>
                </a:lnTo>
                <a:lnTo>
                  <a:pt x="16001" y="75437"/>
                </a:lnTo>
                <a:lnTo>
                  <a:pt x="17525" y="75437"/>
                </a:lnTo>
                <a:close/>
              </a:path>
              <a:path w="50800" h="93345">
                <a:moveTo>
                  <a:pt x="18287" y="73151"/>
                </a:moveTo>
                <a:lnTo>
                  <a:pt x="18287" y="58674"/>
                </a:lnTo>
                <a:lnTo>
                  <a:pt x="17525" y="58674"/>
                </a:lnTo>
                <a:lnTo>
                  <a:pt x="17525" y="73151"/>
                </a:lnTo>
                <a:lnTo>
                  <a:pt x="18287" y="73151"/>
                </a:lnTo>
                <a:close/>
              </a:path>
              <a:path w="50800" h="93345">
                <a:moveTo>
                  <a:pt x="19050" y="71627"/>
                </a:moveTo>
                <a:lnTo>
                  <a:pt x="19050" y="57150"/>
                </a:lnTo>
                <a:lnTo>
                  <a:pt x="18287" y="57150"/>
                </a:lnTo>
                <a:lnTo>
                  <a:pt x="18287" y="71627"/>
                </a:lnTo>
                <a:lnTo>
                  <a:pt x="19050" y="71627"/>
                </a:lnTo>
                <a:close/>
              </a:path>
              <a:path w="50800" h="93345">
                <a:moveTo>
                  <a:pt x="19812" y="68579"/>
                </a:moveTo>
                <a:lnTo>
                  <a:pt x="19812" y="55625"/>
                </a:lnTo>
                <a:lnTo>
                  <a:pt x="19050" y="55625"/>
                </a:lnTo>
                <a:lnTo>
                  <a:pt x="19050" y="68579"/>
                </a:lnTo>
                <a:lnTo>
                  <a:pt x="19812" y="68579"/>
                </a:lnTo>
                <a:close/>
              </a:path>
              <a:path w="50800" h="93345">
                <a:moveTo>
                  <a:pt x="21336" y="67055"/>
                </a:moveTo>
                <a:lnTo>
                  <a:pt x="21336" y="53339"/>
                </a:lnTo>
                <a:lnTo>
                  <a:pt x="19812" y="53339"/>
                </a:lnTo>
                <a:lnTo>
                  <a:pt x="19812" y="67055"/>
                </a:lnTo>
                <a:lnTo>
                  <a:pt x="21336" y="67055"/>
                </a:lnTo>
                <a:close/>
              </a:path>
              <a:path w="50800" h="93345">
                <a:moveTo>
                  <a:pt x="22097" y="66294"/>
                </a:moveTo>
                <a:lnTo>
                  <a:pt x="22097" y="51815"/>
                </a:lnTo>
                <a:lnTo>
                  <a:pt x="21336" y="51815"/>
                </a:lnTo>
                <a:lnTo>
                  <a:pt x="21336" y="66294"/>
                </a:lnTo>
                <a:lnTo>
                  <a:pt x="22097" y="66294"/>
                </a:lnTo>
                <a:close/>
              </a:path>
              <a:path w="50800" h="93345">
                <a:moveTo>
                  <a:pt x="23621" y="64008"/>
                </a:moveTo>
                <a:lnTo>
                  <a:pt x="23621" y="50291"/>
                </a:lnTo>
                <a:lnTo>
                  <a:pt x="22097" y="50291"/>
                </a:lnTo>
                <a:lnTo>
                  <a:pt x="22097" y="64008"/>
                </a:lnTo>
                <a:lnTo>
                  <a:pt x="23621" y="64008"/>
                </a:lnTo>
                <a:close/>
              </a:path>
              <a:path w="50800" h="93345">
                <a:moveTo>
                  <a:pt x="24383" y="60198"/>
                </a:moveTo>
                <a:lnTo>
                  <a:pt x="24383" y="46482"/>
                </a:lnTo>
                <a:lnTo>
                  <a:pt x="23621" y="46482"/>
                </a:lnTo>
                <a:lnTo>
                  <a:pt x="23621" y="60198"/>
                </a:lnTo>
                <a:lnTo>
                  <a:pt x="24383" y="60198"/>
                </a:lnTo>
                <a:close/>
              </a:path>
              <a:path w="50800" h="93345">
                <a:moveTo>
                  <a:pt x="25145" y="57912"/>
                </a:moveTo>
                <a:lnTo>
                  <a:pt x="25145" y="44196"/>
                </a:lnTo>
                <a:lnTo>
                  <a:pt x="24383" y="44196"/>
                </a:lnTo>
                <a:lnTo>
                  <a:pt x="24383" y="57912"/>
                </a:lnTo>
                <a:lnTo>
                  <a:pt x="25145" y="57912"/>
                </a:lnTo>
                <a:close/>
              </a:path>
              <a:path w="50800" h="93345">
                <a:moveTo>
                  <a:pt x="26669" y="55625"/>
                </a:moveTo>
                <a:lnTo>
                  <a:pt x="26669" y="43434"/>
                </a:lnTo>
                <a:lnTo>
                  <a:pt x="25145" y="43434"/>
                </a:lnTo>
                <a:lnTo>
                  <a:pt x="25145" y="55625"/>
                </a:lnTo>
                <a:lnTo>
                  <a:pt x="26669" y="55625"/>
                </a:lnTo>
                <a:close/>
              </a:path>
              <a:path w="50800" h="93345">
                <a:moveTo>
                  <a:pt x="27431" y="54101"/>
                </a:moveTo>
                <a:lnTo>
                  <a:pt x="27431" y="41148"/>
                </a:lnTo>
                <a:lnTo>
                  <a:pt x="26669" y="41148"/>
                </a:lnTo>
                <a:lnTo>
                  <a:pt x="26669" y="54101"/>
                </a:lnTo>
                <a:lnTo>
                  <a:pt x="27431" y="54101"/>
                </a:lnTo>
                <a:close/>
              </a:path>
              <a:path w="50800" h="93345">
                <a:moveTo>
                  <a:pt x="28193" y="51815"/>
                </a:moveTo>
                <a:lnTo>
                  <a:pt x="28193" y="38862"/>
                </a:lnTo>
                <a:lnTo>
                  <a:pt x="27431" y="38862"/>
                </a:lnTo>
                <a:lnTo>
                  <a:pt x="27431" y="51815"/>
                </a:lnTo>
                <a:lnTo>
                  <a:pt x="28193" y="51815"/>
                </a:lnTo>
                <a:close/>
              </a:path>
              <a:path w="50800" h="93345">
                <a:moveTo>
                  <a:pt x="29718" y="50291"/>
                </a:moveTo>
                <a:lnTo>
                  <a:pt x="29718" y="37337"/>
                </a:lnTo>
                <a:lnTo>
                  <a:pt x="28193" y="37337"/>
                </a:lnTo>
                <a:lnTo>
                  <a:pt x="28193" y="50291"/>
                </a:lnTo>
                <a:lnTo>
                  <a:pt x="29718" y="50291"/>
                </a:lnTo>
                <a:close/>
              </a:path>
              <a:path w="50800" h="93345">
                <a:moveTo>
                  <a:pt x="30480" y="48767"/>
                </a:moveTo>
                <a:lnTo>
                  <a:pt x="30480" y="35813"/>
                </a:lnTo>
                <a:lnTo>
                  <a:pt x="29718" y="35813"/>
                </a:lnTo>
                <a:lnTo>
                  <a:pt x="29718" y="48767"/>
                </a:lnTo>
                <a:lnTo>
                  <a:pt x="30480" y="48767"/>
                </a:lnTo>
                <a:close/>
              </a:path>
              <a:path w="50800" h="93345">
                <a:moveTo>
                  <a:pt x="31242" y="46482"/>
                </a:moveTo>
                <a:lnTo>
                  <a:pt x="31242" y="34289"/>
                </a:lnTo>
                <a:lnTo>
                  <a:pt x="30480" y="34289"/>
                </a:lnTo>
                <a:lnTo>
                  <a:pt x="30480" y="46482"/>
                </a:lnTo>
                <a:lnTo>
                  <a:pt x="31242" y="46482"/>
                </a:lnTo>
                <a:close/>
              </a:path>
              <a:path w="50800" h="93345">
                <a:moveTo>
                  <a:pt x="32765" y="44958"/>
                </a:moveTo>
                <a:lnTo>
                  <a:pt x="32765" y="31241"/>
                </a:lnTo>
                <a:lnTo>
                  <a:pt x="31242" y="31241"/>
                </a:lnTo>
                <a:lnTo>
                  <a:pt x="31242" y="44958"/>
                </a:lnTo>
                <a:lnTo>
                  <a:pt x="32765" y="44958"/>
                </a:lnTo>
                <a:close/>
              </a:path>
              <a:path w="50800" h="93345">
                <a:moveTo>
                  <a:pt x="33527" y="43434"/>
                </a:moveTo>
                <a:lnTo>
                  <a:pt x="33527" y="30479"/>
                </a:lnTo>
                <a:lnTo>
                  <a:pt x="32765" y="30479"/>
                </a:lnTo>
                <a:lnTo>
                  <a:pt x="32765" y="43434"/>
                </a:lnTo>
                <a:lnTo>
                  <a:pt x="33527" y="43434"/>
                </a:lnTo>
                <a:close/>
              </a:path>
              <a:path w="50800" h="93345">
                <a:moveTo>
                  <a:pt x="34289" y="41148"/>
                </a:moveTo>
                <a:lnTo>
                  <a:pt x="34289" y="28955"/>
                </a:lnTo>
                <a:lnTo>
                  <a:pt x="33527" y="28955"/>
                </a:lnTo>
                <a:lnTo>
                  <a:pt x="33527" y="41148"/>
                </a:lnTo>
                <a:lnTo>
                  <a:pt x="34289" y="41148"/>
                </a:lnTo>
                <a:close/>
              </a:path>
              <a:path w="50800" h="93345">
                <a:moveTo>
                  <a:pt x="36575" y="38862"/>
                </a:moveTo>
                <a:lnTo>
                  <a:pt x="36575" y="26670"/>
                </a:lnTo>
                <a:lnTo>
                  <a:pt x="34289" y="26670"/>
                </a:lnTo>
                <a:lnTo>
                  <a:pt x="34289" y="38862"/>
                </a:lnTo>
                <a:lnTo>
                  <a:pt x="36575" y="38862"/>
                </a:lnTo>
                <a:close/>
              </a:path>
              <a:path w="50800" h="93345">
                <a:moveTo>
                  <a:pt x="44195" y="9144"/>
                </a:moveTo>
                <a:lnTo>
                  <a:pt x="44195" y="6096"/>
                </a:lnTo>
                <a:lnTo>
                  <a:pt x="40386" y="6096"/>
                </a:lnTo>
                <a:lnTo>
                  <a:pt x="40386" y="5334"/>
                </a:lnTo>
                <a:lnTo>
                  <a:pt x="36575" y="5334"/>
                </a:lnTo>
                <a:lnTo>
                  <a:pt x="36575" y="8382"/>
                </a:lnTo>
                <a:lnTo>
                  <a:pt x="41909" y="8382"/>
                </a:lnTo>
                <a:lnTo>
                  <a:pt x="41909" y="9144"/>
                </a:lnTo>
                <a:lnTo>
                  <a:pt x="44195" y="9144"/>
                </a:lnTo>
                <a:close/>
              </a:path>
              <a:path w="50800" h="93345">
                <a:moveTo>
                  <a:pt x="38100" y="32765"/>
                </a:moveTo>
                <a:lnTo>
                  <a:pt x="38100" y="21336"/>
                </a:lnTo>
                <a:lnTo>
                  <a:pt x="36575" y="21336"/>
                </a:lnTo>
                <a:lnTo>
                  <a:pt x="36575" y="32765"/>
                </a:lnTo>
                <a:lnTo>
                  <a:pt x="38100" y="32765"/>
                </a:lnTo>
                <a:close/>
              </a:path>
              <a:path w="50800" h="93345">
                <a:moveTo>
                  <a:pt x="39624" y="31241"/>
                </a:moveTo>
                <a:lnTo>
                  <a:pt x="39624" y="19812"/>
                </a:lnTo>
                <a:lnTo>
                  <a:pt x="38100" y="19812"/>
                </a:lnTo>
                <a:lnTo>
                  <a:pt x="38100" y="31241"/>
                </a:lnTo>
                <a:lnTo>
                  <a:pt x="39624" y="31241"/>
                </a:lnTo>
                <a:close/>
              </a:path>
              <a:path w="50800" h="93345">
                <a:moveTo>
                  <a:pt x="40386" y="29717"/>
                </a:moveTo>
                <a:lnTo>
                  <a:pt x="40386" y="18287"/>
                </a:lnTo>
                <a:lnTo>
                  <a:pt x="39624" y="18287"/>
                </a:lnTo>
                <a:lnTo>
                  <a:pt x="39624" y="29717"/>
                </a:lnTo>
                <a:lnTo>
                  <a:pt x="40386" y="29717"/>
                </a:lnTo>
                <a:close/>
              </a:path>
              <a:path w="50800" h="93345">
                <a:moveTo>
                  <a:pt x="41909" y="27432"/>
                </a:moveTo>
                <a:lnTo>
                  <a:pt x="41909" y="16001"/>
                </a:lnTo>
                <a:lnTo>
                  <a:pt x="40386" y="16001"/>
                </a:lnTo>
                <a:lnTo>
                  <a:pt x="40386" y="27432"/>
                </a:lnTo>
                <a:lnTo>
                  <a:pt x="41909" y="27432"/>
                </a:lnTo>
                <a:close/>
              </a:path>
              <a:path w="50800" h="93345">
                <a:moveTo>
                  <a:pt x="42671" y="25908"/>
                </a:moveTo>
                <a:lnTo>
                  <a:pt x="42671" y="14477"/>
                </a:lnTo>
                <a:lnTo>
                  <a:pt x="41909" y="14477"/>
                </a:lnTo>
                <a:lnTo>
                  <a:pt x="41909" y="25908"/>
                </a:lnTo>
                <a:lnTo>
                  <a:pt x="42671" y="25908"/>
                </a:lnTo>
                <a:close/>
              </a:path>
              <a:path w="50800" h="93345">
                <a:moveTo>
                  <a:pt x="43433" y="23622"/>
                </a:moveTo>
                <a:lnTo>
                  <a:pt x="43433" y="12953"/>
                </a:lnTo>
                <a:lnTo>
                  <a:pt x="42671" y="12953"/>
                </a:lnTo>
                <a:lnTo>
                  <a:pt x="42671" y="23622"/>
                </a:lnTo>
                <a:lnTo>
                  <a:pt x="43433" y="23622"/>
                </a:lnTo>
                <a:close/>
              </a:path>
              <a:path w="50800" h="93345">
                <a:moveTo>
                  <a:pt x="44195" y="22098"/>
                </a:moveTo>
                <a:lnTo>
                  <a:pt x="44195" y="10667"/>
                </a:lnTo>
                <a:lnTo>
                  <a:pt x="43433" y="10667"/>
                </a:lnTo>
                <a:lnTo>
                  <a:pt x="43433" y="22098"/>
                </a:lnTo>
                <a:lnTo>
                  <a:pt x="44195" y="22098"/>
                </a:lnTo>
                <a:close/>
              </a:path>
              <a:path w="50800" h="93345">
                <a:moveTo>
                  <a:pt x="47243" y="16001"/>
                </a:moveTo>
                <a:lnTo>
                  <a:pt x="47243" y="6858"/>
                </a:lnTo>
                <a:lnTo>
                  <a:pt x="44195" y="6858"/>
                </a:lnTo>
                <a:lnTo>
                  <a:pt x="44195" y="19812"/>
                </a:lnTo>
                <a:lnTo>
                  <a:pt x="45719" y="19812"/>
                </a:lnTo>
                <a:lnTo>
                  <a:pt x="45719" y="18287"/>
                </a:lnTo>
                <a:lnTo>
                  <a:pt x="46481" y="18287"/>
                </a:lnTo>
                <a:lnTo>
                  <a:pt x="46481" y="16001"/>
                </a:lnTo>
                <a:lnTo>
                  <a:pt x="47243" y="16001"/>
                </a:lnTo>
                <a:close/>
              </a:path>
              <a:path w="50800" h="93345">
                <a:moveTo>
                  <a:pt x="50292" y="8382"/>
                </a:moveTo>
                <a:lnTo>
                  <a:pt x="50292" y="7620"/>
                </a:lnTo>
                <a:lnTo>
                  <a:pt x="47243" y="7620"/>
                </a:lnTo>
                <a:lnTo>
                  <a:pt x="47243" y="14477"/>
                </a:lnTo>
                <a:lnTo>
                  <a:pt x="48006" y="14477"/>
                </a:lnTo>
                <a:lnTo>
                  <a:pt x="48006" y="12953"/>
                </a:lnTo>
                <a:lnTo>
                  <a:pt x="48768" y="12953"/>
                </a:lnTo>
                <a:lnTo>
                  <a:pt x="48768" y="10667"/>
                </a:lnTo>
                <a:lnTo>
                  <a:pt x="49530" y="10667"/>
                </a:lnTo>
                <a:lnTo>
                  <a:pt x="49530" y="8382"/>
                </a:lnTo>
                <a:lnTo>
                  <a:pt x="50292" y="8382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749943" y="3789426"/>
            <a:ext cx="50800" cy="94615"/>
          </a:xfrm>
          <a:custGeom>
            <a:avLst/>
            <a:gdLst/>
            <a:ahLst/>
            <a:cxnLst/>
            <a:rect l="l" t="t" r="r" b="b"/>
            <a:pathLst>
              <a:path w="50800" h="94614">
                <a:moveTo>
                  <a:pt x="0" y="92963"/>
                </a:moveTo>
                <a:lnTo>
                  <a:pt x="44195" y="10668"/>
                </a:lnTo>
                <a:lnTo>
                  <a:pt x="3809" y="3048"/>
                </a:lnTo>
                <a:lnTo>
                  <a:pt x="6095" y="0"/>
                </a:lnTo>
                <a:lnTo>
                  <a:pt x="50292" y="9144"/>
                </a:lnTo>
                <a:lnTo>
                  <a:pt x="6857" y="94487"/>
                </a:lnTo>
                <a:lnTo>
                  <a:pt x="0" y="9296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752991" y="3791711"/>
            <a:ext cx="43180" cy="10795"/>
          </a:xfrm>
          <a:custGeom>
            <a:avLst/>
            <a:gdLst/>
            <a:ahLst/>
            <a:cxnLst/>
            <a:rect l="l" t="t" r="r" b="b"/>
            <a:pathLst>
              <a:path w="43180" h="10795">
                <a:moveTo>
                  <a:pt x="42672" y="6858"/>
                </a:moveTo>
                <a:lnTo>
                  <a:pt x="3048" y="0"/>
                </a:lnTo>
                <a:lnTo>
                  <a:pt x="0" y="6858"/>
                </a:lnTo>
                <a:lnTo>
                  <a:pt x="6096" y="5334"/>
                </a:lnTo>
                <a:lnTo>
                  <a:pt x="40386" y="10667"/>
                </a:lnTo>
                <a:lnTo>
                  <a:pt x="42672" y="6858"/>
                </a:lnTo>
                <a:close/>
              </a:path>
            </a:pathLst>
          </a:custGeom>
          <a:solidFill>
            <a:srgbClr val="4141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752991" y="3791711"/>
            <a:ext cx="43180" cy="10795"/>
          </a:xfrm>
          <a:custGeom>
            <a:avLst/>
            <a:gdLst/>
            <a:ahLst/>
            <a:cxnLst/>
            <a:rect l="l" t="t" r="r" b="b"/>
            <a:pathLst>
              <a:path w="43180" h="10795">
                <a:moveTo>
                  <a:pt x="3048" y="0"/>
                </a:moveTo>
                <a:lnTo>
                  <a:pt x="0" y="6858"/>
                </a:lnTo>
                <a:lnTo>
                  <a:pt x="6096" y="5334"/>
                </a:lnTo>
                <a:lnTo>
                  <a:pt x="40386" y="10667"/>
                </a:lnTo>
                <a:lnTo>
                  <a:pt x="42672" y="6858"/>
                </a:lnTo>
                <a:lnTo>
                  <a:pt x="304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756039" y="3791711"/>
            <a:ext cx="5080" cy="5715"/>
          </a:xfrm>
          <a:custGeom>
            <a:avLst/>
            <a:gdLst/>
            <a:ahLst/>
            <a:cxnLst/>
            <a:rect l="l" t="t" r="r" b="b"/>
            <a:pathLst>
              <a:path w="5080" h="5714">
                <a:moveTo>
                  <a:pt x="4572" y="5334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746895" y="3880865"/>
            <a:ext cx="9525" cy="11430"/>
          </a:xfrm>
          <a:custGeom>
            <a:avLst/>
            <a:gdLst/>
            <a:ahLst/>
            <a:cxnLst/>
            <a:rect l="l" t="t" r="r" b="b"/>
            <a:pathLst>
              <a:path w="9525" h="11429">
                <a:moveTo>
                  <a:pt x="9143" y="3048"/>
                </a:moveTo>
                <a:lnTo>
                  <a:pt x="3048" y="0"/>
                </a:lnTo>
                <a:lnTo>
                  <a:pt x="0" y="9906"/>
                </a:lnTo>
                <a:lnTo>
                  <a:pt x="3048" y="11430"/>
                </a:lnTo>
                <a:lnTo>
                  <a:pt x="9143" y="3048"/>
                </a:lnTo>
                <a:close/>
              </a:path>
            </a:pathLst>
          </a:custGeom>
          <a:solidFill>
            <a:srgbClr val="4141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746895" y="3880865"/>
            <a:ext cx="9525" cy="11430"/>
          </a:xfrm>
          <a:custGeom>
            <a:avLst/>
            <a:gdLst/>
            <a:ahLst/>
            <a:cxnLst/>
            <a:rect l="l" t="t" r="r" b="b"/>
            <a:pathLst>
              <a:path w="9525" h="11429">
                <a:moveTo>
                  <a:pt x="3048" y="0"/>
                </a:moveTo>
                <a:lnTo>
                  <a:pt x="0" y="9906"/>
                </a:lnTo>
                <a:lnTo>
                  <a:pt x="3048" y="11430"/>
                </a:lnTo>
                <a:lnTo>
                  <a:pt x="9143" y="3048"/>
                </a:lnTo>
                <a:lnTo>
                  <a:pt x="304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483243" y="3752088"/>
            <a:ext cx="276225" cy="46990"/>
          </a:xfrm>
          <a:custGeom>
            <a:avLst/>
            <a:gdLst/>
            <a:ahLst/>
            <a:cxnLst/>
            <a:rect l="l" t="t" r="r" b="b"/>
            <a:pathLst>
              <a:path w="276225" h="46989">
                <a:moveTo>
                  <a:pt x="275844" y="35813"/>
                </a:moveTo>
                <a:lnTo>
                  <a:pt x="132587" y="12953"/>
                </a:lnTo>
                <a:lnTo>
                  <a:pt x="3809" y="0"/>
                </a:lnTo>
                <a:lnTo>
                  <a:pt x="0" y="8382"/>
                </a:lnTo>
                <a:lnTo>
                  <a:pt x="270509" y="46482"/>
                </a:lnTo>
                <a:lnTo>
                  <a:pt x="275844" y="35813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483243" y="3752088"/>
            <a:ext cx="276225" cy="46990"/>
          </a:xfrm>
          <a:custGeom>
            <a:avLst/>
            <a:gdLst/>
            <a:ahLst/>
            <a:cxnLst/>
            <a:rect l="l" t="t" r="r" b="b"/>
            <a:pathLst>
              <a:path w="276225" h="46989">
                <a:moveTo>
                  <a:pt x="3809" y="0"/>
                </a:moveTo>
                <a:lnTo>
                  <a:pt x="0" y="8382"/>
                </a:lnTo>
                <a:lnTo>
                  <a:pt x="270509" y="46482"/>
                </a:lnTo>
                <a:lnTo>
                  <a:pt x="275844" y="35813"/>
                </a:lnTo>
                <a:lnTo>
                  <a:pt x="132587" y="12953"/>
                </a:lnTo>
                <a:lnTo>
                  <a:pt x="380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571635" y="3762755"/>
            <a:ext cx="78740" cy="16510"/>
          </a:xfrm>
          <a:custGeom>
            <a:avLst/>
            <a:gdLst/>
            <a:ahLst/>
            <a:cxnLst/>
            <a:rect l="l" t="t" r="r" b="b"/>
            <a:pathLst>
              <a:path w="78739" h="16510">
                <a:moveTo>
                  <a:pt x="78485" y="10668"/>
                </a:moveTo>
                <a:lnTo>
                  <a:pt x="69341" y="6096"/>
                </a:lnTo>
                <a:lnTo>
                  <a:pt x="0" y="0"/>
                </a:lnTo>
                <a:lnTo>
                  <a:pt x="3047" y="6096"/>
                </a:lnTo>
                <a:lnTo>
                  <a:pt x="73913" y="16002"/>
                </a:lnTo>
                <a:lnTo>
                  <a:pt x="78485" y="10668"/>
                </a:lnTo>
                <a:close/>
              </a:path>
            </a:pathLst>
          </a:custGeom>
          <a:solidFill>
            <a:srgbClr val="8383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571635" y="3762755"/>
            <a:ext cx="78740" cy="16510"/>
          </a:xfrm>
          <a:custGeom>
            <a:avLst/>
            <a:gdLst/>
            <a:ahLst/>
            <a:cxnLst/>
            <a:rect l="l" t="t" r="r" b="b"/>
            <a:pathLst>
              <a:path w="78739" h="16510">
                <a:moveTo>
                  <a:pt x="0" y="0"/>
                </a:moveTo>
                <a:lnTo>
                  <a:pt x="3047" y="6096"/>
                </a:lnTo>
                <a:lnTo>
                  <a:pt x="73913" y="16002"/>
                </a:lnTo>
                <a:lnTo>
                  <a:pt x="78485" y="10668"/>
                </a:lnTo>
                <a:lnTo>
                  <a:pt x="69341" y="6096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637167" y="3773423"/>
            <a:ext cx="7620" cy="5715"/>
          </a:xfrm>
          <a:custGeom>
            <a:avLst/>
            <a:gdLst/>
            <a:ahLst/>
            <a:cxnLst/>
            <a:rect l="l" t="t" r="r" b="b"/>
            <a:pathLst>
              <a:path w="7619" h="5714">
                <a:moveTo>
                  <a:pt x="0" y="0"/>
                </a:moveTo>
                <a:lnTo>
                  <a:pt x="7619" y="533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571635" y="3758184"/>
            <a:ext cx="69850" cy="15240"/>
          </a:xfrm>
          <a:custGeom>
            <a:avLst/>
            <a:gdLst/>
            <a:ahLst/>
            <a:cxnLst/>
            <a:rect l="l" t="t" r="r" b="b"/>
            <a:pathLst>
              <a:path w="69850" h="15239">
                <a:moveTo>
                  <a:pt x="69341" y="10667"/>
                </a:moveTo>
                <a:lnTo>
                  <a:pt x="2285" y="0"/>
                </a:lnTo>
                <a:lnTo>
                  <a:pt x="0" y="5333"/>
                </a:lnTo>
                <a:lnTo>
                  <a:pt x="65531" y="15239"/>
                </a:lnTo>
                <a:lnTo>
                  <a:pt x="69341" y="10667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571635" y="3757421"/>
            <a:ext cx="69850" cy="16510"/>
          </a:xfrm>
          <a:custGeom>
            <a:avLst/>
            <a:gdLst/>
            <a:ahLst/>
            <a:cxnLst/>
            <a:rect l="l" t="t" r="r" b="b"/>
            <a:pathLst>
              <a:path w="69850" h="16510">
                <a:moveTo>
                  <a:pt x="1523" y="0"/>
                </a:moveTo>
                <a:lnTo>
                  <a:pt x="0" y="6095"/>
                </a:lnTo>
                <a:lnTo>
                  <a:pt x="65531" y="16001"/>
                </a:lnTo>
                <a:lnTo>
                  <a:pt x="69341" y="10667"/>
                </a:lnTo>
                <a:lnTo>
                  <a:pt x="152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424569" y="3768852"/>
            <a:ext cx="322580" cy="139065"/>
          </a:xfrm>
          <a:custGeom>
            <a:avLst/>
            <a:gdLst/>
            <a:ahLst/>
            <a:cxnLst/>
            <a:rect l="l" t="t" r="r" b="b"/>
            <a:pathLst>
              <a:path w="322580" h="139064">
                <a:moveTo>
                  <a:pt x="322325" y="40386"/>
                </a:moveTo>
                <a:lnTo>
                  <a:pt x="56387" y="0"/>
                </a:lnTo>
                <a:lnTo>
                  <a:pt x="0" y="96012"/>
                </a:lnTo>
                <a:lnTo>
                  <a:pt x="268224" y="138684"/>
                </a:lnTo>
                <a:lnTo>
                  <a:pt x="322325" y="40386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424569" y="3768852"/>
            <a:ext cx="322580" cy="139065"/>
          </a:xfrm>
          <a:custGeom>
            <a:avLst/>
            <a:gdLst/>
            <a:ahLst/>
            <a:cxnLst/>
            <a:rect l="l" t="t" r="r" b="b"/>
            <a:pathLst>
              <a:path w="322580" h="139064">
                <a:moveTo>
                  <a:pt x="56387" y="0"/>
                </a:moveTo>
                <a:lnTo>
                  <a:pt x="0" y="96012"/>
                </a:lnTo>
                <a:lnTo>
                  <a:pt x="268224" y="138684"/>
                </a:lnTo>
                <a:lnTo>
                  <a:pt x="322325" y="40386"/>
                </a:lnTo>
                <a:lnTo>
                  <a:pt x="5638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440939" y="3771138"/>
            <a:ext cx="284480" cy="13411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533650" y="3882771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810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538095" y="3882390"/>
            <a:ext cx="0" cy="1905"/>
          </a:xfrm>
          <a:custGeom>
            <a:avLst/>
            <a:gdLst/>
            <a:ahLst/>
            <a:cxnLst/>
            <a:rect l="l" t="t" r="r" b="b"/>
            <a:pathLst>
              <a:path h="1904">
                <a:moveTo>
                  <a:pt x="0" y="0"/>
                </a:moveTo>
                <a:lnTo>
                  <a:pt x="0" y="1524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538729" y="3883152"/>
            <a:ext cx="7620" cy="0"/>
          </a:xfrm>
          <a:custGeom>
            <a:avLst/>
            <a:gdLst/>
            <a:ahLst/>
            <a:cxnLst/>
            <a:rect l="l" t="t" r="r" b="b"/>
            <a:pathLst>
              <a:path w="7619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546985" y="3882390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0" y="0"/>
                </a:moveTo>
                <a:lnTo>
                  <a:pt x="0" y="3048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547620" y="3883914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809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559050" y="3886580"/>
            <a:ext cx="1270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0" y="0"/>
                </a:moveTo>
                <a:lnTo>
                  <a:pt x="1270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560320" y="3886580"/>
            <a:ext cx="1270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0" y="0"/>
                </a:moveTo>
                <a:lnTo>
                  <a:pt x="1270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561589" y="3886961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39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564129" y="3886961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40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567304" y="3886200"/>
            <a:ext cx="0" cy="2540"/>
          </a:xfrm>
          <a:custGeom>
            <a:avLst/>
            <a:gdLst/>
            <a:ahLst/>
            <a:cxnLst/>
            <a:rect l="l" t="t" r="r" b="b"/>
            <a:pathLst>
              <a:path h="2539">
                <a:moveTo>
                  <a:pt x="0" y="0"/>
                </a:moveTo>
                <a:lnTo>
                  <a:pt x="0" y="2286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567939" y="3887342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39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570479" y="3887723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810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2574289" y="3887723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5079" y="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580639" y="3886200"/>
            <a:ext cx="0" cy="3810"/>
          </a:xfrm>
          <a:custGeom>
            <a:avLst/>
            <a:gdLst/>
            <a:ahLst/>
            <a:cxnLst/>
            <a:rect l="l" t="t" r="r" b="b"/>
            <a:pathLst>
              <a:path h="3810">
                <a:moveTo>
                  <a:pt x="0" y="0"/>
                </a:moveTo>
                <a:lnTo>
                  <a:pt x="0" y="381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583814" y="3886200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0" y="0"/>
                </a:moveTo>
                <a:lnTo>
                  <a:pt x="0" y="4572"/>
                </a:lnTo>
              </a:path>
            </a:pathLst>
          </a:custGeom>
          <a:ln w="3810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586354" y="3886200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0" y="0"/>
                </a:moveTo>
                <a:lnTo>
                  <a:pt x="0" y="4572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588895" y="3886200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0" y="0"/>
                </a:moveTo>
                <a:lnTo>
                  <a:pt x="0" y="5334"/>
                </a:lnTo>
              </a:path>
            </a:pathLst>
          </a:custGeom>
          <a:ln w="380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592704" y="3886200"/>
            <a:ext cx="0" cy="6350"/>
          </a:xfrm>
          <a:custGeom>
            <a:avLst/>
            <a:gdLst/>
            <a:ahLst/>
            <a:cxnLst/>
            <a:rect l="l" t="t" r="r" b="b"/>
            <a:pathLst>
              <a:path h="6350">
                <a:moveTo>
                  <a:pt x="0" y="0"/>
                </a:moveTo>
                <a:lnTo>
                  <a:pt x="0" y="6096"/>
                </a:lnTo>
              </a:path>
            </a:pathLst>
          </a:custGeom>
          <a:ln w="3810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596514" y="3886200"/>
            <a:ext cx="0" cy="6985"/>
          </a:xfrm>
          <a:custGeom>
            <a:avLst/>
            <a:gdLst/>
            <a:ahLst/>
            <a:cxnLst/>
            <a:rect l="l" t="t" r="r" b="b"/>
            <a:pathLst>
              <a:path h="6985">
                <a:moveTo>
                  <a:pt x="0" y="0"/>
                </a:moveTo>
                <a:lnTo>
                  <a:pt x="0" y="6858"/>
                </a:lnTo>
              </a:path>
            </a:pathLst>
          </a:custGeom>
          <a:ln w="3810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599054" y="3886200"/>
            <a:ext cx="0" cy="7620"/>
          </a:xfrm>
          <a:custGeom>
            <a:avLst/>
            <a:gdLst/>
            <a:ahLst/>
            <a:cxnLst/>
            <a:rect l="l" t="t" r="r" b="b"/>
            <a:pathLst>
              <a:path h="7620">
                <a:moveTo>
                  <a:pt x="0" y="0"/>
                </a:moveTo>
                <a:lnTo>
                  <a:pt x="0" y="7620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602229" y="3886200"/>
            <a:ext cx="0" cy="7620"/>
          </a:xfrm>
          <a:custGeom>
            <a:avLst/>
            <a:gdLst/>
            <a:ahLst/>
            <a:cxnLst/>
            <a:rect l="l" t="t" r="r" b="b"/>
            <a:pathLst>
              <a:path h="7620">
                <a:moveTo>
                  <a:pt x="0" y="0"/>
                </a:moveTo>
                <a:lnTo>
                  <a:pt x="0" y="7620"/>
                </a:lnTo>
              </a:path>
            </a:pathLst>
          </a:custGeom>
          <a:ln w="507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606675" y="3886200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382"/>
                </a:lnTo>
              </a:path>
            </a:pathLst>
          </a:custGeom>
          <a:ln w="380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617470" y="3882390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0"/>
                </a:moveTo>
                <a:lnTo>
                  <a:pt x="0" y="13715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621279" y="3882390"/>
            <a:ext cx="0" cy="14604"/>
          </a:xfrm>
          <a:custGeom>
            <a:avLst/>
            <a:gdLst/>
            <a:ahLst/>
            <a:cxnLst/>
            <a:rect l="l" t="t" r="r" b="b"/>
            <a:pathLst>
              <a:path h="14604">
                <a:moveTo>
                  <a:pt x="0" y="0"/>
                </a:moveTo>
                <a:lnTo>
                  <a:pt x="0" y="14477"/>
                </a:lnTo>
              </a:path>
            </a:pathLst>
          </a:custGeom>
          <a:ln w="507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624454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627629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507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632075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380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2635250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2637154" y="3882390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0"/>
                </a:moveTo>
                <a:lnTo>
                  <a:pt x="0" y="16763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2639060" y="3882390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0"/>
                </a:moveTo>
                <a:lnTo>
                  <a:pt x="0" y="16763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641600" y="3882390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0" y="0"/>
                </a:moveTo>
                <a:lnTo>
                  <a:pt x="0" y="17525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2533650" y="3882771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810" y="0"/>
                </a:lnTo>
              </a:path>
            </a:pathLst>
          </a:custGeom>
          <a:ln w="3175">
            <a:solidFill>
              <a:srgbClr val="0202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2538095" y="3882390"/>
            <a:ext cx="0" cy="1905"/>
          </a:xfrm>
          <a:custGeom>
            <a:avLst/>
            <a:gdLst/>
            <a:ahLst/>
            <a:cxnLst/>
            <a:rect l="l" t="t" r="r" b="b"/>
            <a:pathLst>
              <a:path h="1904">
                <a:moveTo>
                  <a:pt x="0" y="0"/>
                </a:moveTo>
                <a:lnTo>
                  <a:pt x="0" y="1524"/>
                </a:lnTo>
              </a:path>
            </a:pathLst>
          </a:custGeom>
          <a:ln w="3175">
            <a:solidFill>
              <a:srgbClr val="0202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2538729" y="3883152"/>
            <a:ext cx="7620" cy="0"/>
          </a:xfrm>
          <a:custGeom>
            <a:avLst/>
            <a:gdLst/>
            <a:ahLst/>
            <a:cxnLst/>
            <a:rect l="l" t="t" r="r" b="b"/>
            <a:pathLst>
              <a:path w="7619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3175">
            <a:solidFill>
              <a:srgbClr val="0202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2546985" y="3882390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0" y="0"/>
                </a:moveTo>
                <a:lnTo>
                  <a:pt x="0" y="3048"/>
                </a:lnTo>
              </a:path>
            </a:pathLst>
          </a:custGeom>
          <a:ln w="3175">
            <a:solidFill>
              <a:srgbClr val="0202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2547620" y="3883914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809" y="0"/>
                </a:lnTo>
              </a:path>
            </a:pathLst>
          </a:custGeom>
          <a:ln w="3175">
            <a:solidFill>
              <a:srgbClr val="0202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2559050" y="3886580"/>
            <a:ext cx="1270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0" y="0"/>
                </a:moveTo>
                <a:lnTo>
                  <a:pt x="1270" y="0"/>
                </a:lnTo>
              </a:path>
            </a:pathLst>
          </a:custGeom>
          <a:ln w="3175">
            <a:solidFill>
              <a:srgbClr val="0202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2560320" y="3886580"/>
            <a:ext cx="1270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0" y="0"/>
                </a:moveTo>
                <a:lnTo>
                  <a:pt x="1270" y="0"/>
                </a:lnTo>
              </a:path>
            </a:pathLst>
          </a:custGeom>
          <a:ln w="3175">
            <a:solidFill>
              <a:srgbClr val="0202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2561589" y="3886961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39" y="0"/>
                </a:lnTo>
              </a:path>
            </a:pathLst>
          </a:custGeom>
          <a:ln w="3175">
            <a:solidFill>
              <a:srgbClr val="0202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564129" y="3886961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40" y="0"/>
                </a:lnTo>
              </a:path>
            </a:pathLst>
          </a:custGeom>
          <a:ln w="3175">
            <a:solidFill>
              <a:srgbClr val="0202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2567304" y="3886200"/>
            <a:ext cx="0" cy="2540"/>
          </a:xfrm>
          <a:custGeom>
            <a:avLst/>
            <a:gdLst/>
            <a:ahLst/>
            <a:cxnLst/>
            <a:rect l="l" t="t" r="r" b="b"/>
            <a:pathLst>
              <a:path h="2539">
                <a:moveTo>
                  <a:pt x="0" y="0"/>
                </a:moveTo>
                <a:lnTo>
                  <a:pt x="0" y="2286"/>
                </a:lnTo>
              </a:path>
            </a:pathLst>
          </a:custGeom>
          <a:ln w="3175">
            <a:solidFill>
              <a:srgbClr val="0202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2567939" y="3887342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39" y="0"/>
                </a:lnTo>
              </a:path>
            </a:pathLst>
          </a:custGeom>
          <a:ln w="3175">
            <a:solidFill>
              <a:srgbClr val="0202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2570479" y="3887723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810" y="0"/>
                </a:lnTo>
              </a:path>
            </a:pathLst>
          </a:custGeom>
          <a:ln w="3175">
            <a:solidFill>
              <a:srgbClr val="0202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574289" y="3887723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5079" y="0"/>
                </a:lnTo>
              </a:path>
            </a:pathLst>
          </a:custGeom>
          <a:ln w="3175">
            <a:solidFill>
              <a:srgbClr val="0202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580639" y="3886200"/>
            <a:ext cx="0" cy="3810"/>
          </a:xfrm>
          <a:custGeom>
            <a:avLst/>
            <a:gdLst/>
            <a:ahLst/>
            <a:cxnLst/>
            <a:rect l="l" t="t" r="r" b="b"/>
            <a:pathLst>
              <a:path h="3810">
                <a:moveTo>
                  <a:pt x="0" y="0"/>
                </a:moveTo>
                <a:lnTo>
                  <a:pt x="0" y="3810"/>
                </a:lnTo>
              </a:path>
            </a:pathLst>
          </a:custGeom>
          <a:ln w="3175">
            <a:solidFill>
              <a:srgbClr val="0202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583814" y="3886200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0" y="0"/>
                </a:moveTo>
                <a:lnTo>
                  <a:pt x="0" y="4572"/>
                </a:lnTo>
              </a:path>
            </a:pathLst>
          </a:custGeom>
          <a:ln w="3810">
            <a:solidFill>
              <a:srgbClr val="0202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586354" y="3886200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0" y="0"/>
                </a:moveTo>
                <a:lnTo>
                  <a:pt x="0" y="4572"/>
                </a:lnTo>
              </a:path>
            </a:pathLst>
          </a:custGeom>
          <a:ln w="3175">
            <a:solidFill>
              <a:srgbClr val="0202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2588895" y="3886200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0" y="0"/>
                </a:moveTo>
                <a:lnTo>
                  <a:pt x="0" y="5334"/>
                </a:lnTo>
              </a:path>
            </a:pathLst>
          </a:custGeom>
          <a:ln w="3809">
            <a:solidFill>
              <a:srgbClr val="0202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2592704" y="3886200"/>
            <a:ext cx="0" cy="6350"/>
          </a:xfrm>
          <a:custGeom>
            <a:avLst/>
            <a:gdLst/>
            <a:ahLst/>
            <a:cxnLst/>
            <a:rect l="l" t="t" r="r" b="b"/>
            <a:pathLst>
              <a:path h="6350">
                <a:moveTo>
                  <a:pt x="0" y="0"/>
                </a:moveTo>
                <a:lnTo>
                  <a:pt x="0" y="6096"/>
                </a:lnTo>
              </a:path>
            </a:pathLst>
          </a:custGeom>
          <a:ln w="3810">
            <a:solidFill>
              <a:srgbClr val="0202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2596514" y="3886200"/>
            <a:ext cx="0" cy="6985"/>
          </a:xfrm>
          <a:custGeom>
            <a:avLst/>
            <a:gdLst/>
            <a:ahLst/>
            <a:cxnLst/>
            <a:rect l="l" t="t" r="r" b="b"/>
            <a:pathLst>
              <a:path h="6985">
                <a:moveTo>
                  <a:pt x="0" y="0"/>
                </a:moveTo>
                <a:lnTo>
                  <a:pt x="0" y="6858"/>
                </a:lnTo>
              </a:path>
            </a:pathLst>
          </a:custGeom>
          <a:ln w="3810">
            <a:solidFill>
              <a:srgbClr val="0202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2599054" y="3886200"/>
            <a:ext cx="0" cy="7620"/>
          </a:xfrm>
          <a:custGeom>
            <a:avLst/>
            <a:gdLst/>
            <a:ahLst/>
            <a:cxnLst/>
            <a:rect l="l" t="t" r="r" b="b"/>
            <a:pathLst>
              <a:path h="7620">
                <a:moveTo>
                  <a:pt x="0" y="0"/>
                </a:moveTo>
                <a:lnTo>
                  <a:pt x="0" y="7620"/>
                </a:lnTo>
              </a:path>
            </a:pathLst>
          </a:custGeom>
          <a:ln w="3175">
            <a:solidFill>
              <a:srgbClr val="0202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2602229" y="3886200"/>
            <a:ext cx="0" cy="7620"/>
          </a:xfrm>
          <a:custGeom>
            <a:avLst/>
            <a:gdLst/>
            <a:ahLst/>
            <a:cxnLst/>
            <a:rect l="l" t="t" r="r" b="b"/>
            <a:pathLst>
              <a:path h="7620">
                <a:moveTo>
                  <a:pt x="0" y="0"/>
                </a:moveTo>
                <a:lnTo>
                  <a:pt x="0" y="7620"/>
                </a:lnTo>
              </a:path>
            </a:pathLst>
          </a:custGeom>
          <a:ln w="5079">
            <a:solidFill>
              <a:srgbClr val="0202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2606675" y="3886200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382"/>
                </a:lnTo>
              </a:path>
            </a:pathLst>
          </a:custGeom>
          <a:ln w="3809">
            <a:solidFill>
              <a:srgbClr val="0202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2617470" y="3882390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0"/>
                </a:moveTo>
                <a:lnTo>
                  <a:pt x="0" y="13715"/>
                </a:lnTo>
              </a:path>
            </a:pathLst>
          </a:custGeom>
          <a:ln w="3175">
            <a:solidFill>
              <a:srgbClr val="0202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2621279" y="3882390"/>
            <a:ext cx="0" cy="14604"/>
          </a:xfrm>
          <a:custGeom>
            <a:avLst/>
            <a:gdLst/>
            <a:ahLst/>
            <a:cxnLst/>
            <a:rect l="l" t="t" r="r" b="b"/>
            <a:pathLst>
              <a:path h="14604">
                <a:moveTo>
                  <a:pt x="0" y="0"/>
                </a:moveTo>
                <a:lnTo>
                  <a:pt x="0" y="14477"/>
                </a:lnTo>
              </a:path>
            </a:pathLst>
          </a:custGeom>
          <a:ln w="5079">
            <a:solidFill>
              <a:srgbClr val="0202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2624454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3175">
            <a:solidFill>
              <a:srgbClr val="0202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2627629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5079">
            <a:solidFill>
              <a:srgbClr val="0202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2632075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3809">
            <a:solidFill>
              <a:srgbClr val="0202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2635250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3175">
            <a:solidFill>
              <a:srgbClr val="0202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2637154" y="3882390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0"/>
                </a:moveTo>
                <a:lnTo>
                  <a:pt x="0" y="16763"/>
                </a:lnTo>
              </a:path>
            </a:pathLst>
          </a:custGeom>
          <a:ln w="3175">
            <a:solidFill>
              <a:srgbClr val="0202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2639060" y="3882390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0"/>
                </a:moveTo>
                <a:lnTo>
                  <a:pt x="0" y="16763"/>
                </a:lnTo>
              </a:path>
            </a:pathLst>
          </a:custGeom>
          <a:ln w="3175">
            <a:solidFill>
              <a:srgbClr val="0202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2641600" y="3882390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0" y="0"/>
                </a:moveTo>
                <a:lnTo>
                  <a:pt x="0" y="17525"/>
                </a:lnTo>
              </a:path>
            </a:pathLst>
          </a:custGeom>
          <a:ln w="3175">
            <a:solidFill>
              <a:srgbClr val="0202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2533650" y="3882771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810" y="0"/>
                </a:lnTo>
              </a:path>
            </a:pathLst>
          </a:custGeom>
          <a:ln w="3175">
            <a:solidFill>
              <a:srgbClr val="0202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2537460" y="3883152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39" y="0"/>
                </a:lnTo>
              </a:path>
            </a:pathLst>
          </a:custGeom>
          <a:ln w="3175">
            <a:solidFill>
              <a:srgbClr val="0202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2540000" y="3883152"/>
            <a:ext cx="7620" cy="0"/>
          </a:xfrm>
          <a:custGeom>
            <a:avLst/>
            <a:gdLst/>
            <a:ahLst/>
            <a:cxnLst/>
            <a:rect l="l" t="t" r="r" b="b"/>
            <a:pathLst>
              <a:path w="7619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3175">
            <a:solidFill>
              <a:srgbClr val="0202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2548254" y="3882390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0" y="0"/>
                </a:moveTo>
                <a:lnTo>
                  <a:pt x="0" y="3048"/>
                </a:lnTo>
              </a:path>
            </a:pathLst>
          </a:custGeom>
          <a:ln w="3175">
            <a:solidFill>
              <a:srgbClr val="0202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2550160" y="3882390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0" y="0"/>
                </a:moveTo>
                <a:lnTo>
                  <a:pt x="0" y="3048"/>
                </a:lnTo>
              </a:path>
            </a:pathLst>
          </a:custGeom>
          <a:ln w="3175">
            <a:solidFill>
              <a:srgbClr val="0202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2559050" y="3886580"/>
            <a:ext cx="1270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0" y="0"/>
                </a:moveTo>
                <a:lnTo>
                  <a:pt x="1270" y="0"/>
                </a:lnTo>
              </a:path>
            </a:pathLst>
          </a:custGeom>
          <a:ln w="3175">
            <a:solidFill>
              <a:srgbClr val="0202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2560320" y="3886580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39" y="0"/>
                </a:lnTo>
              </a:path>
            </a:pathLst>
          </a:custGeom>
          <a:ln w="3175">
            <a:solidFill>
              <a:srgbClr val="0202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2562860" y="3886961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39" y="0"/>
                </a:lnTo>
              </a:path>
            </a:pathLst>
          </a:custGeom>
          <a:ln w="3175">
            <a:solidFill>
              <a:srgbClr val="0202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2565400" y="3886961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40" y="0"/>
                </a:lnTo>
              </a:path>
            </a:pathLst>
          </a:custGeom>
          <a:ln w="3175">
            <a:solidFill>
              <a:srgbClr val="0202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2568575" y="3886200"/>
            <a:ext cx="0" cy="2540"/>
          </a:xfrm>
          <a:custGeom>
            <a:avLst/>
            <a:gdLst/>
            <a:ahLst/>
            <a:cxnLst/>
            <a:rect l="l" t="t" r="r" b="b"/>
            <a:pathLst>
              <a:path h="2539">
                <a:moveTo>
                  <a:pt x="0" y="0"/>
                </a:moveTo>
                <a:lnTo>
                  <a:pt x="0" y="2286"/>
                </a:lnTo>
              </a:path>
            </a:pathLst>
          </a:custGeom>
          <a:ln w="3175">
            <a:solidFill>
              <a:srgbClr val="0202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2569210" y="3887342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39" y="0"/>
                </a:lnTo>
              </a:path>
            </a:pathLst>
          </a:custGeom>
          <a:ln w="3175">
            <a:solidFill>
              <a:srgbClr val="0202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2573020" y="3886200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0" y="0"/>
                </a:moveTo>
                <a:lnTo>
                  <a:pt x="0" y="3048"/>
                </a:lnTo>
              </a:path>
            </a:pathLst>
          </a:custGeom>
          <a:ln w="3175">
            <a:solidFill>
              <a:srgbClr val="0202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2574289" y="3887723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5079" y="0"/>
                </a:lnTo>
              </a:path>
            </a:pathLst>
          </a:custGeom>
          <a:ln w="3175">
            <a:solidFill>
              <a:srgbClr val="0202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2581275" y="3886200"/>
            <a:ext cx="0" cy="3810"/>
          </a:xfrm>
          <a:custGeom>
            <a:avLst/>
            <a:gdLst/>
            <a:ahLst/>
            <a:cxnLst/>
            <a:rect l="l" t="t" r="r" b="b"/>
            <a:pathLst>
              <a:path h="3810">
                <a:moveTo>
                  <a:pt x="0" y="0"/>
                </a:moveTo>
                <a:lnTo>
                  <a:pt x="0" y="3810"/>
                </a:lnTo>
              </a:path>
            </a:pathLst>
          </a:custGeom>
          <a:ln w="3809">
            <a:solidFill>
              <a:srgbClr val="0202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2585085" y="3886200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0" y="0"/>
                </a:moveTo>
                <a:lnTo>
                  <a:pt x="0" y="4572"/>
                </a:lnTo>
              </a:path>
            </a:pathLst>
          </a:custGeom>
          <a:ln w="3810">
            <a:solidFill>
              <a:srgbClr val="0202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2587625" y="3886200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0" y="0"/>
                </a:moveTo>
                <a:lnTo>
                  <a:pt x="0" y="4572"/>
                </a:lnTo>
              </a:path>
            </a:pathLst>
          </a:custGeom>
          <a:ln w="3175">
            <a:solidFill>
              <a:srgbClr val="0202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2590164" y="3886200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0" y="0"/>
                </a:moveTo>
                <a:lnTo>
                  <a:pt x="0" y="5334"/>
                </a:lnTo>
              </a:path>
            </a:pathLst>
          </a:custGeom>
          <a:ln w="3810">
            <a:solidFill>
              <a:srgbClr val="0202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2593339" y="3886200"/>
            <a:ext cx="0" cy="6350"/>
          </a:xfrm>
          <a:custGeom>
            <a:avLst/>
            <a:gdLst/>
            <a:ahLst/>
            <a:cxnLst/>
            <a:rect l="l" t="t" r="r" b="b"/>
            <a:pathLst>
              <a:path h="6350">
                <a:moveTo>
                  <a:pt x="0" y="0"/>
                </a:moveTo>
                <a:lnTo>
                  <a:pt x="0" y="6096"/>
                </a:lnTo>
              </a:path>
            </a:pathLst>
          </a:custGeom>
          <a:ln w="3175">
            <a:solidFill>
              <a:srgbClr val="0202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2596514" y="3886200"/>
            <a:ext cx="0" cy="6985"/>
          </a:xfrm>
          <a:custGeom>
            <a:avLst/>
            <a:gdLst/>
            <a:ahLst/>
            <a:cxnLst/>
            <a:rect l="l" t="t" r="r" b="b"/>
            <a:pathLst>
              <a:path h="6985">
                <a:moveTo>
                  <a:pt x="0" y="0"/>
                </a:moveTo>
                <a:lnTo>
                  <a:pt x="0" y="6858"/>
                </a:lnTo>
              </a:path>
            </a:pathLst>
          </a:custGeom>
          <a:ln w="3810">
            <a:solidFill>
              <a:srgbClr val="0202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2599689" y="3886200"/>
            <a:ext cx="0" cy="7620"/>
          </a:xfrm>
          <a:custGeom>
            <a:avLst/>
            <a:gdLst/>
            <a:ahLst/>
            <a:cxnLst/>
            <a:rect l="l" t="t" r="r" b="b"/>
            <a:pathLst>
              <a:path h="7620">
                <a:moveTo>
                  <a:pt x="0" y="0"/>
                </a:moveTo>
                <a:lnTo>
                  <a:pt x="0" y="7620"/>
                </a:lnTo>
              </a:path>
            </a:pathLst>
          </a:custGeom>
          <a:ln w="3175">
            <a:solidFill>
              <a:srgbClr val="0202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2602864" y="3886200"/>
            <a:ext cx="0" cy="7620"/>
          </a:xfrm>
          <a:custGeom>
            <a:avLst/>
            <a:gdLst/>
            <a:ahLst/>
            <a:cxnLst/>
            <a:rect l="l" t="t" r="r" b="b"/>
            <a:pathLst>
              <a:path h="7620">
                <a:moveTo>
                  <a:pt x="0" y="0"/>
                </a:moveTo>
                <a:lnTo>
                  <a:pt x="0" y="7620"/>
                </a:lnTo>
              </a:path>
            </a:pathLst>
          </a:custGeom>
          <a:ln w="3810">
            <a:solidFill>
              <a:srgbClr val="0202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2607310" y="3886200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382"/>
                </a:lnTo>
              </a:path>
            </a:pathLst>
          </a:custGeom>
          <a:ln w="5079">
            <a:solidFill>
              <a:srgbClr val="0202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2618739" y="3882390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0"/>
                </a:moveTo>
                <a:lnTo>
                  <a:pt x="0" y="13715"/>
                </a:lnTo>
              </a:path>
            </a:pathLst>
          </a:custGeom>
          <a:ln w="3175">
            <a:solidFill>
              <a:srgbClr val="0202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2621914" y="3882390"/>
            <a:ext cx="0" cy="14604"/>
          </a:xfrm>
          <a:custGeom>
            <a:avLst/>
            <a:gdLst/>
            <a:ahLst/>
            <a:cxnLst/>
            <a:rect l="l" t="t" r="r" b="b"/>
            <a:pathLst>
              <a:path h="14604">
                <a:moveTo>
                  <a:pt x="0" y="0"/>
                </a:moveTo>
                <a:lnTo>
                  <a:pt x="0" y="14477"/>
                </a:lnTo>
              </a:path>
            </a:pathLst>
          </a:custGeom>
          <a:ln w="3810">
            <a:solidFill>
              <a:srgbClr val="0202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2624454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3175">
            <a:solidFill>
              <a:srgbClr val="0202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2628264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6350">
            <a:solidFill>
              <a:srgbClr val="0202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2633345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3809">
            <a:solidFill>
              <a:srgbClr val="0202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2635885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3175">
            <a:solidFill>
              <a:srgbClr val="0202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2637789" y="3882390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0"/>
                </a:moveTo>
                <a:lnTo>
                  <a:pt x="0" y="16763"/>
                </a:lnTo>
              </a:path>
            </a:pathLst>
          </a:custGeom>
          <a:ln w="3175">
            <a:solidFill>
              <a:srgbClr val="0202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2639695" y="3882390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0"/>
                </a:moveTo>
                <a:lnTo>
                  <a:pt x="0" y="16763"/>
                </a:lnTo>
              </a:path>
            </a:pathLst>
          </a:custGeom>
          <a:ln w="3175">
            <a:solidFill>
              <a:srgbClr val="0202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2641600" y="3882390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0" y="0"/>
                </a:moveTo>
                <a:lnTo>
                  <a:pt x="0" y="17525"/>
                </a:lnTo>
              </a:path>
            </a:pathLst>
          </a:custGeom>
          <a:ln w="3175">
            <a:solidFill>
              <a:srgbClr val="0202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2533650" y="3882771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810" y="0"/>
                </a:lnTo>
              </a:path>
            </a:pathLst>
          </a:custGeom>
          <a:ln w="3175">
            <a:solidFill>
              <a:srgbClr val="0202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2537460" y="3883152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39" y="0"/>
                </a:lnTo>
              </a:path>
            </a:pathLst>
          </a:custGeom>
          <a:ln w="3175">
            <a:solidFill>
              <a:srgbClr val="0202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2540000" y="3883152"/>
            <a:ext cx="7620" cy="0"/>
          </a:xfrm>
          <a:custGeom>
            <a:avLst/>
            <a:gdLst/>
            <a:ahLst/>
            <a:cxnLst/>
            <a:rect l="l" t="t" r="r" b="b"/>
            <a:pathLst>
              <a:path w="7619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3175">
            <a:solidFill>
              <a:srgbClr val="0202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2550160" y="3882390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0" y="0"/>
                </a:moveTo>
                <a:lnTo>
                  <a:pt x="0" y="3048"/>
                </a:lnTo>
              </a:path>
            </a:pathLst>
          </a:custGeom>
          <a:ln w="3175">
            <a:solidFill>
              <a:srgbClr val="0202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2559050" y="3886580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40" y="0"/>
                </a:lnTo>
              </a:path>
            </a:pathLst>
          </a:custGeom>
          <a:ln w="3175">
            <a:solidFill>
              <a:srgbClr val="0202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2561589" y="3886580"/>
            <a:ext cx="1270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0" y="0"/>
                </a:moveTo>
                <a:lnTo>
                  <a:pt x="1270" y="0"/>
                </a:lnTo>
              </a:path>
            </a:pathLst>
          </a:custGeom>
          <a:ln w="3175">
            <a:solidFill>
              <a:srgbClr val="0202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2562860" y="3886961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39" y="0"/>
                </a:lnTo>
              </a:path>
            </a:pathLst>
          </a:custGeom>
          <a:ln w="3175">
            <a:solidFill>
              <a:srgbClr val="0202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2565400" y="3886961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40" y="0"/>
                </a:lnTo>
              </a:path>
            </a:pathLst>
          </a:custGeom>
          <a:ln w="3175">
            <a:solidFill>
              <a:srgbClr val="0202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2568575" y="3886200"/>
            <a:ext cx="0" cy="2540"/>
          </a:xfrm>
          <a:custGeom>
            <a:avLst/>
            <a:gdLst/>
            <a:ahLst/>
            <a:cxnLst/>
            <a:rect l="l" t="t" r="r" b="b"/>
            <a:pathLst>
              <a:path h="2539">
                <a:moveTo>
                  <a:pt x="0" y="0"/>
                </a:moveTo>
                <a:lnTo>
                  <a:pt x="0" y="2286"/>
                </a:lnTo>
              </a:path>
            </a:pathLst>
          </a:custGeom>
          <a:ln w="3175">
            <a:solidFill>
              <a:srgbClr val="0202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2569210" y="3887342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39" y="0"/>
                </a:lnTo>
              </a:path>
            </a:pathLst>
          </a:custGeom>
          <a:ln w="3175">
            <a:solidFill>
              <a:srgbClr val="0202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2573020" y="3886200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0" y="0"/>
                </a:moveTo>
                <a:lnTo>
                  <a:pt x="0" y="3048"/>
                </a:lnTo>
              </a:path>
            </a:pathLst>
          </a:custGeom>
          <a:ln w="3175">
            <a:solidFill>
              <a:srgbClr val="0202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2574289" y="3887723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3175">
            <a:solidFill>
              <a:srgbClr val="0202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2581910" y="3886200"/>
            <a:ext cx="0" cy="3810"/>
          </a:xfrm>
          <a:custGeom>
            <a:avLst/>
            <a:gdLst/>
            <a:ahLst/>
            <a:cxnLst/>
            <a:rect l="l" t="t" r="r" b="b"/>
            <a:pathLst>
              <a:path h="3810">
                <a:moveTo>
                  <a:pt x="0" y="0"/>
                </a:moveTo>
                <a:lnTo>
                  <a:pt x="0" y="3810"/>
                </a:lnTo>
              </a:path>
            </a:pathLst>
          </a:custGeom>
          <a:ln w="3175">
            <a:solidFill>
              <a:srgbClr val="0202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2585085" y="3886200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0" y="0"/>
                </a:moveTo>
                <a:lnTo>
                  <a:pt x="0" y="4572"/>
                </a:lnTo>
              </a:path>
            </a:pathLst>
          </a:custGeom>
          <a:ln w="3810">
            <a:solidFill>
              <a:srgbClr val="0202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2587625" y="3886200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0" y="0"/>
                </a:moveTo>
                <a:lnTo>
                  <a:pt x="0" y="4572"/>
                </a:lnTo>
              </a:path>
            </a:pathLst>
          </a:custGeom>
          <a:ln w="3175">
            <a:solidFill>
              <a:srgbClr val="0202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2590164" y="3886200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0" y="0"/>
                </a:moveTo>
                <a:lnTo>
                  <a:pt x="0" y="5334"/>
                </a:lnTo>
              </a:path>
            </a:pathLst>
          </a:custGeom>
          <a:ln w="3810">
            <a:solidFill>
              <a:srgbClr val="0202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2593339" y="3886200"/>
            <a:ext cx="0" cy="6350"/>
          </a:xfrm>
          <a:custGeom>
            <a:avLst/>
            <a:gdLst/>
            <a:ahLst/>
            <a:cxnLst/>
            <a:rect l="l" t="t" r="r" b="b"/>
            <a:pathLst>
              <a:path h="6350">
                <a:moveTo>
                  <a:pt x="0" y="0"/>
                </a:moveTo>
                <a:lnTo>
                  <a:pt x="0" y="6096"/>
                </a:lnTo>
              </a:path>
            </a:pathLst>
          </a:custGeom>
          <a:ln w="3175">
            <a:solidFill>
              <a:srgbClr val="0202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2597150" y="3886200"/>
            <a:ext cx="0" cy="6985"/>
          </a:xfrm>
          <a:custGeom>
            <a:avLst/>
            <a:gdLst/>
            <a:ahLst/>
            <a:cxnLst/>
            <a:rect l="l" t="t" r="r" b="b"/>
            <a:pathLst>
              <a:path h="6985">
                <a:moveTo>
                  <a:pt x="0" y="0"/>
                </a:moveTo>
                <a:lnTo>
                  <a:pt x="0" y="6858"/>
                </a:lnTo>
              </a:path>
            </a:pathLst>
          </a:custGeom>
          <a:ln w="5079">
            <a:solidFill>
              <a:srgbClr val="0202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2600325" y="3886200"/>
            <a:ext cx="0" cy="7620"/>
          </a:xfrm>
          <a:custGeom>
            <a:avLst/>
            <a:gdLst/>
            <a:ahLst/>
            <a:cxnLst/>
            <a:rect l="l" t="t" r="r" b="b"/>
            <a:pathLst>
              <a:path h="7620">
                <a:moveTo>
                  <a:pt x="0" y="0"/>
                </a:moveTo>
                <a:lnTo>
                  <a:pt x="0" y="7620"/>
                </a:lnTo>
              </a:path>
            </a:pathLst>
          </a:custGeom>
          <a:ln w="3175">
            <a:solidFill>
              <a:srgbClr val="0202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2602864" y="3886200"/>
            <a:ext cx="0" cy="7620"/>
          </a:xfrm>
          <a:custGeom>
            <a:avLst/>
            <a:gdLst/>
            <a:ahLst/>
            <a:cxnLst/>
            <a:rect l="l" t="t" r="r" b="b"/>
            <a:pathLst>
              <a:path h="7620">
                <a:moveTo>
                  <a:pt x="0" y="0"/>
                </a:moveTo>
                <a:lnTo>
                  <a:pt x="0" y="7620"/>
                </a:lnTo>
              </a:path>
            </a:pathLst>
          </a:custGeom>
          <a:ln w="3810">
            <a:solidFill>
              <a:srgbClr val="0202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2607310" y="3886200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382"/>
                </a:lnTo>
              </a:path>
            </a:pathLst>
          </a:custGeom>
          <a:ln w="5079">
            <a:solidFill>
              <a:srgbClr val="0202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2618739" y="3882390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0"/>
                </a:moveTo>
                <a:lnTo>
                  <a:pt x="0" y="13715"/>
                </a:lnTo>
              </a:path>
            </a:pathLst>
          </a:custGeom>
          <a:ln w="3175">
            <a:solidFill>
              <a:srgbClr val="0202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2621914" y="3882390"/>
            <a:ext cx="0" cy="14604"/>
          </a:xfrm>
          <a:custGeom>
            <a:avLst/>
            <a:gdLst/>
            <a:ahLst/>
            <a:cxnLst/>
            <a:rect l="l" t="t" r="r" b="b"/>
            <a:pathLst>
              <a:path h="14604">
                <a:moveTo>
                  <a:pt x="0" y="0"/>
                </a:moveTo>
                <a:lnTo>
                  <a:pt x="0" y="14477"/>
                </a:lnTo>
              </a:path>
            </a:pathLst>
          </a:custGeom>
          <a:ln w="3810">
            <a:solidFill>
              <a:srgbClr val="0202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2625089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3175">
            <a:solidFill>
              <a:srgbClr val="0202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2628900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5079">
            <a:solidFill>
              <a:srgbClr val="0202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2633345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3809">
            <a:solidFill>
              <a:srgbClr val="0202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2636520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3175">
            <a:solidFill>
              <a:srgbClr val="0202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2638425" y="3882390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0"/>
                </a:moveTo>
                <a:lnTo>
                  <a:pt x="0" y="16763"/>
                </a:lnTo>
              </a:path>
            </a:pathLst>
          </a:custGeom>
          <a:ln w="3175">
            <a:solidFill>
              <a:srgbClr val="0202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2639695" y="3882390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0"/>
                </a:moveTo>
                <a:lnTo>
                  <a:pt x="0" y="16763"/>
                </a:lnTo>
              </a:path>
            </a:pathLst>
          </a:custGeom>
          <a:ln w="3175">
            <a:solidFill>
              <a:srgbClr val="0202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2641600" y="3882390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0" y="0"/>
                </a:moveTo>
                <a:lnTo>
                  <a:pt x="0" y="17525"/>
                </a:lnTo>
              </a:path>
            </a:pathLst>
          </a:custGeom>
          <a:ln w="3175">
            <a:solidFill>
              <a:srgbClr val="0202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2533650" y="3882771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810" y="0"/>
                </a:lnTo>
              </a:path>
            </a:pathLst>
          </a:custGeom>
          <a:ln w="3175">
            <a:solidFill>
              <a:srgbClr val="0202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2538095" y="3882390"/>
            <a:ext cx="0" cy="1905"/>
          </a:xfrm>
          <a:custGeom>
            <a:avLst/>
            <a:gdLst/>
            <a:ahLst/>
            <a:cxnLst/>
            <a:rect l="l" t="t" r="r" b="b"/>
            <a:pathLst>
              <a:path h="1904">
                <a:moveTo>
                  <a:pt x="0" y="0"/>
                </a:moveTo>
                <a:lnTo>
                  <a:pt x="0" y="1524"/>
                </a:lnTo>
              </a:path>
            </a:pathLst>
          </a:custGeom>
          <a:ln w="3175">
            <a:solidFill>
              <a:srgbClr val="0202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2538729" y="3883152"/>
            <a:ext cx="7620" cy="0"/>
          </a:xfrm>
          <a:custGeom>
            <a:avLst/>
            <a:gdLst/>
            <a:ahLst/>
            <a:cxnLst/>
            <a:rect l="l" t="t" r="r" b="b"/>
            <a:pathLst>
              <a:path w="7619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3175">
            <a:solidFill>
              <a:srgbClr val="0202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2546985" y="3882390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0" y="0"/>
                </a:moveTo>
                <a:lnTo>
                  <a:pt x="0" y="3048"/>
                </a:lnTo>
              </a:path>
            </a:pathLst>
          </a:custGeom>
          <a:ln w="3175">
            <a:solidFill>
              <a:srgbClr val="0202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2547620" y="3883914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809" y="0"/>
                </a:lnTo>
              </a:path>
            </a:pathLst>
          </a:custGeom>
          <a:ln w="3175">
            <a:solidFill>
              <a:srgbClr val="0202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2559050" y="3886580"/>
            <a:ext cx="1270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0" y="0"/>
                </a:moveTo>
                <a:lnTo>
                  <a:pt x="1270" y="0"/>
                </a:lnTo>
              </a:path>
            </a:pathLst>
          </a:custGeom>
          <a:ln w="3175">
            <a:solidFill>
              <a:srgbClr val="0202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2560320" y="3886580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39" y="0"/>
                </a:lnTo>
              </a:path>
            </a:pathLst>
          </a:custGeom>
          <a:ln w="3175">
            <a:solidFill>
              <a:srgbClr val="0202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2563495" y="3886200"/>
            <a:ext cx="0" cy="1905"/>
          </a:xfrm>
          <a:custGeom>
            <a:avLst/>
            <a:gdLst/>
            <a:ahLst/>
            <a:cxnLst/>
            <a:rect l="l" t="t" r="r" b="b"/>
            <a:pathLst>
              <a:path h="1904">
                <a:moveTo>
                  <a:pt x="0" y="0"/>
                </a:moveTo>
                <a:lnTo>
                  <a:pt x="0" y="1524"/>
                </a:lnTo>
              </a:path>
            </a:pathLst>
          </a:custGeom>
          <a:ln w="3175">
            <a:solidFill>
              <a:srgbClr val="0202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2564129" y="3886961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40" y="0"/>
                </a:lnTo>
              </a:path>
            </a:pathLst>
          </a:custGeom>
          <a:ln w="3175">
            <a:solidFill>
              <a:srgbClr val="0202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2566670" y="3887342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39" y="0"/>
                </a:lnTo>
              </a:path>
            </a:pathLst>
          </a:custGeom>
          <a:ln w="3175">
            <a:solidFill>
              <a:srgbClr val="0202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2569845" y="3886200"/>
            <a:ext cx="0" cy="2540"/>
          </a:xfrm>
          <a:custGeom>
            <a:avLst/>
            <a:gdLst/>
            <a:ahLst/>
            <a:cxnLst/>
            <a:rect l="l" t="t" r="r" b="b"/>
            <a:pathLst>
              <a:path h="2539">
                <a:moveTo>
                  <a:pt x="0" y="0"/>
                </a:moveTo>
                <a:lnTo>
                  <a:pt x="0" y="2286"/>
                </a:lnTo>
              </a:path>
            </a:pathLst>
          </a:custGeom>
          <a:ln w="3175">
            <a:solidFill>
              <a:srgbClr val="0202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2570479" y="3887723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810" y="0"/>
                </a:lnTo>
              </a:path>
            </a:pathLst>
          </a:custGeom>
          <a:ln w="3175">
            <a:solidFill>
              <a:srgbClr val="0202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2574289" y="3887723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5079" y="0"/>
                </a:lnTo>
              </a:path>
            </a:pathLst>
          </a:custGeom>
          <a:ln w="3175">
            <a:solidFill>
              <a:srgbClr val="0202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2580639" y="3886200"/>
            <a:ext cx="0" cy="3810"/>
          </a:xfrm>
          <a:custGeom>
            <a:avLst/>
            <a:gdLst/>
            <a:ahLst/>
            <a:cxnLst/>
            <a:rect l="l" t="t" r="r" b="b"/>
            <a:pathLst>
              <a:path h="3810">
                <a:moveTo>
                  <a:pt x="0" y="0"/>
                </a:moveTo>
                <a:lnTo>
                  <a:pt x="0" y="3810"/>
                </a:lnTo>
              </a:path>
            </a:pathLst>
          </a:custGeom>
          <a:ln w="3175">
            <a:solidFill>
              <a:srgbClr val="0202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2583814" y="3886200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0" y="0"/>
                </a:moveTo>
                <a:lnTo>
                  <a:pt x="0" y="4572"/>
                </a:lnTo>
              </a:path>
            </a:pathLst>
          </a:custGeom>
          <a:ln w="3810">
            <a:solidFill>
              <a:srgbClr val="0202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2586989" y="3886200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0" y="0"/>
                </a:moveTo>
                <a:lnTo>
                  <a:pt x="0" y="4572"/>
                </a:lnTo>
              </a:path>
            </a:pathLst>
          </a:custGeom>
          <a:ln w="3175">
            <a:solidFill>
              <a:srgbClr val="0202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2589529" y="3886200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0" y="0"/>
                </a:moveTo>
                <a:lnTo>
                  <a:pt x="0" y="5334"/>
                </a:lnTo>
              </a:path>
            </a:pathLst>
          </a:custGeom>
          <a:ln w="3175">
            <a:solidFill>
              <a:srgbClr val="0202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2592704" y="3886200"/>
            <a:ext cx="0" cy="6350"/>
          </a:xfrm>
          <a:custGeom>
            <a:avLst/>
            <a:gdLst/>
            <a:ahLst/>
            <a:cxnLst/>
            <a:rect l="l" t="t" r="r" b="b"/>
            <a:pathLst>
              <a:path h="6350">
                <a:moveTo>
                  <a:pt x="0" y="0"/>
                </a:moveTo>
                <a:lnTo>
                  <a:pt x="0" y="6096"/>
                </a:lnTo>
              </a:path>
            </a:pathLst>
          </a:custGeom>
          <a:ln w="3810">
            <a:solidFill>
              <a:srgbClr val="0202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2596514" y="3886200"/>
            <a:ext cx="0" cy="6985"/>
          </a:xfrm>
          <a:custGeom>
            <a:avLst/>
            <a:gdLst/>
            <a:ahLst/>
            <a:cxnLst/>
            <a:rect l="l" t="t" r="r" b="b"/>
            <a:pathLst>
              <a:path h="6985">
                <a:moveTo>
                  <a:pt x="0" y="0"/>
                </a:moveTo>
                <a:lnTo>
                  <a:pt x="0" y="6858"/>
                </a:lnTo>
              </a:path>
            </a:pathLst>
          </a:custGeom>
          <a:ln w="3810">
            <a:solidFill>
              <a:srgbClr val="0202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2599689" y="3886200"/>
            <a:ext cx="0" cy="7620"/>
          </a:xfrm>
          <a:custGeom>
            <a:avLst/>
            <a:gdLst/>
            <a:ahLst/>
            <a:cxnLst/>
            <a:rect l="l" t="t" r="r" b="b"/>
            <a:pathLst>
              <a:path h="7620">
                <a:moveTo>
                  <a:pt x="0" y="0"/>
                </a:moveTo>
                <a:lnTo>
                  <a:pt x="0" y="7620"/>
                </a:lnTo>
              </a:path>
            </a:pathLst>
          </a:custGeom>
          <a:ln w="3175">
            <a:solidFill>
              <a:srgbClr val="0202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2602864" y="3886200"/>
            <a:ext cx="0" cy="7620"/>
          </a:xfrm>
          <a:custGeom>
            <a:avLst/>
            <a:gdLst/>
            <a:ahLst/>
            <a:cxnLst/>
            <a:rect l="l" t="t" r="r" b="b"/>
            <a:pathLst>
              <a:path h="7620">
                <a:moveTo>
                  <a:pt x="0" y="0"/>
                </a:moveTo>
                <a:lnTo>
                  <a:pt x="0" y="7620"/>
                </a:lnTo>
              </a:path>
            </a:pathLst>
          </a:custGeom>
          <a:ln w="3810">
            <a:solidFill>
              <a:srgbClr val="0202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2606675" y="3886200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382"/>
                </a:lnTo>
              </a:path>
            </a:pathLst>
          </a:custGeom>
          <a:ln w="3809">
            <a:solidFill>
              <a:srgbClr val="0202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2618104" y="3882390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0"/>
                </a:moveTo>
                <a:lnTo>
                  <a:pt x="0" y="13715"/>
                </a:lnTo>
              </a:path>
            </a:pathLst>
          </a:custGeom>
          <a:ln w="3810">
            <a:solidFill>
              <a:srgbClr val="0202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2621914" y="3882390"/>
            <a:ext cx="0" cy="14604"/>
          </a:xfrm>
          <a:custGeom>
            <a:avLst/>
            <a:gdLst/>
            <a:ahLst/>
            <a:cxnLst/>
            <a:rect l="l" t="t" r="r" b="b"/>
            <a:pathLst>
              <a:path h="14604">
                <a:moveTo>
                  <a:pt x="0" y="0"/>
                </a:moveTo>
                <a:lnTo>
                  <a:pt x="0" y="14477"/>
                </a:lnTo>
              </a:path>
            </a:pathLst>
          </a:custGeom>
          <a:ln w="3810">
            <a:solidFill>
              <a:srgbClr val="0202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2624454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3175">
            <a:solidFill>
              <a:srgbClr val="0202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2627629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5079">
            <a:solidFill>
              <a:srgbClr val="0202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2632075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3809">
            <a:solidFill>
              <a:srgbClr val="0202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2635250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3175">
            <a:solidFill>
              <a:srgbClr val="0202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2637789" y="3882390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0"/>
                </a:moveTo>
                <a:lnTo>
                  <a:pt x="0" y="16763"/>
                </a:lnTo>
              </a:path>
            </a:pathLst>
          </a:custGeom>
          <a:ln w="3175">
            <a:solidFill>
              <a:srgbClr val="0202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2639695" y="3882390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0"/>
                </a:moveTo>
                <a:lnTo>
                  <a:pt x="0" y="16763"/>
                </a:lnTo>
              </a:path>
            </a:pathLst>
          </a:custGeom>
          <a:ln w="3175">
            <a:solidFill>
              <a:srgbClr val="0202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2641600" y="3882390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0" y="0"/>
                </a:moveTo>
                <a:lnTo>
                  <a:pt x="0" y="17525"/>
                </a:lnTo>
              </a:path>
            </a:pathLst>
          </a:custGeom>
          <a:ln w="3175">
            <a:solidFill>
              <a:srgbClr val="0202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2534920" y="3882771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809" y="0"/>
                </a:lnTo>
              </a:path>
            </a:pathLst>
          </a:custGeom>
          <a:ln w="3175">
            <a:solidFill>
              <a:srgbClr val="020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2539364" y="3882390"/>
            <a:ext cx="0" cy="1905"/>
          </a:xfrm>
          <a:custGeom>
            <a:avLst/>
            <a:gdLst/>
            <a:ahLst/>
            <a:cxnLst/>
            <a:rect l="l" t="t" r="r" b="b"/>
            <a:pathLst>
              <a:path h="1904">
                <a:moveTo>
                  <a:pt x="0" y="0"/>
                </a:moveTo>
                <a:lnTo>
                  <a:pt x="0" y="1524"/>
                </a:lnTo>
              </a:path>
            </a:pathLst>
          </a:custGeom>
          <a:ln w="3175">
            <a:solidFill>
              <a:srgbClr val="020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2540000" y="3883152"/>
            <a:ext cx="7620" cy="0"/>
          </a:xfrm>
          <a:custGeom>
            <a:avLst/>
            <a:gdLst/>
            <a:ahLst/>
            <a:cxnLst/>
            <a:rect l="l" t="t" r="r" b="b"/>
            <a:pathLst>
              <a:path w="7619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3175">
            <a:solidFill>
              <a:srgbClr val="020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2548254" y="3882390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0" y="0"/>
                </a:moveTo>
                <a:lnTo>
                  <a:pt x="0" y="3048"/>
                </a:lnTo>
              </a:path>
            </a:pathLst>
          </a:custGeom>
          <a:ln w="3175">
            <a:solidFill>
              <a:srgbClr val="020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2550160" y="3882390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0" y="0"/>
                </a:moveTo>
                <a:lnTo>
                  <a:pt x="0" y="3048"/>
                </a:lnTo>
              </a:path>
            </a:pathLst>
          </a:custGeom>
          <a:ln w="3175">
            <a:solidFill>
              <a:srgbClr val="020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2559050" y="3886580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40" y="0"/>
                </a:lnTo>
              </a:path>
            </a:pathLst>
          </a:custGeom>
          <a:ln w="3175">
            <a:solidFill>
              <a:srgbClr val="020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2561589" y="3886580"/>
            <a:ext cx="1270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0" y="0"/>
                </a:moveTo>
                <a:lnTo>
                  <a:pt x="1270" y="0"/>
                </a:lnTo>
              </a:path>
            </a:pathLst>
          </a:custGeom>
          <a:ln w="3175">
            <a:solidFill>
              <a:srgbClr val="020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2562860" y="3886961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39" y="0"/>
                </a:lnTo>
              </a:path>
            </a:pathLst>
          </a:custGeom>
          <a:ln w="3175">
            <a:solidFill>
              <a:srgbClr val="020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2565400" y="3886961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40" y="0"/>
                </a:lnTo>
              </a:path>
            </a:pathLst>
          </a:custGeom>
          <a:ln w="3175">
            <a:solidFill>
              <a:srgbClr val="020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2568575" y="3886200"/>
            <a:ext cx="0" cy="2540"/>
          </a:xfrm>
          <a:custGeom>
            <a:avLst/>
            <a:gdLst/>
            <a:ahLst/>
            <a:cxnLst/>
            <a:rect l="l" t="t" r="r" b="b"/>
            <a:pathLst>
              <a:path h="2539">
                <a:moveTo>
                  <a:pt x="0" y="0"/>
                </a:moveTo>
                <a:lnTo>
                  <a:pt x="0" y="2286"/>
                </a:lnTo>
              </a:path>
            </a:pathLst>
          </a:custGeom>
          <a:ln w="3175">
            <a:solidFill>
              <a:srgbClr val="020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2569210" y="3887342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39" y="0"/>
                </a:lnTo>
              </a:path>
            </a:pathLst>
          </a:custGeom>
          <a:ln w="3175">
            <a:solidFill>
              <a:srgbClr val="020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2573020" y="3886200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0" y="0"/>
                </a:moveTo>
                <a:lnTo>
                  <a:pt x="0" y="3048"/>
                </a:lnTo>
              </a:path>
            </a:pathLst>
          </a:custGeom>
          <a:ln w="3175">
            <a:solidFill>
              <a:srgbClr val="020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2574289" y="3887723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3175">
            <a:solidFill>
              <a:srgbClr val="020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2581910" y="3886200"/>
            <a:ext cx="0" cy="3810"/>
          </a:xfrm>
          <a:custGeom>
            <a:avLst/>
            <a:gdLst/>
            <a:ahLst/>
            <a:cxnLst/>
            <a:rect l="l" t="t" r="r" b="b"/>
            <a:pathLst>
              <a:path h="3810">
                <a:moveTo>
                  <a:pt x="0" y="0"/>
                </a:moveTo>
                <a:lnTo>
                  <a:pt x="0" y="3810"/>
                </a:lnTo>
              </a:path>
            </a:pathLst>
          </a:custGeom>
          <a:ln w="3175">
            <a:solidFill>
              <a:srgbClr val="020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2585085" y="3886200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0" y="0"/>
                </a:moveTo>
                <a:lnTo>
                  <a:pt x="0" y="4572"/>
                </a:lnTo>
              </a:path>
            </a:pathLst>
          </a:custGeom>
          <a:ln w="3810">
            <a:solidFill>
              <a:srgbClr val="020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2587625" y="3886200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0" y="0"/>
                </a:moveTo>
                <a:lnTo>
                  <a:pt x="0" y="4572"/>
                </a:lnTo>
              </a:path>
            </a:pathLst>
          </a:custGeom>
          <a:ln w="3175">
            <a:solidFill>
              <a:srgbClr val="020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2590164" y="3886200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0" y="0"/>
                </a:moveTo>
                <a:lnTo>
                  <a:pt x="0" y="5334"/>
                </a:lnTo>
              </a:path>
            </a:pathLst>
          </a:custGeom>
          <a:ln w="3810">
            <a:solidFill>
              <a:srgbClr val="020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2593975" y="3886200"/>
            <a:ext cx="0" cy="6350"/>
          </a:xfrm>
          <a:custGeom>
            <a:avLst/>
            <a:gdLst/>
            <a:ahLst/>
            <a:cxnLst/>
            <a:rect l="l" t="t" r="r" b="b"/>
            <a:pathLst>
              <a:path h="6350">
                <a:moveTo>
                  <a:pt x="0" y="0"/>
                </a:moveTo>
                <a:lnTo>
                  <a:pt x="0" y="6096"/>
                </a:lnTo>
              </a:path>
            </a:pathLst>
          </a:custGeom>
          <a:ln w="3809">
            <a:solidFill>
              <a:srgbClr val="020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2597785" y="3886200"/>
            <a:ext cx="0" cy="6985"/>
          </a:xfrm>
          <a:custGeom>
            <a:avLst/>
            <a:gdLst/>
            <a:ahLst/>
            <a:cxnLst/>
            <a:rect l="l" t="t" r="r" b="b"/>
            <a:pathLst>
              <a:path h="6985">
                <a:moveTo>
                  <a:pt x="0" y="0"/>
                </a:moveTo>
                <a:lnTo>
                  <a:pt x="0" y="6858"/>
                </a:lnTo>
              </a:path>
            </a:pathLst>
          </a:custGeom>
          <a:ln w="3810">
            <a:solidFill>
              <a:srgbClr val="020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2600325" y="3886200"/>
            <a:ext cx="0" cy="7620"/>
          </a:xfrm>
          <a:custGeom>
            <a:avLst/>
            <a:gdLst/>
            <a:ahLst/>
            <a:cxnLst/>
            <a:rect l="l" t="t" r="r" b="b"/>
            <a:pathLst>
              <a:path h="7620">
                <a:moveTo>
                  <a:pt x="0" y="0"/>
                </a:moveTo>
                <a:lnTo>
                  <a:pt x="0" y="7620"/>
                </a:lnTo>
              </a:path>
            </a:pathLst>
          </a:custGeom>
          <a:ln w="3175">
            <a:solidFill>
              <a:srgbClr val="020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2602864" y="3886200"/>
            <a:ext cx="0" cy="7620"/>
          </a:xfrm>
          <a:custGeom>
            <a:avLst/>
            <a:gdLst/>
            <a:ahLst/>
            <a:cxnLst/>
            <a:rect l="l" t="t" r="r" b="b"/>
            <a:pathLst>
              <a:path h="7620">
                <a:moveTo>
                  <a:pt x="0" y="0"/>
                </a:moveTo>
                <a:lnTo>
                  <a:pt x="0" y="7620"/>
                </a:lnTo>
              </a:path>
            </a:pathLst>
          </a:custGeom>
          <a:ln w="3810">
            <a:solidFill>
              <a:srgbClr val="020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2607310" y="3886200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382"/>
                </a:lnTo>
              </a:path>
            </a:pathLst>
          </a:custGeom>
          <a:ln w="5079">
            <a:solidFill>
              <a:srgbClr val="020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2618739" y="3882390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0"/>
                </a:moveTo>
                <a:lnTo>
                  <a:pt x="0" y="13715"/>
                </a:lnTo>
              </a:path>
            </a:pathLst>
          </a:custGeom>
          <a:ln w="3175">
            <a:solidFill>
              <a:srgbClr val="020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2621914" y="3882390"/>
            <a:ext cx="0" cy="14604"/>
          </a:xfrm>
          <a:custGeom>
            <a:avLst/>
            <a:gdLst/>
            <a:ahLst/>
            <a:cxnLst/>
            <a:rect l="l" t="t" r="r" b="b"/>
            <a:pathLst>
              <a:path h="14604">
                <a:moveTo>
                  <a:pt x="0" y="0"/>
                </a:moveTo>
                <a:lnTo>
                  <a:pt x="0" y="14477"/>
                </a:lnTo>
              </a:path>
            </a:pathLst>
          </a:custGeom>
          <a:ln w="3810">
            <a:solidFill>
              <a:srgbClr val="020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2625089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3175">
            <a:solidFill>
              <a:srgbClr val="020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2628900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5079">
            <a:solidFill>
              <a:srgbClr val="020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2633345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3809">
            <a:solidFill>
              <a:srgbClr val="020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2636520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3175">
            <a:solidFill>
              <a:srgbClr val="020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2638425" y="3882390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0"/>
                </a:moveTo>
                <a:lnTo>
                  <a:pt x="0" y="16763"/>
                </a:lnTo>
              </a:path>
            </a:pathLst>
          </a:custGeom>
          <a:ln w="3175">
            <a:solidFill>
              <a:srgbClr val="020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2640329" y="3882390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0"/>
                </a:moveTo>
                <a:lnTo>
                  <a:pt x="0" y="16763"/>
                </a:lnTo>
              </a:path>
            </a:pathLst>
          </a:custGeom>
          <a:ln w="3175">
            <a:solidFill>
              <a:srgbClr val="020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2642235" y="3882390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0" y="0"/>
                </a:moveTo>
                <a:lnTo>
                  <a:pt x="0" y="17525"/>
                </a:lnTo>
              </a:path>
            </a:pathLst>
          </a:custGeom>
          <a:ln w="3175">
            <a:solidFill>
              <a:srgbClr val="0202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2534920" y="3882771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809" y="0"/>
                </a:lnTo>
              </a:path>
            </a:pathLst>
          </a:custGeom>
          <a:ln w="3175">
            <a:solidFill>
              <a:srgbClr val="0202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2539364" y="3882390"/>
            <a:ext cx="0" cy="1905"/>
          </a:xfrm>
          <a:custGeom>
            <a:avLst/>
            <a:gdLst/>
            <a:ahLst/>
            <a:cxnLst/>
            <a:rect l="l" t="t" r="r" b="b"/>
            <a:pathLst>
              <a:path h="1904">
                <a:moveTo>
                  <a:pt x="0" y="0"/>
                </a:moveTo>
                <a:lnTo>
                  <a:pt x="0" y="1524"/>
                </a:lnTo>
              </a:path>
            </a:pathLst>
          </a:custGeom>
          <a:ln w="3175">
            <a:solidFill>
              <a:srgbClr val="0202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2540000" y="3883152"/>
            <a:ext cx="7620" cy="0"/>
          </a:xfrm>
          <a:custGeom>
            <a:avLst/>
            <a:gdLst/>
            <a:ahLst/>
            <a:cxnLst/>
            <a:rect l="l" t="t" r="r" b="b"/>
            <a:pathLst>
              <a:path w="7619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3175">
            <a:solidFill>
              <a:srgbClr val="0202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2548254" y="3882390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0" y="0"/>
                </a:moveTo>
                <a:lnTo>
                  <a:pt x="0" y="3048"/>
                </a:lnTo>
              </a:path>
            </a:pathLst>
          </a:custGeom>
          <a:ln w="3175">
            <a:solidFill>
              <a:srgbClr val="0202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2550160" y="3882390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0" y="0"/>
                </a:moveTo>
                <a:lnTo>
                  <a:pt x="0" y="3048"/>
                </a:lnTo>
              </a:path>
            </a:pathLst>
          </a:custGeom>
          <a:ln w="3175">
            <a:solidFill>
              <a:srgbClr val="0202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2559050" y="3886580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40" y="0"/>
                </a:lnTo>
              </a:path>
            </a:pathLst>
          </a:custGeom>
          <a:ln w="3175">
            <a:solidFill>
              <a:srgbClr val="0202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2561589" y="3886580"/>
            <a:ext cx="1270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0" y="0"/>
                </a:moveTo>
                <a:lnTo>
                  <a:pt x="1270" y="0"/>
                </a:lnTo>
              </a:path>
            </a:pathLst>
          </a:custGeom>
          <a:ln w="3175">
            <a:solidFill>
              <a:srgbClr val="0202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2562860" y="3886961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39" y="0"/>
                </a:lnTo>
              </a:path>
            </a:pathLst>
          </a:custGeom>
          <a:ln w="3175">
            <a:solidFill>
              <a:srgbClr val="0202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2565400" y="3886961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40" y="0"/>
                </a:lnTo>
              </a:path>
            </a:pathLst>
          </a:custGeom>
          <a:ln w="3175">
            <a:solidFill>
              <a:srgbClr val="0202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2568575" y="3886200"/>
            <a:ext cx="0" cy="2540"/>
          </a:xfrm>
          <a:custGeom>
            <a:avLst/>
            <a:gdLst/>
            <a:ahLst/>
            <a:cxnLst/>
            <a:rect l="l" t="t" r="r" b="b"/>
            <a:pathLst>
              <a:path h="2539">
                <a:moveTo>
                  <a:pt x="0" y="0"/>
                </a:moveTo>
                <a:lnTo>
                  <a:pt x="0" y="2286"/>
                </a:lnTo>
              </a:path>
            </a:pathLst>
          </a:custGeom>
          <a:ln w="3175">
            <a:solidFill>
              <a:srgbClr val="0202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2569210" y="3887342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39" y="0"/>
                </a:lnTo>
              </a:path>
            </a:pathLst>
          </a:custGeom>
          <a:ln w="3175">
            <a:solidFill>
              <a:srgbClr val="0202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2573020" y="3886200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0" y="0"/>
                </a:moveTo>
                <a:lnTo>
                  <a:pt x="0" y="3048"/>
                </a:lnTo>
              </a:path>
            </a:pathLst>
          </a:custGeom>
          <a:ln w="3175">
            <a:solidFill>
              <a:srgbClr val="0202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2574289" y="3887723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3175">
            <a:solidFill>
              <a:srgbClr val="0202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2581910" y="3886200"/>
            <a:ext cx="0" cy="3810"/>
          </a:xfrm>
          <a:custGeom>
            <a:avLst/>
            <a:gdLst/>
            <a:ahLst/>
            <a:cxnLst/>
            <a:rect l="l" t="t" r="r" b="b"/>
            <a:pathLst>
              <a:path h="3810">
                <a:moveTo>
                  <a:pt x="0" y="0"/>
                </a:moveTo>
                <a:lnTo>
                  <a:pt x="0" y="3810"/>
                </a:lnTo>
              </a:path>
            </a:pathLst>
          </a:custGeom>
          <a:ln w="3175">
            <a:solidFill>
              <a:srgbClr val="0202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2585085" y="3886200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0" y="0"/>
                </a:moveTo>
                <a:lnTo>
                  <a:pt x="0" y="4572"/>
                </a:lnTo>
              </a:path>
            </a:pathLst>
          </a:custGeom>
          <a:ln w="3810">
            <a:solidFill>
              <a:srgbClr val="0202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2587625" y="3886200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0" y="0"/>
                </a:moveTo>
                <a:lnTo>
                  <a:pt x="0" y="4572"/>
                </a:lnTo>
              </a:path>
            </a:pathLst>
          </a:custGeom>
          <a:ln w="3175">
            <a:solidFill>
              <a:srgbClr val="0202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2590164" y="3886200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0" y="0"/>
                </a:moveTo>
                <a:lnTo>
                  <a:pt x="0" y="5334"/>
                </a:lnTo>
              </a:path>
            </a:pathLst>
          </a:custGeom>
          <a:ln w="3810">
            <a:solidFill>
              <a:srgbClr val="0202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2593975" y="3886200"/>
            <a:ext cx="0" cy="6350"/>
          </a:xfrm>
          <a:custGeom>
            <a:avLst/>
            <a:gdLst/>
            <a:ahLst/>
            <a:cxnLst/>
            <a:rect l="l" t="t" r="r" b="b"/>
            <a:pathLst>
              <a:path h="6350">
                <a:moveTo>
                  <a:pt x="0" y="0"/>
                </a:moveTo>
                <a:lnTo>
                  <a:pt x="0" y="6096"/>
                </a:lnTo>
              </a:path>
            </a:pathLst>
          </a:custGeom>
          <a:ln w="3809">
            <a:solidFill>
              <a:srgbClr val="0202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2597785" y="3886200"/>
            <a:ext cx="0" cy="6985"/>
          </a:xfrm>
          <a:custGeom>
            <a:avLst/>
            <a:gdLst/>
            <a:ahLst/>
            <a:cxnLst/>
            <a:rect l="l" t="t" r="r" b="b"/>
            <a:pathLst>
              <a:path h="6985">
                <a:moveTo>
                  <a:pt x="0" y="0"/>
                </a:moveTo>
                <a:lnTo>
                  <a:pt x="0" y="6858"/>
                </a:lnTo>
              </a:path>
            </a:pathLst>
          </a:custGeom>
          <a:ln w="3810">
            <a:solidFill>
              <a:srgbClr val="0202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2600325" y="3886200"/>
            <a:ext cx="0" cy="7620"/>
          </a:xfrm>
          <a:custGeom>
            <a:avLst/>
            <a:gdLst/>
            <a:ahLst/>
            <a:cxnLst/>
            <a:rect l="l" t="t" r="r" b="b"/>
            <a:pathLst>
              <a:path h="7620">
                <a:moveTo>
                  <a:pt x="0" y="0"/>
                </a:moveTo>
                <a:lnTo>
                  <a:pt x="0" y="7620"/>
                </a:lnTo>
              </a:path>
            </a:pathLst>
          </a:custGeom>
          <a:ln w="3175">
            <a:solidFill>
              <a:srgbClr val="0202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2602864" y="3886200"/>
            <a:ext cx="0" cy="7620"/>
          </a:xfrm>
          <a:custGeom>
            <a:avLst/>
            <a:gdLst/>
            <a:ahLst/>
            <a:cxnLst/>
            <a:rect l="l" t="t" r="r" b="b"/>
            <a:pathLst>
              <a:path h="7620">
                <a:moveTo>
                  <a:pt x="0" y="0"/>
                </a:moveTo>
                <a:lnTo>
                  <a:pt x="0" y="7620"/>
                </a:lnTo>
              </a:path>
            </a:pathLst>
          </a:custGeom>
          <a:ln w="3810">
            <a:solidFill>
              <a:srgbClr val="0202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2607310" y="3886200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382"/>
                </a:lnTo>
              </a:path>
            </a:pathLst>
          </a:custGeom>
          <a:ln w="5079">
            <a:solidFill>
              <a:srgbClr val="0202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2618739" y="3882390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0"/>
                </a:moveTo>
                <a:lnTo>
                  <a:pt x="0" y="13715"/>
                </a:lnTo>
              </a:path>
            </a:pathLst>
          </a:custGeom>
          <a:ln w="3175">
            <a:solidFill>
              <a:srgbClr val="0202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2621914" y="3882390"/>
            <a:ext cx="0" cy="14604"/>
          </a:xfrm>
          <a:custGeom>
            <a:avLst/>
            <a:gdLst/>
            <a:ahLst/>
            <a:cxnLst/>
            <a:rect l="l" t="t" r="r" b="b"/>
            <a:pathLst>
              <a:path h="14604">
                <a:moveTo>
                  <a:pt x="0" y="0"/>
                </a:moveTo>
                <a:lnTo>
                  <a:pt x="0" y="14477"/>
                </a:lnTo>
              </a:path>
            </a:pathLst>
          </a:custGeom>
          <a:ln w="3810">
            <a:solidFill>
              <a:srgbClr val="0202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2625089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3175">
            <a:solidFill>
              <a:srgbClr val="0202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2628900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5079">
            <a:solidFill>
              <a:srgbClr val="0202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2633345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3809">
            <a:solidFill>
              <a:srgbClr val="0202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2636520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3175">
            <a:solidFill>
              <a:srgbClr val="0202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638425" y="3882390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0"/>
                </a:moveTo>
                <a:lnTo>
                  <a:pt x="0" y="16763"/>
                </a:lnTo>
              </a:path>
            </a:pathLst>
          </a:custGeom>
          <a:ln w="3175">
            <a:solidFill>
              <a:srgbClr val="0202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2640329" y="3882390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0"/>
                </a:moveTo>
                <a:lnTo>
                  <a:pt x="0" y="16763"/>
                </a:lnTo>
              </a:path>
            </a:pathLst>
          </a:custGeom>
          <a:ln w="3175">
            <a:solidFill>
              <a:srgbClr val="0202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2642235" y="3882390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0" y="0"/>
                </a:moveTo>
                <a:lnTo>
                  <a:pt x="0" y="17525"/>
                </a:lnTo>
              </a:path>
            </a:pathLst>
          </a:custGeom>
          <a:ln w="3175">
            <a:solidFill>
              <a:srgbClr val="0202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2534920" y="3882771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809" y="0"/>
                </a:lnTo>
              </a:path>
            </a:pathLst>
          </a:custGeom>
          <a:ln w="3175">
            <a:solidFill>
              <a:srgbClr val="0202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2539364" y="3882390"/>
            <a:ext cx="0" cy="1905"/>
          </a:xfrm>
          <a:custGeom>
            <a:avLst/>
            <a:gdLst/>
            <a:ahLst/>
            <a:cxnLst/>
            <a:rect l="l" t="t" r="r" b="b"/>
            <a:pathLst>
              <a:path h="1904">
                <a:moveTo>
                  <a:pt x="0" y="0"/>
                </a:moveTo>
                <a:lnTo>
                  <a:pt x="0" y="1524"/>
                </a:lnTo>
              </a:path>
            </a:pathLst>
          </a:custGeom>
          <a:ln w="3175">
            <a:solidFill>
              <a:srgbClr val="0202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2540000" y="3883152"/>
            <a:ext cx="7620" cy="0"/>
          </a:xfrm>
          <a:custGeom>
            <a:avLst/>
            <a:gdLst/>
            <a:ahLst/>
            <a:cxnLst/>
            <a:rect l="l" t="t" r="r" b="b"/>
            <a:pathLst>
              <a:path w="7619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3175">
            <a:solidFill>
              <a:srgbClr val="0202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2548254" y="3882390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0" y="0"/>
                </a:moveTo>
                <a:lnTo>
                  <a:pt x="0" y="3048"/>
                </a:lnTo>
              </a:path>
            </a:pathLst>
          </a:custGeom>
          <a:ln w="3175">
            <a:solidFill>
              <a:srgbClr val="0202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2550160" y="3882390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0" y="0"/>
                </a:moveTo>
                <a:lnTo>
                  <a:pt x="0" y="3048"/>
                </a:lnTo>
              </a:path>
            </a:pathLst>
          </a:custGeom>
          <a:ln w="3175">
            <a:solidFill>
              <a:srgbClr val="0202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2559050" y="3886580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40" y="0"/>
                </a:lnTo>
              </a:path>
            </a:pathLst>
          </a:custGeom>
          <a:ln w="3175">
            <a:solidFill>
              <a:srgbClr val="0202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2561589" y="3886580"/>
            <a:ext cx="1270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0" y="0"/>
                </a:moveTo>
                <a:lnTo>
                  <a:pt x="1270" y="0"/>
                </a:lnTo>
              </a:path>
            </a:pathLst>
          </a:custGeom>
          <a:ln w="3175">
            <a:solidFill>
              <a:srgbClr val="0202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2562860" y="3886961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39" y="0"/>
                </a:lnTo>
              </a:path>
            </a:pathLst>
          </a:custGeom>
          <a:ln w="3175">
            <a:solidFill>
              <a:srgbClr val="0202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2565400" y="3886961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40" y="0"/>
                </a:lnTo>
              </a:path>
            </a:pathLst>
          </a:custGeom>
          <a:ln w="3175">
            <a:solidFill>
              <a:srgbClr val="0202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2568575" y="3886200"/>
            <a:ext cx="0" cy="2540"/>
          </a:xfrm>
          <a:custGeom>
            <a:avLst/>
            <a:gdLst/>
            <a:ahLst/>
            <a:cxnLst/>
            <a:rect l="l" t="t" r="r" b="b"/>
            <a:pathLst>
              <a:path h="2539">
                <a:moveTo>
                  <a:pt x="0" y="0"/>
                </a:moveTo>
                <a:lnTo>
                  <a:pt x="0" y="2286"/>
                </a:lnTo>
              </a:path>
            </a:pathLst>
          </a:custGeom>
          <a:ln w="3175">
            <a:solidFill>
              <a:srgbClr val="0202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2569210" y="3887342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39" y="0"/>
                </a:lnTo>
              </a:path>
            </a:pathLst>
          </a:custGeom>
          <a:ln w="3175">
            <a:solidFill>
              <a:srgbClr val="0202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2573020" y="3886200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0" y="0"/>
                </a:moveTo>
                <a:lnTo>
                  <a:pt x="0" y="3048"/>
                </a:lnTo>
              </a:path>
            </a:pathLst>
          </a:custGeom>
          <a:ln w="3175">
            <a:solidFill>
              <a:srgbClr val="0202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2574289" y="3887723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3175">
            <a:solidFill>
              <a:srgbClr val="0202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2581910" y="3886200"/>
            <a:ext cx="0" cy="3810"/>
          </a:xfrm>
          <a:custGeom>
            <a:avLst/>
            <a:gdLst/>
            <a:ahLst/>
            <a:cxnLst/>
            <a:rect l="l" t="t" r="r" b="b"/>
            <a:pathLst>
              <a:path h="3810">
                <a:moveTo>
                  <a:pt x="0" y="0"/>
                </a:moveTo>
                <a:lnTo>
                  <a:pt x="0" y="3810"/>
                </a:lnTo>
              </a:path>
            </a:pathLst>
          </a:custGeom>
          <a:ln w="3175">
            <a:solidFill>
              <a:srgbClr val="0202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2585085" y="3886200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0" y="0"/>
                </a:moveTo>
                <a:lnTo>
                  <a:pt x="0" y="4572"/>
                </a:lnTo>
              </a:path>
            </a:pathLst>
          </a:custGeom>
          <a:ln w="3810">
            <a:solidFill>
              <a:srgbClr val="0202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2587625" y="3886200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0" y="0"/>
                </a:moveTo>
                <a:lnTo>
                  <a:pt x="0" y="4572"/>
                </a:lnTo>
              </a:path>
            </a:pathLst>
          </a:custGeom>
          <a:ln w="3175">
            <a:solidFill>
              <a:srgbClr val="0202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2590164" y="3886200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0" y="0"/>
                </a:moveTo>
                <a:lnTo>
                  <a:pt x="0" y="5334"/>
                </a:lnTo>
              </a:path>
            </a:pathLst>
          </a:custGeom>
          <a:ln w="3810">
            <a:solidFill>
              <a:srgbClr val="0202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2593975" y="3886200"/>
            <a:ext cx="0" cy="6350"/>
          </a:xfrm>
          <a:custGeom>
            <a:avLst/>
            <a:gdLst/>
            <a:ahLst/>
            <a:cxnLst/>
            <a:rect l="l" t="t" r="r" b="b"/>
            <a:pathLst>
              <a:path h="6350">
                <a:moveTo>
                  <a:pt x="0" y="0"/>
                </a:moveTo>
                <a:lnTo>
                  <a:pt x="0" y="6096"/>
                </a:lnTo>
              </a:path>
            </a:pathLst>
          </a:custGeom>
          <a:ln w="3809">
            <a:solidFill>
              <a:srgbClr val="0202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2597785" y="3886200"/>
            <a:ext cx="0" cy="6985"/>
          </a:xfrm>
          <a:custGeom>
            <a:avLst/>
            <a:gdLst/>
            <a:ahLst/>
            <a:cxnLst/>
            <a:rect l="l" t="t" r="r" b="b"/>
            <a:pathLst>
              <a:path h="6985">
                <a:moveTo>
                  <a:pt x="0" y="0"/>
                </a:moveTo>
                <a:lnTo>
                  <a:pt x="0" y="6858"/>
                </a:lnTo>
              </a:path>
            </a:pathLst>
          </a:custGeom>
          <a:ln w="3810">
            <a:solidFill>
              <a:srgbClr val="0202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2600325" y="3886200"/>
            <a:ext cx="0" cy="7620"/>
          </a:xfrm>
          <a:custGeom>
            <a:avLst/>
            <a:gdLst/>
            <a:ahLst/>
            <a:cxnLst/>
            <a:rect l="l" t="t" r="r" b="b"/>
            <a:pathLst>
              <a:path h="7620">
                <a:moveTo>
                  <a:pt x="0" y="0"/>
                </a:moveTo>
                <a:lnTo>
                  <a:pt x="0" y="7620"/>
                </a:lnTo>
              </a:path>
            </a:pathLst>
          </a:custGeom>
          <a:ln w="3175">
            <a:solidFill>
              <a:srgbClr val="0202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2602864" y="3886200"/>
            <a:ext cx="0" cy="7620"/>
          </a:xfrm>
          <a:custGeom>
            <a:avLst/>
            <a:gdLst/>
            <a:ahLst/>
            <a:cxnLst/>
            <a:rect l="l" t="t" r="r" b="b"/>
            <a:pathLst>
              <a:path h="7620">
                <a:moveTo>
                  <a:pt x="0" y="0"/>
                </a:moveTo>
                <a:lnTo>
                  <a:pt x="0" y="7620"/>
                </a:lnTo>
              </a:path>
            </a:pathLst>
          </a:custGeom>
          <a:ln w="3810">
            <a:solidFill>
              <a:srgbClr val="0202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2607310" y="3886200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382"/>
                </a:lnTo>
              </a:path>
            </a:pathLst>
          </a:custGeom>
          <a:ln w="5079">
            <a:solidFill>
              <a:srgbClr val="0202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2618739" y="3882390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0"/>
                </a:moveTo>
                <a:lnTo>
                  <a:pt x="0" y="13715"/>
                </a:lnTo>
              </a:path>
            </a:pathLst>
          </a:custGeom>
          <a:ln w="3175">
            <a:solidFill>
              <a:srgbClr val="0202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2621914" y="3882390"/>
            <a:ext cx="0" cy="14604"/>
          </a:xfrm>
          <a:custGeom>
            <a:avLst/>
            <a:gdLst/>
            <a:ahLst/>
            <a:cxnLst/>
            <a:rect l="l" t="t" r="r" b="b"/>
            <a:pathLst>
              <a:path h="14604">
                <a:moveTo>
                  <a:pt x="0" y="0"/>
                </a:moveTo>
                <a:lnTo>
                  <a:pt x="0" y="14477"/>
                </a:lnTo>
              </a:path>
            </a:pathLst>
          </a:custGeom>
          <a:ln w="3810">
            <a:solidFill>
              <a:srgbClr val="0202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2625089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3175">
            <a:solidFill>
              <a:srgbClr val="0202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2628900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5079">
            <a:solidFill>
              <a:srgbClr val="0202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2633345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3809">
            <a:solidFill>
              <a:srgbClr val="0202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2636520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3175">
            <a:solidFill>
              <a:srgbClr val="0202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2638425" y="3882390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0"/>
                </a:moveTo>
                <a:lnTo>
                  <a:pt x="0" y="16763"/>
                </a:lnTo>
              </a:path>
            </a:pathLst>
          </a:custGeom>
          <a:ln w="3175">
            <a:solidFill>
              <a:srgbClr val="0202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2640329" y="3882390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0"/>
                </a:moveTo>
                <a:lnTo>
                  <a:pt x="0" y="16763"/>
                </a:lnTo>
              </a:path>
            </a:pathLst>
          </a:custGeom>
          <a:ln w="3175">
            <a:solidFill>
              <a:srgbClr val="0202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2642235" y="3882390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0" y="0"/>
                </a:moveTo>
                <a:lnTo>
                  <a:pt x="0" y="17525"/>
                </a:lnTo>
              </a:path>
            </a:pathLst>
          </a:custGeom>
          <a:ln w="3175">
            <a:solidFill>
              <a:srgbClr val="0202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2534920" y="3882771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809" y="0"/>
                </a:lnTo>
              </a:path>
            </a:pathLst>
          </a:custGeom>
          <a:ln w="3175">
            <a:solidFill>
              <a:srgbClr val="020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2539364" y="3882390"/>
            <a:ext cx="0" cy="1905"/>
          </a:xfrm>
          <a:custGeom>
            <a:avLst/>
            <a:gdLst/>
            <a:ahLst/>
            <a:cxnLst/>
            <a:rect l="l" t="t" r="r" b="b"/>
            <a:pathLst>
              <a:path h="1904">
                <a:moveTo>
                  <a:pt x="0" y="0"/>
                </a:moveTo>
                <a:lnTo>
                  <a:pt x="0" y="1524"/>
                </a:lnTo>
              </a:path>
            </a:pathLst>
          </a:custGeom>
          <a:ln w="3175">
            <a:solidFill>
              <a:srgbClr val="020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2540000" y="3883152"/>
            <a:ext cx="7620" cy="0"/>
          </a:xfrm>
          <a:custGeom>
            <a:avLst/>
            <a:gdLst/>
            <a:ahLst/>
            <a:cxnLst/>
            <a:rect l="l" t="t" r="r" b="b"/>
            <a:pathLst>
              <a:path w="7619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3175">
            <a:solidFill>
              <a:srgbClr val="020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2548254" y="3882390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0" y="0"/>
                </a:moveTo>
                <a:lnTo>
                  <a:pt x="0" y="3048"/>
                </a:lnTo>
              </a:path>
            </a:pathLst>
          </a:custGeom>
          <a:ln w="3175">
            <a:solidFill>
              <a:srgbClr val="020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2550160" y="3882390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0" y="0"/>
                </a:moveTo>
                <a:lnTo>
                  <a:pt x="0" y="3048"/>
                </a:lnTo>
              </a:path>
            </a:pathLst>
          </a:custGeom>
          <a:ln w="3175">
            <a:solidFill>
              <a:srgbClr val="020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2559050" y="3886580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40" y="0"/>
                </a:lnTo>
              </a:path>
            </a:pathLst>
          </a:custGeom>
          <a:ln w="3175">
            <a:solidFill>
              <a:srgbClr val="020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2561589" y="3886580"/>
            <a:ext cx="1270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0" y="0"/>
                </a:moveTo>
                <a:lnTo>
                  <a:pt x="1270" y="0"/>
                </a:lnTo>
              </a:path>
            </a:pathLst>
          </a:custGeom>
          <a:ln w="3175">
            <a:solidFill>
              <a:srgbClr val="020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2562860" y="3886961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39" y="0"/>
                </a:lnTo>
              </a:path>
            </a:pathLst>
          </a:custGeom>
          <a:ln w="3175">
            <a:solidFill>
              <a:srgbClr val="020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2565400" y="3886961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40" y="0"/>
                </a:lnTo>
              </a:path>
            </a:pathLst>
          </a:custGeom>
          <a:ln w="3175">
            <a:solidFill>
              <a:srgbClr val="020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2568575" y="3886200"/>
            <a:ext cx="0" cy="2540"/>
          </a:xfrm>
          <a:custGeom>
            <a:avLst/>
            <a:gdLst/>
            <a:ahLst/>
            <a:cxnLst/>
            <a:rect l="l" t="t" r="r" b="b"/>
            <a:pathLst>
              <a:path h="2539">
                <a:moveTo>
                  <a:pt x="0" y="0"/>
                </a:moveTo>
                <a:lnTo>
                  <a:pt x="0" y="2286"/>
                </a:lnTo>
              </a:path>
            </a:pathLst>
          </a:custGeom>
          <a:ln w="3175">
            <a:solidFill>
              <a:srgbClr val="020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2569210" y="3887342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39" y="0"/>
                </a:lnTo>
              </a:path>
            </a:pathLst>
          </a:custGeom>
          <a:ln w="3175">
            <a:solidFill>
              <a:srgbClr val="020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2573020" y="3886200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0" y="0"/>
                </a:moveTo>
                <a:lnTo>
                  <a:pt x="0" y="3048"/>
                </a:lnTo>
              </a:path>
            </a:pathLst>
          </a:custGeom>
          <a:ln w="3175">
            <a:solidFill>
              <a:srgbClr val="020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2574289" y="3887723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3175">
            <a:solidFill>
              <a:srgbClr val="020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2581910" y="3886200"/>
            <a:ext cx="0" cy="3810"/>
          </a:xfrm>
          <a:custGeom>
            <a:avLst/>
            <a:gdLst/>
            <a:ahLst/>
            <a:cxnLst/>
            <a:rect l="l" t="t" r="r" b="b"/>
            <a:pathLst>
              <a:path h="3810">
                <a:moveTo>
                  <a:pt x="0" y="0"/>
                </a:moveTo>
                <a:lnTo>
                  <a:pt x="0" y="3810"/>
                </a:lnTo>
              </a:path>
            </a:pathLst>
          </a:custGeom>
          <a:ln w="3175">
            <a:solidFill>
              <a:srgbClr val="020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2585085" y="3886200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0" y="0"/>
                </a:moveTo>
                <a:lnTo>
                  <a:pt x="0" y="4572"/>
                </a:lnTo>
              </a:path>
            </a:pathLst>
          </a:custGeom>
          <a:ln w="3810">
            <a:solidFill>
              <a:srgbClr val="020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2587625" y="3886200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0" y="0"/>
                </a:moveTo>
                <a:lnTo>
                  <a:pt x="0" y="4572"/>
                </a:lnTo>
              </a:path>
            </a:pathLst>
          </a:custGeom>
          <a:ln w="3175">
            <a:solidFill>
              <a:srgbClr val="020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2590164" y="3886200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0" y="0"/>
                </a:moveTo>
                <a:lnTo>
                  <a:pt x="0" y="5334"/>
                </a:lnTo>
              </a:path>
            </a:pathLst>
          </a:custGeom>
          <a:ln w="3810">
            <a:solidFill>
              <a:srgbClr val="020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2593975" y="3886200"/>
            <a:ext cx="0" cy="6350"/>
          </a:xfrm>
          <a:custGeom>
            <a:avLst/>
            <a:gdLst/>
            <a:ahLst/>
            <a:cxnLst/>
            <a:rect l="l" t="t" r="r" b="b"/>
            <a:pathLst>
              <a:path h="6350">
                <a:moveTo>
                  <a:pt x="0" y="0"/>
                </a:moveTo>
                <a:lnTo>
                  <a:pt x="0" y="6096"/>
                </a:lnTo>
              </a:path>
            </a:pathLst>
          </a:custGeom>
          <a:ln w="3809">
            <a:solidFill>
              <a:srgbClr val="020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2597785" y="3886200"/>
            <a:ext cx="0" cy="6985"/>
          </a:xfrm>
          <a:custGeom>
            <a:avLst/>
            <a:gdLst/>
            <a:ahLst/>
            <a:cxnLst/>
            <a:rect l="l" t="t" r="r" b="b"/>
            <a:pathLst>
              <a:path h="6985">
                <a:moveTo>
                  <a:pt x="0" y="0"/>
                </a:moveTo>
                <a:lnTo>
                  <a:pt x="0" y="6858"/>
                </a:lnTo>
              </a:path>
            </a:pathLst>
          </a:custGeom>
          <a:ln w="3810">
            <a:solidFill>
              <a:srgbClr val="020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2600325" y="3886200"/>
            <a:ext cx="0" cy="7620"/>
          </a:xfrm>
          <a:custGeom>
            <a:avLst/>
            <a:gdLst/>
            <a:ahLst/>
            <a:cxnLst/>
            <a:rect l="l" t="t" r="r" b="b"/>
            <a:pathLst>
              <a:path h="7620">
                <a:moveTo>
                  <a:pt x="0" y="0"/>
                </a:moveTo>
                <a:lnTo>
                  <a:pt x="0" y="7620"/>
                </a:lnTo>
              </a:path>
            </a:pathLst>
          </a:custGeom>
          <a:ln w="3175">
            <a:solidFill>
              <a:srgbClr val="020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2602864" y="3886200"/>
            <a:ext cx="0" cy="7620"/>
          </a:xfrm>
          <a:custGeom>
            <a:avLst/>
            <a:gdLst/>
            <a:ahLst/>
            <a:cxnLst/>
            <a:rect l="l" t="t" r="r" b="b"/>
            <a:pathLst>
              <a:path h="7620">
                <a:moveTo>
                  <a:pt x="0" y="0"/>
                </a:moveTo>
                <a:lnTo>
                  <a:pt x="0" y="7620"/>
                </a:lnTo>
              </a:path>
            </a:pathLst>
          </a:custGeom>
          <a:ln w="3810">
            <a:solidFill>
              <a:srgbClr val="020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2607310" y="3886200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382"/>
                </a:lnTo>
              </a:path>
            </a:pathLst>
          </a:custGeom>
          <a:ln w="5079">
            <a:solidFill>
              <a:srgbClr val="020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2618739" y="3882390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0"/>
                </a:moveTo>
                <a:lnTo>
                  <a:pt x="0" y="13715"/>
                </a:lnTo>
              </a:path>
            </a:pathLst>
          </a:custGeom>
          <a:ln w="3175">
            <a:solidFill>
              <a:srgbClr val="020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2621914" y="3882390"/>
            <a:ext cx="0" cy="14604"/>
          </a:xfrm>
          <a:custGeom>
            <a:avLst/>
            <a:gdLst/>
            <a:ahLst/>
            <a:cxnLst/>
            <a:rect l="l" t="t" r="r" b="b"/>
            <a:pathLst>
              <a:path h="14604">
                <a:moveTo>
                  <a:pt x="0" y="0"/>
                </a:moveTo>
                <a:lnTo>
                  <a:pt x="0" y="14477"/>
                </a:lnTo>
              </a:path>
            </a:pathLst>
          </a:custGeom>
          <a:ln w="3810">
            <a:solidFill>
              <a:srgbClr val="020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2625089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3175">
            <a:solidFill>
              <a:srgbClr val="020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2628900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5079">
            <a:solidFill>
              <a:srgbClr val="020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2633345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3809">
            <a:solidFill>
              <a:srgbClr val="020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2636520" y="3882390"/>
            <a:ext cx="0" cy="16510"/>
          </a:xfrm>
          <a:custGeom>
            <a:avLst/>
            <a:gdLst/>
            <a:ahLst/>
            <a:cxnLst/>
            <a:rect l="l" t="t" r="r" b="b"/>
            <a:pathLst>
              <a:path h="16510">
                <a:moveTo>
                  <a:pt x="0" y="0"/>
                </a:moveTo>
                <a:lnTo>
                  <a:pt x="0" y="16001"/>
                </a:lnTo>
              </a:path>
            </a:pathLst>
          </a:custGeom>
          <a:ln w="3175">
            <a:solidFill>
              <a:srgbClr val="020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2638425" y="3882390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0"/>
                </a:moveTo>
                <a:lnTo>
                  <a:pt x="0" y="16763"/>
                </a:lnTo>
              </a:path>
            </a:pathLst>
          </a:custGeom>
          <a:ln w="3175">
            <a:solidFill>
              <a:srgbClr val="020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2640329" y="3882390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0"/>
                </a:moveTo>
                <a:lnTo>
                  <a:pt x="0" y="16763"/>
                </a:lnTo>
              </a:path>
            </a:pathLst>
          </a:custGeom>
          <a:ln w="3175">
            <a:solidFill>
              <a:srgbClr val="020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2642235" y="3882390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0" y="0"/>
                </a:moveTo>
                <a:lnTo>
                  <a:pt x="0" y="17525"/>
                </a:lnTo>
              </a:path>
            </a:pathLst>
          </a:custGeom>
          <a:ln w="3175">
            <a:solidFill>
              <a:srgbClr val="020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2534920" y="3882771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809" y="0"/>
                </a:lnTo>
              </a:path>
            </a:pathLst>
          </a:custGeom>
          <a:ln w="3175">
            <a:solidFill>
              <a:srgbClr val="0202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2538729" y="3883152"/>
            <a:ext cx="8890" cy="0"/>
          </a:xfrm>
          <a:custGeom>
            <a:avLst/>
            <a:gdLst/>
            <a:ahLst/>
            <a:cxnLst/>
            <a:rect l="l" t="t" r="r" b="b"/>
            <a:pathLst>
              <a:path w="8889">
                <a:moveTo>
                  <a:pt x="0" y="0"/>
                </a:moveTo>
                <a:lnTo>
                  <a:pt x="8890" y="0"/>
                </a:lnTo>
              </a:path>
            </a:pathLst>
          </a:custGeom>
          <a:ln w="3175">
            <a:solidFill>
              <a:srgbClr val="0202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2547620" y="3883914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809" y="0"/>
                </a:lnTo>
              </a:path>
            </a:pathLst>
          </a:custGeom>
          <a:ln w="3175">
            <a:solidFill>
              <a:srgbClr val="0202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2559050" y="3886580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40" y="0"/>
                </a:lnTo>
              </a:path>
            </a:pathLst>
          </a:custGeom>
          <a:ln w="3175">
            <a:solidFill>
              <a:srgbClr val="0202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2561589" y="3886580"/>
            <a:ext cx="1270" cy="0"/>
          </a:xfrm>
          <a:custGeom>
            <a:avLst/>
            <a:gdLst/>
            <a:ahLst/>
            <a:cxnLst/>
            <a:rect l="l" t="t" r="r" b="b"/>
            <a:pathLst>
              <a:path w="1269">
                <a:moveTo>
                  <a:pt x="0" y="0"/>
                </a:moveTo>
                <a:lnTo>
                  <a:pt x="1270" y="0"/>
                </a:lnTo>
              </a:path>
            </a:pathLst>
          </a:custGeom>
          <a:ln w="3175">
            <a:solidFill>
              <a:srgbClr val="0202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2562860" y="3886961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39" y="0"/>
                </a:lnTo>
              </a:path>
            </a:pathLst>
          </a:custGeom>
          <a:ln w="3175">
            <a:solidFill>
              <a:srgbClr val="0202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2565400" y="3886961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40" y="0"/>
                </a:lnTo>
              </a:path>
            </a:pathLst>
          </a:custGeom>
          <a:ln w="3175">
            <a:solidFill>
              <a:srgbClr val="0202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2568575" y="3886200"/>
            <a:ext cx="0" cy="2540"/>
          </a:xfrm>
          <a:custGeom>
            <a:avLst/>
            <a:gdLst/>
            <a:ahLst/>
            <a:cxnLst/>
            <a:rect l="l" t="t" r="r" b="b"/>
            <a:pathLst>
              <a:path h="2539">
                <a:moveTo>
                  <a:pt x="0" y="0"/>
                </a:moveTo>
                <a:lnTo>
                  <a:pt x="0" y="2286"/>
                </a:lnTo>
              </a:path>
            </a:pathLst>
          </a:custGeom>
          <a:ln w="3175">
            <a:solidFill>
              <a:srgbClr val="0202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2569210" y="3887342"/>
            <a:ext cx="2540" cy="0"/>
          </a:xfrm>
          <a:custGeom>
            <a:avLst/>
            <a:gdLst/>
            <a:ahLst/>
            <a:cxnLst/>
            <a:rect l="l" t="t" r="r" b="b"/>
            <a:pathLst>
              <a:path w="2539">
                <a:moveTo>
                  <a:pt x="0" y="0"/>
                </a:moveTo>
                <a:lnTo>
                  <a:pt x="2539" y="0"/>
                </a:lnTo>
              </a:path>
            </a:pathLst>
          </a:custGeom>
          <a:ln w="3175">
            <a:solidFill>
              <a:srgbClr val="0202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2573020" y="3886200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0" y="0"/>
                </a:moveTo>
                <a:lnTo>
                  <a:pt x="0" y="3048"/>
                </a:lnTo>
              </a:path>
            </a:pathLst>
          </a:custGeom>
          <a:ln w="3175">
            <a:solidFill>
              <a:srgbClr val="0202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1" name="object 361"/>
          <p:cNvSpPr/>
          <p:nvPr/>
        </p:nvSpPr>
        <p:spPr>
          <a:xfrm>
            <a:off x="2574289" y="3887723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3175">
            <a:solidFill>
              <a:srgbClr val="0202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2" name="object 362"/>
          <p:cNvSpPr/>
          <p:nvPr/>
        </p:nvSpPr>
        <p:spPr>
          <a:xfrm>
            <a:off x="2581910" y="3886200"/>
            <a:ext cx="0" cy="3810"/>
          </a:xfrm>
          <a:custGeom>
            <a:avLst/>
            <a:gdLst/>
            <a:ahLst/>
            <a:cxnLst/>
            <a:rect l="l" t="t" r="r" b="b"/>
            <a:pathLst>
              <a:path h="3810">
                <a:moveTo>
                  <a:pt x="0" y="0"/>
                </a:moveTo>
                <a:lnTo>
                  <a:pt x="0" y="3810"/>
                </a:lnTo>
              </a:path>
            </a:pathLst>
          </a:custGeom>
          <a:ln w="3175">
            <a:solidFill>
              <a:srgbClr val="0202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3" name="object 363"/>
          <p:cNvSpPr/>
          <p:nvPr/>
        </p:nvSpPr>
        <p:spPr>
          <a:xfrm>
            <a:off x="2585085" y="3886200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0" y="0"/>
                </a:moveTo>
                <a:lnTo>
                  <a:pt x="0" y="4572"/>
                </a:lnTo>
              </a:path>
            </a:pathLst>
          </a:custGeom>
          <a:ln w="3810">
            <a:solidFill>
              <a:srgbClr val="0202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4" name="object 364"/>
          <p:cNvSpPr/>
          <p:nvPr/>
        </p:nvSpPr>
        <p:spPr>
          <a:xfrm>
            <a:off x="2587625" y="3886200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0" y="0"/>
                </a:moveTo>
                <a:lnTo>
                  <a:pt x="0" y="4572"/>
                </a:lnTo>
              </a:path>
            </a:pathLst>
          </a:custGeom>
          <a:ln w="3175">
            <a:solidFill>
              <a:srgbClr val="0202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5" name="object 365"/>
          <p:cNvSpPr/>
          <p:nvPr/>
        </p:nvSpPr>
        <p:spPr>
          <a:xfrm>
            <a:off x="2590164" y="3886200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0" y="0"/>
                </a:moveTo>
                <a:lnTo>
                  <a:pt x="0" y="5334"/>
                </a:lnTo>
              </a:path>
            </a:pathLst>
          </a:custGeom>
          <a:ln w="3810">
            <a:solidFill>
              <a:srgbClr val="0202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6" name="object 366"/>
          <p:cNvSpPr/>
          <p:nvPr/>
        </p:nvSpPr>
        <p:spPr>
          <a:xfrm>
            <a:off x="2593975" y="3886200"/>
            <a:ext cx="0" cy="6350"/>
          </a:xfrm>
          <a:custGeom>
            <a:avLst/>
            <a:gdLst/>
            <a:ahLst/>
            <a:cxnLst/>
            <a:rect l="l" t="t" r="r" b="b"/>
            <a:pathLst>
              <a:path h="6350">
                <a:moveTo>
                  <a:pt x="0" y="0"/>
                </a:moveTo>
                <a:lnTo>
                  <a:pt x="0" y="6096"/>
                </a:lnTo>
              </a:path>
            </a:pathLst>
          </a:custGeom>
          <a:ln w="3809">
            <a:solidFill>
              <a:srgbClr val="0202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7" name="object 367"/>
          <p:cNvSpPr/>
          <p:nvPr/>
        </p:nvSpPr>
        <p:spPr>
          <a:xfrm>
            <a:off x="2597785" y="3886200"/>
            <a:ext cx="0" cy="6985"/>
          </a:xfrm>
          <a:custGeom>
            <a:avLst/>
            <a:gdLst/>
            <a:ahLst/>
            <a:cxnLst/>
            <a:rect l="l" t="t" r="r" b="b"/>
            <a:pathLst>
              <a:path h="6985">
                <a:moveTo>
                  <a:pt x="0" y="0"/>
                </a:moveTo>
                <a:lnTo>
                  <a:pt x="0" y="6858"/>
                </a:lnTo>
              </a:path>
            </a:pathLst>
          </a:custGeom>
          <a:ln w="3810">
            <a:solidFill>
              <a:srgbClr val="0202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8" name="object 368"/>
          <p:cNvSpPr/>
          <p:nvPr/>
        </p:nvSpPr>
        <p:spPr>
          <a:xfrm>
            <a:off x="2600325" y="3886200"/>
            <a:ext cx="0" cy="7620"/>
          </a:xfrm>
          <a:custGeom>
            <a:avLst/>
            <a:gdLst/>
            <a:ahLst/>
            <a:cxnLst/>
            <a:rect l="l" t="t" r="r" b="b"/>
            <a:pathLst>
              <a:path h="7620">
                <a:moveTo>
                  <a:pt x="0" y="0"/>
                </a:moveTo>
                <a:lnTo>
                  <a:pt x="0" y="7620"/>
                </a:lnTo>
              </a:path>
            </a:pathLst>
          </a:custGeom>
          <a:ln w="3175">
            <a:solidFill>
              <a:srgbClr val="0202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9" name="object 369"/>
          <p:cNvSpPr/>
          <p:nvPr/>
        </p:nvSpPr>
        <p:spPr>
          <a:xfrm>
            <a:off x="2602864" y="3886200"/>
            <a:ext cx="0" cy="7620"/>
          </a:xfrm>
          <a:custGeom>
            <a:avLst/>
            <a:gdLst/>
            <a:ahLst/>
            <a:cxnLst/>
            <a:rect l="l" t="t" r="r" b="b"/>
            <a:pathLst>
              <a:path h="7620">
                <a:moveTo>
                  <a:pt x="0" y="0"/>
                </a:moveTo>
                <a:lnTo>
                  <a:pt x="0" y="7620"/>
                </a:lnTo>
              </a:path>
            </a:pathLst>
          </a:custGeom>
          <a:ln w="3810">
            <a:solidFill>
              <a:srgbClr val="0202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0" name="object 370"/>
          <p:cNvSpPr/>
          <p:nvPr/>
        </p:nvSpPr>
        <p:spPr>
          <a:xfrm>
            <a:off x="2607310" y="3886200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382"/>
                </a:lnTo>
              </a:path>
            </a:pathLst>
          </a:custGeom>
          <a:ln w="5079">
            <a:solidFill>
              <a:srgbClr val="0202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1" name="object 371"/>
          <p:cNvSpPr/>
          <p:nvPr/>
        </p:nvSpPr>
        <p:spPr>
          <a:xfrm>
            <a:off x="2621914" y="3882390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0"/>
                </a:moveTo>
                <a:lnTo>
                  <a:pt x="0" y="13715"/>
                </a:lnTo>
              </a:path>
            </a:pathLst>
          </a:custGeom>
          <a:ln w="8889">
            <a:solidFill>
              <a:srgbClr val="0202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2" name="object 372"/>
          <p:cNvSpPr/>
          <p:nvPr/>
        </p:nvSpPr>
        <p:spPr>
          <a:xfrm>
            <a:off x="2628900" y="3882390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0"/>
                </a:moveTo>
                <a:lnTo>
                  <a:pt x="0" y="13715"/>
                </a:lnTo>
              </a:path>
            </a:pathLst>
          </a:custGeom>
          <a:ln w="5079">
            <a:solidFill>
              <a:srgbClr val="0202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3" name="object 373"/>
          <p:cNvSpPr/>
          <p:nvPr/>
        </p:nvSpPr>
        <p:spPr>
          <a:xfrm>
            <a:off x="2633345" y="3882390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0"/>
                </a:moveTo>
                <a:lnTo>
                  <a:pt x="0" y="13715"/>
                </a:lnTo>
              </a:path>
            </a:pathLst>
          </a:custGeom>
          <a:ln w="3809">
            <a:solidFill>
              <a:srgbClr val="0202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4" name="object 374"/>
          <p:cNvSpPr/>
          <p:nvPr/>
        </p:nvSpPr>
        <p:spPr>
          <a:xfrm>
            <a:off x="2637154" y="3882390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0"/>
                </a:moveTo>
                <a:lnTo>
                  <a:pt x="0" y="13715"/>
                </a:lnTo>
              </a:path>
            </a:pathLst>
          </a:custGeom>
          <a:ln w="3810">
            <a:solidFill>
              <a:srgbClr val="0202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5" name="object 375"/>
          <p:cNvSpPr/>
          <p:nvPr/>
        </p:nvSpPr>
        <p:spPr>
          <a:xfrm>
            <a:off x="2640964" y="3882390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0" y="0"/>
                </a:moveTo>
                <a:lnTo>
                  <a:pt x="0" y="13715"/>
                </a:lnTo>
              </a:path>
            </a:pathLst>
          </a:custGeom>
          <a:ln w="3810">
            <a:solidFill>
              <a:srgbClr val="0202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6" name="object 376"/>
          <p:cNvSpPr/>
          <p:nvPr/>
        </p:nvSpPr>
        <p:spPr>
          <a:xfrm>
            <a:off x="2534920" y="3882771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809" y="0"/>
                </a:lnTo>
              </a:path>
            </a:pathLst>
          </a:custGeom>
          <a:ln w="3175">
            <a:solidFill>
              <a:srgbClr val="0202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7" name="object 377"/>
          <p:cNvSpPr/>
          <p:nvPr/>
        </p:nvSpPr>
        <p:spPr>
          <a:xfrm>
            <a:off x="2538729" y="3883152"/>
            <a:ext cx="8890" cy="0"/>
          </a:xfrm>
          <a:custGeom>
            <a:avLst/>
            <a:gdLst/>
            <a:ahLst/>
            <a:cxnLst/>
            <a:rect l="l" t="t" r="r" b="b"/>
            <a:pathLst>
              <a:path w="8889">
                <a:moveTo>
                  <a:pt x="0" y="0"/>
                </a:moveTo>
                <a:lnTo>
                  <a:pt x="8890" y="0"/>
                </a:lnTo>
              </a:path>
            </a:pathLst>
          </a:custGeom>
          <a:ln w="3175">
            <a:solidFill>
              <a:srgbClr val="0202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8" name="object 378"/>
          <p:cNvSpPr/>
          <p:nvPr/>
        </p:nvSpPr>
        <p:spPr>
          <a:xfrm>
            <a:off x="2547620" y="3883914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809" y="0"/>
                </a:lnTo>
              </a:path>
            </a:pathLst>
          </a:custGeom>
          <a:ln w="3175">
            <a:solidFill>
              <a:srgbClr val="0202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9" name="object 379"/>
          <p:cNvSpPr/>
          <p:nvPr/>
        </p:nvSpPr>
        <p:spPr>
          <a:xfrm>
            <a:off x="2559050" y="3886580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810" y="0"/>
                </a:lnTo>
              </a:path>
            </a:pathLst>
          </a:custGeom>
          <a:ln w="3175">
            <a:solidFill>
              <a:srgbClr val="0202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0" name="object 380"/>
          <p:cNvSpPr/>
          <p:nvPr/>
        </p:nvSpPr>
        <p:spPr>
          <a:xfrm>
            <a:off x="2562860" y="3886961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5079" y="0"/>
                </a:lnTo>
              </a:path>
            </a:pathLst>
          </a:custGeom>
          <a:ln w="3175">
            <a:solidFill>
              <a:srgbClr val="0202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1" name="object 381"/>
          <p:cNvSpPr/>
          <p:nvPr/>
        </p:nvSpPr>
        <p:spPr>
          <a:xfrm>
            <a:off x="2567939" y="3887342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809" y="0"/>
                </a:lnTo>
              </a:path>
            </a:pathLst>
          </a:custGeom>
          <a:ln w="3175">
            <a:solidFill>
              <a:srgbClr val="0202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2" name="object 382"/>
          <p:cNvSpPr/>
          <p:nvPr/>
        </p:nvSpPr>
        <p:spPr>
          <a:xfrm>
            <a:off x="2571750" y="3887723"/>
            <a:ext cx="8890" cy="0"/>
          </a:xfrm>
          <a:custGeom>
            <a:avLst/>
            <a:gdLst/>
            <a:ahLst/>
            <a:cxnLst/>
            <a:rect l="l" t="t" r="r" b="b"/>
            <a:pathLst>
              <a:path w="8889">
                <a:moveTo>
                  <a:pt x="0" y="0"/>
                </a:moveTo>
                <a:lnTo>
                  <a:pt x="8890" y="0"/>
                </a:lnTo>
              </a:path>
            </a:pathLst>
          </a:custGeom>
          <a:ln w="3175">
            <a:solidFill>
              <a:srgbClr val="0202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3" name="object 383"/>
          <p:cNvSpPr/>
          <p:nvPr/>
        </p:nvSpPr>
        <p:spPr>
          <a:xfrm>
            <a:off x="2581910" y="3886200"/>
            <a:ext cx="0" cy="3810"/>
          </a:xfrm>
          <a:custGeom>
            <a:avLst/>
            <a:gdLst/>
            <a:ahLst/>
            <a:cxnLst/>
            <a:rect l="l" t="t" r="r" b="b"/>
            <a:pathLst>
              <a:path h="3810">
                <a:moveTo>
                  <a:pt x="0" y="0"/>
                </a:moveTo>
                <a:lnTo>
                  <a:pt x="0" y="3810"/>
                </a:lnTo>
              </a:path>
            </a:pathLst>
          </a:custGeom>
          <a:ln w="3175">
            <a:solidFill>
              <a:srgbClr val="0202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4" name="object 384"/>
          <p:cNvSpPr/>
          <p:nvPr/>
        </p:nvSpPr>
        <p:spPr>
          <a:xfrm>
            <a:off x="2585085" y="3886200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0" y="0"/>
                </a:moveTo>
                <a:lnTo>
                  <a:pt x="0" y="4572"/>
                </a:lnTo>
              </a:path>
            </a:pathLst>
          </a:custGeom>
          <a:ln w="3810">
            <a:solidFill>
              <a:srgbClr val="0202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5" name="object 385"/>
          <p:cNvSpPr/>
          <p:nvPr/>
        </p:nvSpPr>
        <p:spPr>
          <a:xfrm>
            <a:off x="2587625" y="3886200"/>
            <a:ext cx="0" cy="5080"/>
          </a:xfrm>
          <a:custGeom>
            <a:avLst/>
            <a:gdLst/>
            <a:ahLst/>
            <a:cxnLst/>
            <a:rect l="l" t="t" r="r" b="b"/>
            <a:pathLst>
              <a:path h="5079">
                <a:moveTo>
                  <a:pt x="0" y="0"/>
                </a:moveTo>
                <a:lnTo>
                  <a:pt x="0" y="4572"/>
                </a:lnTo>
              </a:path>
            </a:pathLst>
          </a:custGeom>
          <a:ln w="3175">
            <a:solidFill>
              <a:srgbClr val="0202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6" name="object 386"/>
          <p:cNvSpPr/>
          <p:nvPr/>
        </p:nvSpPr>
        <p:spPr>
          <a:xfrm>
            <a:off x="2588260" y="3888866"/>
            <a:ext cx="7620" cy="0"/>
          </a:xfrm>
          <a:custGeom>
            <a:avLst/>
            <a:gdLst/>
            <a:ahLst/>
            <a:cxnLst/>
            <a:rect l="l" t="t" r="r" b="b"/>
            <a:pathLst>
              <a:path w="7619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5334">
            <a:solidFill>
              <a:srgbClr val="0202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7" name="object 387"/>
          <p:cNvSpPr/>
          <p:nvPr/>
        </p:nvSpPr>
        <p:spPr>
          <a:xfrm>
            <a:off x="2598420" y="3886200"/>
            <a:ext cx="0" cy="5715"/>
          </a:xfrm>
          <a:custGeom>
            <a:avLst/>
            <a:gdLst/>
            <a:ahLst/>
            <a:cxnLst/>
            <a:rect l="l" t="t" r="r" b="b"/>
            <a:pathLst>
              <a:path h="5714">
                <a:moveTo>
                  <a:pt x="0" y="0"/>
                </a:moveTo>
                <a:lnTo>
                  <a:pt x="0" y="5334"/>
                </a:lnTo>
              </a:path>
            </a:pathLst>
          </a:custGeom>
          <a:ln w="5079">
            <a:solidFill>
              <a:srgbClr val="0202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8" name="object 388"/>
          <p:cNvSpPr/>
          <p:nvPr/>
        </p:nvSpPr>
        <p:spPr>
          <a:xfrm>
            <a:off x="2600960" y="3888866"/>
            <a:ext cx="8890" cy="0"/>
          </a:xfrm>
          <a:custGeom>
            <a:avLst/>
            <a:gdLst/>
            <a:ahLst/>
            <a:cxnLst/>
            <a:rect l="l" t="t" r="r" b="b"/>
            <a:pathLst>
              <a:path w="8889">
                <a:moveTo>
                  <a:pt x="0" y="0"/>
                </a:moveTo>
                <a:lnTo>
                  <a:pt x="8889" y="0"/>
                </a:lnTo>
              </a:path>
            </a:pathLst>
          </a:custGeom>
          <a:ln w="5334">
            <a:solidFill>
              <a:srgbClr val="0202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9" name="object 389"/>
          <p:cNvSpPr/>
          <p:nvPr/>
        </p:nvSpPr>
        <p:spPr>
          <a:xfrm>
            <a:off x="2621914" y="388239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0"/>
                </a:moveTo>
                <a:lnTo>
                  <a:pt x="0" y="9144"/>
                </a:lnTo>
              </a:path>
            </a:pathLst>
          </a:custGeom>
          <a:ln w="8889">
            <a:solidFill>
              <a:srgbClr val="0202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0" name="object 390"/>
          <p:cNvSpPr/>
          <p:nvPr/>
        </p:nvSpPr>
        <p:spPr>
          <a:xfrm>
            <a:off x="2628900" y="388239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0"/>
                </a:moveTo>
                <a:lnTo>
                  <a:pt x="0" y="9144"/>
                </a:lnTo>
              </a:path>
            </a:pathLst>
          </a:custGeom>
          <a:ln w="5079">
            <a:solidFill>
              <a:srgbClr val="0202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1" name="object 391"/>
          <p:cNvSpPr/>
          <p:nvPr/>
        </p:nvSpPr>
        <p:spPr>
          <a:xfrm>
            <a:off x="2633345" y="388239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0"/>
                </a:moveTo>
                <a:lnTo>
                  <a:pt x="0" y="9144"/>
                </a:lnTo>
              </a:path>
            </a:pathLst>
          </a:custGeom>
          <a:ln w="3809">
            <a:solidFill>
              <a:srgbClr val="0202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2" name="object 392"/>
          <p:cNvSpPr/>
          <p:nvPr/>
        </p:nvSpPr>
        <p:spPr>
          <a:xfrm>
            <a:off x="2637154" y="388239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0"/>
                </a:moveTo>
                <a:lnTo>
                  <a:pt x="0" y="9144"/>
                </a:lnTo>
              </a:path>
            </a:pathLst>
          </a:custGeom>
          <a:ln w="3810">
            <a:solidFill>
              <a:srgbClr val="0202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3" name="object 393"/>
          <p:cNvSpPr/>
          <p:nvPr/>
        </p:nvSpPr>
        <p:spPr>
          <a:xfrm>
            <a:off x="2640964" y="3882390"/>
            <a:ext cx="0" cy="9525"/>
          </a:xfrm>
          <a:custGeom>
            <a:avLst/>
            <a:gdLst/>
            <a:ahLst/>
            <a:cxnLst/>
            <a:rect l="l" t="t" r="r" b="b"/>
            <a:pathLst>
              <a:path h="9525">
                <a:moveTo>
                  <a:pt x="0" y="0"/>
                </a:moveTo>
                <a:lnTo>
                  <a:pt x="0" y="9144"/>
                </a:lnTo>
              </a:path>
            </a:pathLst>
          </a:custGeom>
          <a:ln w="3810">
            <a:solidFill>
              <a:srgbClr val="0202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4" name="object 394"/>
          <p:cNvSpPr/>
          <p:nvPr/>
        </p:nvSpPr>
        <p:spPr>
          <a:xfrm>
            <a:off x="2534920" y="3882771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809" y="0"/>
                </a:lnTo>
              </a:path>
            </a:pathLst>
          </a:custGeom>
          <a:ln w="3175">
            <a:solidFill>
              <a:srgbClr val="0202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5" name="object 395"/>
          <p:cNvSpPr/>
          <p:nvPr/>
        </p:nvSpPr>
        <p:spPr>
          <a:xfrm>
            <a:off x="2538729" y="3883152"/>
            <a:ext cx="8890" cy="0"/>
          </a:xfrm>
          <a:custGeom>
            <a:avLst/>
            <a:gdLst/>
            <a:ahLst/>
            <a:cxnLst/>
            <a:rect l="l" t="t" r="r" b="b"/>
            <a:pathLst>
              <a:path w="8889">
                <a:moveTo>
                  <a:pt x="0" y="0"/>
                </a:moveTo>
                <a:lnTo>
                  <a:pt x="8890" y="0"/>
                </a:lnTo>
              </a:path>
            </a:pathLst>
          </a:custGeom>
          <a:ln w="3175">
            <a:solidFill>
              <a:srgbClr val="0202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6" name="object 396"/>
          <p:cNvSpPr/>
          <p:nvPr/>
        </p:nvSpPr>
        <p:spPr>
          <a:xfrm>
            <a:off x="2547620" y="3883914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809" y="0"/>
                </a:lnTo>
              </a:path>
            </a:pathLst>
          </a:custGeom>
          <a:ln w="3175">
            <a:solidFill>
              <a:srgbClr val="0202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7" name="object 397"/>
          <p:cNvSpPr/>
          <p:nvPr/>
        </p:nvSpPr>
        <p:spPr>
          <a:xfrm>
            <a:off x="2551429" y="3884295"/>
            <a:ext cx="66040" cy="0"/>
          </a:xfrm>
          <a:custGeom>
            <a:avLst/>
            <a:gdLst/>
            <a:ahLst/>
            <a:cxnLst/>
            <a:rect l="l" t="t" r="r" b="b"/>
            <a:pathLst>
              <a:path w="66039">
                <a:moveTo>
                  <a:pt x="0" y="0"/>
                </a:moveTo>
                <a:lnTo>
                  <a:pt x="66040" y="0"/>
                </a:lnTo>
              </a:path>
            </a:pathLst>
          </a:custGeom>
          <a:ln w="3810">
            <a:solidFill>
              <a:srgbClr val="0202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8" name="object 398"/>
          <p:cNvSpPr/>
          <p:nvPr/>
        </p:nvSpPr>
        <p:spPr>
          <a:xfrm>
            <a:off x="2617470" y="3884295"/>
            <a:ext cx="8890" cy="0"/>
          </a:xfrm>
          <a:custGeom>
            <a:avLst/>
            <a:gdLst/>
            <a:ahLst/>
            <a:cxnLst/>
            <a:rect l="l" t="t" r="r" b="b"/>
            <a:pathLst>
              <a:path w="8889">
                <a:moveTo>
                  <a:pt x="0" y="0"/>
                </a:moveTo>
                <a:lnTo>
                  <a:pt x="8889" y="0"/>
                </a:lnTo>
              </a:path>
            </a:pathLst>
          </a:custGeom>
          <a:ln w="3810">
            <a:solidFill>
              <a:srgbClr val="0202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9" name="object 399"/>
          <p:cNvSpPr/>
          <p:nvPr/>
        </p:nvSpPr>
        <p:spPr>
          <a:xfrm>
            <a:off x="2626360" y="3884295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5079" y="0"/>
                </a:lnTo>
              </a:path>
            </a:pathLst>
          </a:custGeom>
          <a:ln w="3810">
            <a:solidFill>
              <a:srgbClr val="0202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0" name="object 400"/>
          <p:cNvSpPr/>
          <p:nvPr/>
        </p:nvSpPr>
        <p:spPr>
          <a:xfrm>
            <a:off x="2633345" y="3882390"/>
            <a:ext cx="0" cy="3810"/>
          </a:xfrm>
          <a:custGeom>
            <a:avLst/>
            <a:gdLst/>
            <a:ahLst/>
            <a:cxnLst/>
            <a:rect l="l" t="t" r="r" b="b"/>
            <a:pathLst>
              <a:path h="3810">
                <a:moveTo>
                  <a:pt x="0" y="0"/>
                </a:moveTo>
                <a:lnTo>
                  <a:pt x="0" y="3810"/>
                </a:lnTo>
              </a:path>
            </a:pathLst>
          </a:custGeom>
          <a:ln w="3809">
            <a:solidFill>
              <a:srgbClr val="0202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1" name="object 401"/>
          <p:cNvSpPr/>
          <p:nvPr/>
        </p:nvSpPr>
        <p:spPr>
          <a:xfrm>
            <a:off x="2635250" y="3884295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810" y="0"/>
                </a:lnTo>
              </a:path>
            </a:pathLst>
          </a:custGeom>
          <a:ln w="3810">
            <a:solidFill>
              <a:srgbClr val="0202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2" name="object 402"/>
          <p:cNvSpPr/>
          <p:nvPr/>
        </p:nvSpPr>
        <p:spPr>
          <a:xfrm>
            <a:off x="2639060" y="3884295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810" y="0"/>
                </a:lnTo>
              </a:path>
            </a:pathLst>
          </a:custGeom>
          <a:ln w="3810">
            <a:solidFill>
              <a:srgbClr val="0202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3" name="object 403"/>
          <p:cNvSpPr/>
          <p:nvPr/>
        </p:nvSpPr>
        <p:spPr>
          <a:xfrm>
            <a:off x="2441333" y="3771138"/>
            <a:ext cx="284480" cy="133350"/>
          </a:xfrm>
          <a:custGeom>
            <a:avLst/>
            <a:gdLst/>
            <a:ahLst/>
            <a:cxnLst/>
            <a:rect l="l" t="t" r="r" b="b"/>
            <a:pathLst>
              <a:path w="284480" h="133350">
                <a:moveTo>
                  <a:pt x="50292" y="0"/>
                </a:moveTo>
                <a:lnTo>
                  <a:pt x="0" y="96012"/>
                </a:lnTo>
                <a:lnTo>
                  <a:pt x="231648" y="133350"/>
                </a:lnTo>
                <a:lnTo>
                  <a:pt x="233172" y="131825"/>
                </a:lnTo>
                <a:lnTo>
                  <a:pt x="233172" y="131063"/>
                </a:lnTo>
                <a:lnTo>
                  <a:pt x="233934" y="128777"/>
                </a:lnTo>
                <a:lnTo>
                  <a:pt x="234696" y="127253"/>
                </a:lnTo>
                <a:lnTo>
                  <a:pt x="237744" y="124206"/>
                </a:lnTo>
                <a:lnTo>
                  <a:pt x="237744" y="121920"/>
                </a:lnTo>
                <a:lnTo>
                  <a:pt x="239268" y="118872"/>
                </a:lnTo>
                <a:lnTo>
                  <a:pt x="241554" y="115062"/>
                </a:lnTo>
                <a:lnTo>
                  <a:pt x="243840" y="112013"/>
                </a:lnTo>
                <a:lnTo>
                  <a:pt x="246125" y="108203"/>
                </a:lnTo>
                <a:lnTo>
                  <a:pt x="247650" y="103632"/>
                </a:lnTo>
                <a:lnTo>
                  <a:pt x="249936" y="100584"/>
                </a:lnTo>
                <a:lnTo>
                  <a:pt x="252222" y="96012"/>
                </a:lnTo>
                <a:lnTo>
                  <a:pt x="254507" y="91439"/>
                </a:lnTo>
                <a:lnTo>
                  <a:pt x="256794" y="86867"/>
                </a:lnTo>
                <a:lnTo>
                  <a:pt x="259080" y="83058"/>
                </a:lnTo>
                <a:lnTo>
                  <a:pt x="261366" y="78486"/>
                </a:lnTo>
                <a:lnTo>
                  <a:pt x="262890" y="73913"/>
                </a:lnTo>
                <a:lnTo>
                  <a:pt x="266700" y="69341"/>
                </a:lnTo>
                <a:lnTo>
                  <a:pt x="268986" y="65532"/>
                </a:lnTo>
                <a:lnTo>
                  <a:pt x="271272" y="60960"/>
                </a:lnTo>
                <a:lnTo>
                  <a:pt x="272796" y="57150"/>
                </a:lnTo>
                <a:lnTo>
                  <a:pt x="274319" y="54101"/>
                </a:lnTo>
                <a:lnTo>
                  <a:pt x="276606" y="50291"/>
                </a:lnTo>
                <a:lnTo>
                  <a:pt x="279654" y="44196"/>
                </a:lnTo>
                <a:lnTo>
                  <a:pt x="281178" y="41910"/>
                </a:lnTo>
                <a:lnTo>
                  <a:pt x="281940" y="39624"/>
                </a:lnTo>
                <a:lnTo>
                  <a:pt x="283463" y="38100"/>
                </a:lnTo>
                <a:lnTo>
                  <a:pt x="284225" y="36575"/>
                </a:lnTo>
                <a:lnTo>
                  <a:pt x="284225" y="35051"/>
                </a:lnTo>
                <a:lnTo>
                  <a:pt x="5029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4" name="object 404"/>
          <p:cNvSpPr/>
          <p:nvPr/>
        </p:nvSpPr>
        <p:spPr>
          <a:xfrm>
            <a:off x="2705747" y="3858767"/>
            <a:ext cx="47625" cy="55244"/>
          </a:xfrm>
          <a:custGeom>
            <a:avLst/>
            <a:gdLst/>
            <a:ahLst/>
            <a:cxnLst/>
            <a:rect l="l" t="t" r="r" b="b"/>
            <a:pathLst>
              <a:path w="47625" h="55245">
                <a:moveTo>
                  <a:pt x="47243" y="3810"/>
                </a:moveTo>
                <a:lnTo>
                  <a:pt x="25908" y="0"/>
                </a:lnTo>
                <a:lnTo>
                  <a:pt x="0" y="50292"/>
                </a:lnTo>
                <a:lnTo>
                  <a:pt x="19812" y="54864"/>
                </a:lnTo>
                <a:lnTo>
                  <a:pt x="47243" y="3810"/>
                </a:lnTo>
                <a:close/>
              </a:path>
            </a:pathLst>
          </a:custGeom>
          <a:solidFill>
            <a:srgbClr val="8383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5" name="object 405"/>
          <p:cNvSpPr/>
          <p:nvPr/>
        </p:nvSpPr>
        <p:spPr>
          <a:xfrm>
            <a:off x="2705747" y="3858767"/>
            <a:ext cx="47625" cy="55244"/>
          </a:xfrm>
          <a:custGeom>
            <a:avLst/>
            <a:gdLst/>
            <a:ahLst/>
            <a:cxnLst/>
            <a:rect l="l" t="t" r="r" b="b"/>
            <a:pathLst>
              <a:path w="47625" h="55245">
                <a:moveTo>
                  <a:pt x="25908" y="0"/>
                </a:moveTo>
                <a:lnTo>
                  <a:pt x="0" y="50292"/>
                </a:lnTo>
                <a:lnTo>
                  <a:pt x="19812" y="54864"/>
                </a:lnTo>
                <a:lnTo>
                  <a:pt x="47243" y="3810"/>
                </a:lnTo>
                <a:lnTo>
                  <a:pt x="2590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6" name="object 406"/>
          <p:cNvSpPr/>
          <p:nvPr/>
        </p:nvSpPr>
        <p:spPr>
          <a:xfrm>
            <a:off x="2734703" y="3869435"/>
            <a:ext cx="13970" cy="13335"/>
          </a:xfrm>
          <a:custGeom>
            <a:avLst/>
            <a:gdLst/>
            <a:ahLst/>
            <a:cxnLst/>
            <a:rect l="l" t="t" r="r" b="b"/>
            <a:pathLst>
              <a:path w="13969" h="13335">
                <a:moveTo>
                  <a:pt x="762" y="9143"/>
                </a:moveTo>
                <a:lnTo>
                  <a:pt x="762" y="3810"/>
                </a:lnTo>
                <a:lnTo>
                  <a:pt x="0" y="4572"/>
                </a:lnTo>
                <a:lnTo>
                  <a:pt x="0" y="8381"/>
                </a:lnTo>
                <a:lnTo>
                  <a:pt x="762" y="9143"/>
                </a:lnTo>
                <a:close/>
              </a:path>
              <a:path w="13969" h="13335">
                <a:moveTo>
                  <a:pt x="13716" y="2286"/>
                </a:moveTo>
                <a:lnTo>
                  <a:pt x="13716" y="0"/>
                </a:lnTo>
                <a:lnTo>
                  <a:pt x="6096" y="0"/>
                </a:lnTo>
                <a:lnTo>
                  <a:pt x="5334" y="1524"/>
                </a:lnTo>
                <a:lnTo>
                  <a:pt x="4572" y="1524"/>
                </a:lnTo>
                <a:lnTo>
                  <a:pt x="3048" y="3048"/>
                </a:lnTo>
                <a:lnTo>
                  <a:pt x="762" y="3048"/>
                </a:lnTo>
                <a:lnTo>
                  <a:pt x="762" y="10667"/>
                </a:lnTo>
                <a:lnTo>
                  <a:pt x="3048" y="11429"/>
                </a:lnTo>
                <a:lnTo>
                  <a:pt x="3048" y="12953"/>
                </a:lnTo>
                <a:lnTo>
                  <a:pt x="6858" y="12953"/>
                </a:lnTo>
                <a:lnTo>
                  <a:pt x="8382" y="11429"/>
                </a:lnTo>
                <a:lnTo>
                  <a:pt x="8382" y="10667"/>
                </a:lnTo>
                <a:lnTo>
                  <a:pt x="9143" y="9905"/>
                </a:lnTo>
                <a:lnTo>
                  <a:pt x="9143" y="7619"/>
                </a:lnTo>
                <a:lnTo>
                  <a:pt x="9906" y="7619"/>
                </a:lnTo>
                <a:lnTo>
                  <a:pt x="9906" y="6096"/>
                </a:lnTo>
                <a:lnTo>
                  <a:pt x="11430" y="6096"/>
                </a:lnTo>
                <a:lnTo>
                  <a:pt x="11430" y="5334"/>
                </a:lnTo>
                <a:lnTo>
                  <a:pt x="12192" y="4572"/>
                </a:lnTo>
                <a:lnTo>
                  <a:pt x="12192" y="3810"/>
                </a:lnTo>
                <a:lnTo>
                  <a:pt x="12954" y="3048"/>
                </a:lnTo>
                <a:lnTo>
                  <a:pt x="12954" y="2286"/>
                </a:lnTo>
                <a:lnTo>
                  <a:pt x="13716" y="2286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7" name="object 407"/>
          <p:cNvSpPr/>
          <p:nvPr/>
        </p:nvSpPr>
        <p:spPr>
          <a:xfrm>
            <a:off x="2734703" y="3869435"/>
            <a:ext cx="13970" cy="13335"/>
          </a:xfrm>
          <a:custGeom>
            <a:avLst/>
            <a:gdLst/>
            <a:ahLst/>
            <a:cxnLst/>
            <a:rect l="l" t="t" r="r" b="b"/>
            <a:pathLst>
              <a:path w="13969" h="13335">
                <a:moveTo>
                  <a:pt x="0" y="5334"/>
                </a:moveTo>
                <a:lnTo>
                  <a:pt x="0" y="8381"/>
                </a:lnTo>
                <a:lnTo>
                  <a:pt x="762" y="9143"/>
                </a:lnTo>
                <a:lnTo>
                  <a:pt x="762" y="10667"/>
                </a:lnTo>
                <a:lnTo>
                  <a:pt x="3048" y="11429"/>
                </a:lnTo>
                <a:lnTo>
                  <a:pt x="3048" y="12953"/>
                </a:lnTo>
                <a:lnTo>
                  <a:pt x="6858" y="12953"/>
                </a:lnTo>
                <a:lnTo>
                  <a:pt x="8382" y="11429"/>
                </a:lnTo>
                <a:lnTo>
                  <a:pt x="8382" y="10667"/>
                </a:lnTo>
                <a:lnTo>
                  <a:pt x="9143" y="9905"/>
                </a:lnTo>
                <a:lnTo>
                  <a:pt x="9143" y="7619"/>
                </a:lnTo>
                <a:lnTo>
                  <a:pt x="9906" y="7619"/>
                </a:lnTo>
                <a:lnTo>
                  <a:pt x="9906" y="6096"/>
                </a:lnTo>
                <a:lnTo>
                  <a:pt x="11430" y="5334"/>
                </a:lnTo>
                <a:lnTo>
                  <a:pt x="12192" y="4572"/>
                </a:lnTo>
                <a:lnTo>
                  <a:pt x="12192" y="3810"/>
                </a:lnTo>
                <a:lnTo>
                  <a:pt x="12954" y="3048"/>
                </a:lnTo>
                <a:lnTo>
                  <a:pt x="12954" y="2286"/>
                </a:lnTo>
                <a:lnTo>
                  <a:pt x="13716" y="2286"/>
                </a:lnTo>
                <a:lnTo>
                  <a:pt x="13716" y="0"/>
                </a:lnTo>
                <a:lnTo>
                  <a:pt x="6096" y="0"/>
                </a:lnTo>
                <a:lnTo>
                  <a:pt x="5334" y="1524"/>
                </a:lnTo>
                <a:lnTo>
                  <a:pt x="4572" y="1524"/>
                </a:lnTo>
                <a:lnTo>
                  <a:pt x="3048" y="3048"/>
                </a:lnTo>
                <a:lnTo>
                  <a:pt x="762" y="3048"/>
                </a:lnTo>
                <a:lnTo>
                  <a:pt x="762" y="3810"/>
                </a:lnTo>
                <a:lnTo>
                  <a:pt x="0" y="4572"/>
                </a:lnTo>
                <a:lnTo>
                  <a:pt x="0" y="533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8" name="object 408"/>
          <p:cNvSpPr/>
          <p:nvPr/>
        </p:nvSpPr>
        <p:spPr>
          <a:xfrm>
            <a:off x="2721749" y="3891534"/>
            <a:ext cx="14604" cy="13970"/>
          </a:xfrm>
          <a:custGeom>
            <a:avLst/>
            <a:gdLst/>
            <a:ahLst/>
            <a:cxnLst/>
            <a:rect l="l" t="t" r="r" b="b"/>
            <a:pathLst>
              <a:path w="14605" h="13970">
                <a:moveTo>
                  <a:pt x="762" y="8381"/>
                </a:moveTo>
                <a:lnTo>
                  <a:pt x="762" y="3810"/>
                </a:lnTo>
                <a:lnTo>
                  <a:pt x="0" y="4571"/>
                </a:lnTo>
                <a:lnTo>
                  <a:pt x="0" y="7619"/>
                </a:lnTo>
                <a:lnTo>
                  <a:pt x="762" y="8381"/>
                </a:lnTo>
                <a:close/>
              </a:path>
              <a:path w="14605" h="13970">
                <a:moveTo>
                  <a:pt x="9906" y="11429"/>
                </a:moveTo>
                <a:lnTo>
                  <a:pt x="9906" y="762"/>
                </a:lnTo>
                <a:lnTo>
                  <a:pt x="8381" y="762"/>
                </a:lnTo>
                <a:lnTo>
                  <a:pt x="6095" y="1524"/>
                </a:lnTo>
                <a:lnTo>
                  <a:pt x="5333" y="1524"/>
                </a:lnTo>
                <a:lnTo>
                  <a:pt x="4571" y="2286"/>
                </a:lnTo>
                <a:lnTo>
                  <a:pt x="3809" y="2286"/>
                </a:lnTo>
                <a:lnTo>
                  <a:pt x="1524" y="3048"/>
                </a:lnTo>
                <a:lnTo>
                  <a:pt x="762" y="3048"/>
                </a:lnTo>
                <a:lnTo>
                  <a:pt x="762" y="9905"/>
                </a:lnTo>
                <a:lnTo>
                  <a:pt x="1524" y="10667"/>
                </a:lnTo>
                <a:lnTo>
                  <a:pt x="1524" y="11429"/>
                </a:lnTo>
                <a:lnTo>
                  <a:pt x="3047" y="11429"/>
                </a:lnTo>
                <a:lnTo>
                  <a:pt x="3809" y="12953"/>
                </a:lnTo>
                <a:lnTo>
                  <a:pt x="4571" y="12953"/>
                </a:lnTo>
                <a:lnTo>
                  <a:pt x="5333" y="13715"/>
                </a:lnTo>
                <a:lnTo>
                  <a:pt x="8381" y="13715"/>
                </a:lnTo>
                <a:lnTo>
                  <a:pt x="8381" y="12953"/>
                </a:lnTo>
                <a:lnTo>
                  <a:pt x="9906" y="11429"/>
                </a:lnTo>
                <a:close/>
              </a:path>
              <a:path w="14605" h="13970">
                <a:moveTo>
                  <a:pt x="14477" y="2286"/>
                </a:moveTo>
                <a:lnTo>
                  <a:pt x="14477" y="0"/>
                </a:lnTo>
                <a:lnTo>
                  <a:pt x="9906" y="0"/>
                </a:lnTo>
                <a:lnTo>
                  <a:pt x="9906" y="7619"/>
                </a:lnTo>
                <a:lnTo>
                  <a:pt x="11430" y="6857"/>
                </a:lnTo>
                <a:lnTo>
                  <a:pt x="12953" y="5333"/>
                </a:lnTo>
                <a:lnTo>
                  <a:pt x="12953" y="4571"/>
                </a:lnTo>
                <a:lnTo>
                  <a:pt x="13715" y="3810"/>
                </a:lnTo>
                <a:lnTo>
                  <a:pt x="13715" y="3048"/>
                </a:lnTo>
                <a:lnTo>
                  <a:pt x="14477" y="2286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9" name="object 409"/>
          <p:cNvSpPr/>
          <p:nvPr/>
        </p:nvSpPr>
        <p:spPr>
          <a:xfrm>
            <a:off x="2721749" y="3891534"/>
            <a:ext cx="14604" cy="13970"/>
          </a:xfrm>
          <a:custGeom>
            <a:avLst/>
            <a:gdLst/>
            <a:ahLst/>
            <a:cxnLst/>
            <a:rect l="l" t="t" r="r" b="b"/>
            <a:pathLst>
              <a:path w="14605" h="13970">
                <a:moveTo>
                  <a:pt x="0" y="6857"/>
                </a:moveTo>
                <a:lnTo>
                  <a:pt x="0" y="7619"/>
                </a:lnTo>
                <a:lnTo>
                  <a:pt x="762" y="8381"/>
                </a:lnTo>
                <a:lnTo>
                  <a:pt x="762" y="9905"/>
                </a:lnTo>
                <a:lnTo>
                  <a:pt x="1524" y="10667"/>
                </a:lnTo>
                <a:lnTo>
                  <a:pt x="1524" y="11429"/>
                </a:lnTo>
                <a:lnTo>
                  <a:pt x="3047" y="11429"/>
                </a:lnTo>
                <a:lnTo>
                  <a:pt x="3809" y="12953"/>
                </a:lnTo>
                <a:lnTo>
                  <a:pt x="4571" y="12953"/>
                </a:lnTo>
                <a:lnTo>
                  <a:pt x="5333" y="13715"/>
                </a:lnTo>
                <a:lnTo>
                  <a:pt x="8381" y="13715"/>
                </a:lnTo>
                <a:lnTo>
                  <a:pt x="8381" y="12953"/>
                </a:lnTo>
                <a:lnTo>
                  <a:pt x="9906" y="11429"/>
                </a:lnTo>
                <a:lnTo>
                  <a:pt x="9906" y="7619"/>
                </a:lnTo>
                <a:lnTo>
                  <a:pt x="11430" y="6857"/>
                </a:lnTo>
                <a:lnTo>
                  <a:pt x="12953" y="5333"/>
                </a:lnTo>
                <a:lnTo>
                  <a:pt x="12953" y="4571"/>
                </a:lnTo>
                <a:lnTo>
                  <a:pt x="13715" y="3810"/>
                </a:lnTo>
                <a:lnTo>
                  <a:pt x="13715" y="3048"/>
                </a:lnTo>
                <a:lnTo>
                  <a:pt x="14477" y="2286"/>
                </a:lnTo>
                <a:lnTo>
                  <a:pt x="14477" y="0"/>
                </a:lnTo>
                <a:lnTo>
                  <a:pt x="9906" y="0"/>
                </a:lnTo>
                <a:lnTo>
                  <a:pt x="9906" y="762"/>
                </a:lnTo>
                <a:lnTo>
                  <a:pt x="8381" y="762"/>
                </a:lnTo>
                <a:lnTo>
                  <a:pt x="6095" y="1524"/>
                </a:lnTo>
                <a:lnTo>
                  <a:pt x="5333" y="1524"/>
                </a:lnTo>
                <a:lnTo>
                  <a:pt x="4571" y="2286"/>
                </a:lnTo>
                <a:lnTo>
                  <a:pt x="3809" y="2286"/>
                </a:lnTo>
                <a:lnTo>
                  <a:pt x="1524" y="3048"/>
                </a:lnTo>
                <a:lnTo>
                  <a:pt x="762" y="3048"/>
                </a:lnTo>
                <a:lnTo>
                  <a:pt x="762" y="3810"/>
                </a:lnTo>
                <a:lnTo>
                  <a:pt x="0" y="4571"/>
                </a:lnTo>
                <a:lnTo>
                  <a:pt x="0" y="685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0" name="object 410"/>
          <p:cNvSpPr/>
          <p:nvPr/>
        </p:nvSpPr>
        <p:spPr>
          <a:xfrm>
            <a:off x="2449715" y="3603497"/>
            <a:ext cx="36830" cy="144145"/>
          </a:xfrm>
          <a:custGeom>
            <a:avLst/>
            <a:gdLst/>
            <a:ahLst/>
            <a:cxnLst/>
            <a:rect l="l" t="t" r="r" b="b"/>
            <a:pathLst>
              <a:path w="36830" h="144145">
                <a:moveTo>
                  <a:pt x="36575" y="0"/>
                </a:moveTo>
                <a:lnTo>
                  <a:pt x="0" y="144017"/>
                </a:lnTo>
              </a:path>
            </a:pathLst>
          </a:custGeom>
          <a:ln w="28575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1" name="object 411"/>
          <p:cNvSpPr/>
          <p:nvPr/>
        </p:nvSpPr>
        <p:spPr>
          <a:xfrm>
            <a:off x="8134222" y="3703320"/>
            <a:ext cx="445134" cy="334010"/>
          </a:xfrm>
          <a:custGeom>
            <a:avLst/>
            <a:gdLst/>
            <a:ahLst/>
            <a:cxnLst/>
            <a:rect l="l" t="t" r="r" b="b"/>
            <a:pathLst>
              <a:path w="445134" h="334010">
                <a:moveTo>
                  <a:pt x="445020" y="333755"/>
                </a:moveTo>
                <a:lnTo>
                  <a:pt x="445020" y="79247"/>
                </a:lnTo>
                <a:lnTo>
                  <a:pt x="383298" y="0"/>
                </a:lnTo>
                <a:lnTo>
                  <a:pt x="60972" y="0"/>
                </a:lnTo>
                <a:lnTo>
                  <a:pt x="0" y="79247"/>
                </a:lnTo>
                <a:lnTo>
                  <a:pt x="0" y="333755"/>
                </a:lnTo>
                <a:lnTo>
                  <a:pt x="445020" y="333755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2" name="object 412"/>
          <p:cNvSpPr/>
          <p:nvPr/>
        </p:nvSpPr>
        <p:spPr>
          <a:xfrm>
            <a:off x="8174621" y="3884676"/>
            <a:ext cx="17780" cy="39370"/>
          </a:xfrm>
          <a:custGeom>
            <a:avLst/>
            <a:gdLst/>
            <a:ahLst/>
            <a:cxnLst/>
            <a:rect l="l" t="t" r="r" b="b"/>
            <a:pathLst>
              <a:path w="17779" h="39370">
                <a:moveTo>
                  <a:pt x="17525" y="38862"/>
                </a:moveTo>
                <a:lnTo>
                  <a:pt x="17525" y="0"/>
                </a:lnTo>
                <a:lnTo>
                  <a:pt x="0" y="0"/>
                </a:lnTo>
                <a:lnTo>
                  <a:pt x="0" y="38862"/>
                </a:lnTo>
                <a:lnTo>
                  <a:pt x="17525" y="38862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3" name="object 413"/>
          <p:cNvSpPr/>
          <p:nvPr/>
        </p:nvSpPr>
        <p:spPr>
          <a:xfrm>
            <a:off x="8209674" y="3884676"/>
            <a:ext cx="17780" cy="39370"/>
          </a:xfrm>
          <a:custGeom>
            <a:avLst/>
            <a:gdLst/>
            <a:ahLst/>
            <a:cxnLst/>
            <a:rect l="l" t="t" r="r" b="b"/>
            <a:pathLst>
              <a:path w="17779" h="39370">
                <a:moveTo>
                  <a:pt x="0" y="0"/>
                </a:moveTo>
                <a:lnTo>
                  <a:pt x="0" y="38862"/>
                </a:lnTo>
                <a:lnTo>
                  <a:pt x="17524" y="38862"/>
                </a:lnTo>
                <a:lnTo>
                  <a:pt x="17524" y="0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4" name="object 414"/>
          <p:cNvSpPr/>
          <p:nvPr/>
        </p:nvSpPr>
        <p:spPr>
          <a:xfrm>
            <a:off x="8245475" y="3884676"/>
            <a:ext cx="17780" cy="39370"/>
          </a:xfrm>
          <a:custGeom>
            <a:avLst/>
            <a:gdLst/>
            <a:ahLst/>
            <a:cxnLst/>
            <a:rect l="l" t="t" r="r" b="b"/>
            <a:pathLst>
              <a:path w="17779" h="39370">
                <a:moveTo>
                  <a:pt x="0" y="0"/>
                </a:moveTo>
                <a:lnTo>
                  <a:pt x="0" y="38862"/>
                </a:lnTo>
                <a:lnTo>
                  <a:pt x="17525" y="38862"/>
                </a:lnTo>
                <a:lnTo>
                  <a:pt x="17525" y="0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5" name="object 415"/>
          <p:cNvSpPr/>
          <p:nvPr/>
        </p:nvSpPr>
        <p:spPr>
          <a:xfrm>
            <a:off x="8280527" y="3884676"/>
            <a:ext cx="17780" cy="39370"/>
          </a:xfrm>
          <a:custGeom>
            <a:avLst/>
            <a:gdLst/>
            <a:ahLst/>
            <a:cxnLst/>
            <a:rect l="l" t="t" r="r" b="b"/>
            <a:pathLst>
              <a:path w="17779" h="39370">
                <a:moveTo>
                  <a:pt x="0" y="0"/>
                </a:moveTo>
                <a:lnTo>
                  <a:pt x="0" y="38862"/>
                </a:lnTo>
                <a:lnTo>
                  <a:pt x="17525" y="38862"/>
                </a:lnTo>
                <a:lnTo>
                  <a:pt x="17525" y="0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6" name="object 416"/>
          <p:cNvSpPr/>
          <p:nvPr/>
        </p:nvSpPr>
        <p:spPr>
          <a:xfrm>
            <a:off x="8134222" y="3703320"/>
            <a:ext cx="445134" cy="334010"/>
          </a:xfrm>
          <a:custGeom>
            <a:avLst/>
            <a:gdLst/>
            <a:ahLst/>
            <a:cxnLst/>
            <a:rect l="l" t="t" r="r" b="b"/>
            <a:pathLst>
              <a:path w="445134" h="334010">
                <a:moveTo>
                  <a:pt x="0" y="79247"/>
                </a:moveTo>
                <a:lnTo>
                  <a:pt x="60972" y="0"/>
                </a:lnTo>
                <a:lnTo>
                  <a:pt x="383298" y="0"/>
                </a:lnTo>
                <a:lnTo>
                  <a:pt x="445020" y="79247"/>
                </a:lnTo>
                <a:lnTo>
                  <a:pt x="445020" y="333755"/>
                </a:lnTo>
                <a:lnTo>
                  <a:pt x="0" y="333755"/>
                </a:lnTo>
                <a:lnTo>
                  <a:pt x="0" y="79247"/>
                </a:lnTo>
                <a:close/>
              </a:path>
            </a:pathLst>
          </a:custGeom>
          <a:ln w="9525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7" name="object 417"/>
          <p:cNvSpPr/>
          <p:nvPr/>
        </p:nvSpPr>
        <p:spPr>
          <a:xfrm>
            <a:off x="8174621" y="3885438"/>
            <a:ext cx="17780" cy="38100"/>
          </a:xfrm>
          <a:custGeom>
            <a:avLst/>
            <a:gdLst/>
            <a:ahLst/>
            <a:cxnLst/>
            <a:rect l="l" t="t" r="r" b="b"/>
            <a:pathLst>
              <a:path w="17779" h="38100">
                <a:moveTo>
                  <a:pt x="0" y="0"/>
                </a:moveTo>
                <a:lnTo>
                  <a:pt x="0" y="38100"/>
                </a:lnTo>
                <a:lnTo>
                  <a:pt x="17525" y="38100"/>
                </a:lnTo>
                <a:lnTo>
                  <a:pt x="17525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8" name="object 418"/>
          <p:cNvSpPr/>
          <p:nvPr/>
        </p:nvSpPr>
        <p:spPr>
          <a:xfrm>
            <a:off x="8210422" y="3885438"/>
            <a:ext cx="17780" cy="38100"/>
          </a:xfrm>
          <a:custGeom>
            <a:avLst/>
            <a:gdLst/>
            <a:ahLst/>
            <a:cxnLst/>
            <a:rect l="l" t="t" r="r" b="b"/>
            <a:pathLst>
              <a:path w="17779" h="38100">
                <a:moveTo>
                  <a:pt x="0" y="0"/>
                </a:moveTo>
                <a:lnTo>
                  <a:pt x="0" y="38100"/>
                </a:lnTo>
                <a:lnTo>
                  <a:pt x="17525" y="38100"/>
                </a:lnTo>
                <a:lnTo>
                  <a:pt x="17525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9" name="object 419"/>
          <p:cNvSpPr/>
          <p:nvPr/>
        </p:nvSpPr>
        <p:spPr>
          <a:xfrm>
            <a:off x="8245475" y="3885438"/>
            <a:ext cx="17780" cy="38100"/>
          </a:xfrm>
          <a:custGeom>
            <a:avLst/>
            <a:gdLst/>
            <a:ahLst/>
            <a:cxnLst/>
            <a:rect l="l" t="t" r="r" b="b"/>
            <a:pathLst>
              <a:path w="17779" h="38100">
                <a:moveTo>
                  <a:pt x="0" y="0"/>
                </a:moveTo>
                <a:lnTo>
                  <a:pt x="0" y="38100"/>
                </a:lnTo>
                <a:lnTo>
                  <a:pt x="17525" y="38100"/>
                </a:lnTo>
                <a:lnTo>
                  <a:pt x="17525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0" name="object 420"/>
          <p:cNvSpPr/>
          <p:nvPr/>
        </p:nvSpPr>
        <p:spPr>
          <a:xfrm>
            <a:off x="8281289" y="3885438"/>
            <a:ext cx="17780" cy="38100"/>
          </a:xfrm>
          <a:custGeom>
            <a:avLst/>
            <a:gdLst/>
            <a:ahLst/>
            <a:cxnLst/>
            <a:rect l="l" t="t" r="r" b="b"/>
            <a:pathLst>
              <a:path w="17779" h="38100">
                <a:moveTo>
                  <a:pt x="0" y="0"/>
                </a:moveTo>
                <a:lnTo>
                  <a:pt x="0" y="38100"/>
                </a:lnTo>
                <a:lnTo>
                  <a:pt x="17525" y="38100"/>
                </a:lnTo>
                <a:lnTo>
                  <a:pt x="17525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1" name="object 421"/>
          <p:cNvSpPr/>
          <p:nvPr/>
        </p:nvSpPr>
        <p:spPr>
          <a:xfrm>
            <a:off x="2886341" y="2633281"/>
            <a:ext cx="5189207" cy="309410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2" name="object 422"/>
          <p:cNvSpPr txBox="1"/>
          <p:nvPr/>
        </p:nvSpPr>
        <p:spPr>
          <a:xfrm>
            <a:off x="1112653" y="2908046"/>
            <a:ext cx="1365250" cy="849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CC009A"/>
                </a:solidFill>
                <a:latin typeface="Comic Sans MS"/>
                <a:cs typeface="Comic Sans MS"/>
              </a:rPr>
              <a:t>Mobile</a:t>
            </a:r>
            <a:r>
              <a:rPr sz="1800" spc="-105" dirty="0">
                <a:solidFill>
                  <a:srgbClr val="CC009A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CC009A"/>
                </a:solidFill>
                <a:latin typeface="Comic Sans MS"/>
                <a:cs typeface="Comic Sans MS"/>
              </a:rPr>
              <a:t>Node  </a:t>
            </a:r>
            <a:r>
              <a:rPr sz="1800" spc="-5" dirty="0">
                <a:solidFill>
                  <a:srgbClr val="CC009A"/>
                </a:solidFill>
                <a:latin typeface="Comic Sans MS"/>
                <a:cs typeface="Comic Sans MS"/>
              </a:rPr>
              <a:t>“visiting” </a:t>
            </a:r>
            <a:r>
              <a:rPr sz="1800" dirty="0">
                <a:solidFill>
                  <a:srgbClr val="CC009A"/>
                </a:solidFill>
                <a:latin typeface="Comic Sans MS"/>
                <a:cs typeface="Comic Sans MS"/>
              </a:rPr>
              <a:t>a  </a:t>
            </a:r>
            <a:r>
              <a:rPr sz="1800" spc="-5" dirty="0">
                <a:solidFill>
                  <a:srgbClr val="CC009A"/>
                </a:solidFill>
                <a:latin typeface="Comic Sans MS"/>
                <a:cs typeface="Comic Sans MS"/>
              </a:rPr>
              <a:t>foreign</a:t>
            </a:r>
            <a:r>
              <a:rPr sz="1800" spc="-40" dirty="0">
                <a:solidFill>
                  <a:srgbClr val="CC009A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CC009A"/>
                </a:solidFill>
                <a:latin typeface="Comic Sans MS"/>
                <a:cs typeface="Comic Sans MS"/>
              </a:rPr>
              <a:t>link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423" name="object 423"/>
          <p:cNvSpPr txBox="1"/>
          <p:nvPr/>
        </p:nvSpPr>
        <p:spPr>
          <a:xfrm>
            <a:off x="8121522" y="3520694"/>
            <a:ext cx="1202690" cy="575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7200" algn="l"/>
              </a:tabLst>
            </a:pPr>
            <a:r>
              <a:rPr sz="1800" u="sng" dirty="0">
                <a:solidFill>
                  <a:srgbClr val="FF33CC"/>
                </a:solidFill>
                <a:uFill>
                  <a:solidFill>
                    <a:srgbClr val="010101"/>
                  </a:solidFill>
                </a:uFill>
                <a:latin typeface="Comic Sans MS"/>
                <a:cs typeface="Comic Sans MS"/>
              </a:rPr>
              <a:t> 	</a:t>
            </a:r>
            <a:r>
              <a:rPr sz="1800" spc="180" dirty="0">
                <a:solidFill>
                  <a:srgbClr val="FF33CC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FF33CC"/>
                </a:solidFill>
                <a:latin typeface="Comic Sans MS"/>
                <a:cs typeface="Comic Sans MS"/>
              </a:rPr>
              <a:t>Home</a:t>
            </a:r>
            <a:endParaRPr sz="1800">
              <a:latin typeface="Comic Sans MS"/>
              <a:cs typeface="Comic Sans MS"/>
            </a:endParaRPr>
          </a:p>
          <a:p>
            <a:pPr marL="549275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FF33CC"/>
                </a:solidFill>
                <a:latin typeface="Comic Sans MS"/>
                <a:cs typeface="Comic Sans MS"/>
              </a:rPr>
              <a:t>Agent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424" name="object 424"/>
          <p:cNvSpPr/>
          <p:nvPr/>
        </p:nvSpPr>
        <p:spPr>
          <a:xfrm>
            <a:off x="2881007" y="3960114"/>
            <a:ext cx="3129915" cy="1435735"/>
          </a:xfrm>
          <a:custGeom>
            <a:avLst/>
            <a:gdLst/>
            <a:ahLst/>
            <a:cxnLst/>
            <a:rect l="l" t="t" r="r" b="b"/>
            <a:pathLst>
              <a:path w="3129915" h="1435735">
                <a:moveTo>
                  <a:pt x="3064147" y="1392367"/>
                </a:moveTo>
                <a:lnTo>
                  <a:pt x="7619" y="0"/>
                </a:lnTo>
                <a:lnTo>
                  <a:pt x="0" y="16763"/>
                </a:lnTo>
                <a:lnTo>
                  <a:pt x="3056140" y="1409714"/>
                </a:lnTo>
                <a:lnTo>
                  <a:pt x="3064147" y="1392367"/>
                </a:lnTo>
                <a:close/>
              </a:path>
              <a:path w="3129915" h="1435735">
                <a:moveTo>
                  <a:pt x="3075432" y="1434492"/>
                </a:moveTo>
                <a:lnTo>
                  <a:pt x="3075432" y="1397507"/>
                </a:lnTo>
                <a:lnTo>
                  <a:pt x="3067811" y="1415033"/>
                </a:lnTo>
                <a:lnTo>
                  <a:pt x="3056140" y="1409714"/>
                </a:lnTo>
                <a:lnTo>
                  <a:pt x="3044189" y="1435607"/>
                </a:lnTo>
                <a:lnTo>
                  <a:pt x="3075432" y="1434492"/>
                </a:lnTo>
                <a:close/>
              </a:path>
              <a:path w="3129915" h="1435735">
                <a:moveTo>
                  <a:pt x="3075432" y="1397507"/>
                </a:moveTo>
                <a:lnTo>
                  <a:pt x="3064147" y="1392367"/>
                </a:lnTo>
                <a:lnTo>
                  <a:pt x="3056140" y="1409714"/>
                </a:lnTo>
                <a:lnTo>
                  <a:pt x="3067811" y="1415033"/>
                </a:lnTo>
                <a:lnTo>
                  <a:pt x="3075432" y="1397507"/>
                </a:lnTo>
                <a:close/>
              </a:path>
              <a:path w="3129915" h="1435735">
                <a:moveTo>
                  <a:pt x="3129534" y="1432559"/>
                </a:moveTo>
                <a:lnTo>
                  <a:pt x="3076194" y="1366265"/>
                </a:lnTo>
                <a:lnTo>
                  <a:pt x="3064147" y="1392367"/>
                </a:lnTo>
                <a:lnTo>
                  <a:pt x="3075432" y="1397507"/>
                </a:lnTo>
                <a:lnTo>
                  <a:pt x="3075432" y="1434492"/>
                </a:lnTo>
                <a:lnTo>
                  <a:pt x="3129534" y="1432559"/>
                </a:lnTo>
                <a:close/>
              </a:path>
            </a:pathLst>
          </a:custGeom>
          <a:solidFill>
            <a:srgbClr val="3434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5" name="object 425"/>
          <p:cNvSpPr/>
          <p:nvPr/>
        </p:nvSpPr>
        <p:spPr>
          <a:xfrm>
            <a:off x="6598043" y="4109465"/>
            <a:ext cx="1501140" cy="1313815"/>
          </a:xfrm>
          <a:custGeom>
            <a:avLst/>
            <a:gdLst/>
            <a:ahLst/>
            <a:cxnLst/>
            <a:rect l="l" t="t" r="r" b="b"/>
            <a:pathLst>
              <a:path w="1501140" h="1313814">
                <a:moveTo>
                  <a:pt x="1450366" y="57923"/>
                </a:moveTo>
                <a:lnTo>
                  <a:pt x="1437541" y="43353"/>
                </a:lnTo>
                <a:lnTo>
                  <a:pt x="0" y="1299972"/>
                </a:lnTo>
                <a:lnTo>
                  <a:pt x="12179" y="1313688"/>
                </a:lnTo>
                <a:lnTo>
                  <a:pt x="1450366" y="57923"/>
                </a:lnTo>
                <a:close/>
              </a:path>
              <a:path w="1501140" h="1313814">
                <a:moveTo>
                  <a:pt x="1501127" y="0"/>
                </a:moveTo>
                <a:lnTo>
                  <a:pt x="1418831" y="22098"/>
                </a:lnTo>
                <a:lnTo>
                  <a:pt x="1437541" y="43353"/>
                </a:lnTo>
                <a:lnTo>
                  <a:pt x="1447038" y="35051"/>
                </a:lnTo>
                <a:lnTo>
                  <a:pt x="1459979" y="49530"/>
                </a:lnTo>
                <a:lnTo>
                  <a:pt x="1459979" y="68845"/>
                </a:lnTo>
                <a:lnTo>
                  <a:pt x="1469136" y="79248"/>
                </a:lnTo>
                <a:lnTo>
                  <a:pt x="1501127" y="0"/>
                </a:lnTo>
                <a:close/>
              </a:path>
              <a:path w="1501140" h="1313814">
                <a:moveTo>
                  <a:pt x="1459979" y="49530"/>
                </a:moveTo>
                <a:lnTo>
                  <a:pt x="1447038" y="35051"/>
                </a:lnTo>
                <a:lnTo>
                  <a:pt x="1437541" y="43353"/>
                </a:lnTo>
                <a:lnTo>
                  <a:pt x="1450366" y="57923"/>
                </a:lnTo>
                <a:lnTo>
                  <a:pt x="1459979" y="49530"/>
                </a:lnTo>
                <a:close/>
              </a:path>
              <a:path w="1501140" h="1313814">
                <a:moveTo>
                  <a:pt x="1459979" y="68845"/>
                </a:moveTo>
                <a:lnTo>
                  <a:pt x="1459979" y="49530"/>
                </a:lnTo>
                <a:lnTo>
                  <a:pt x="1450366" y="57923"/>
                </a:lnTo>
                <a:lnTo>
                  <a:pt x="1459979" y="68845"/>
                </a:lnTo>
                <a:close/>
              </a:path>
            </a:pathLst>
          </a:custGeom>
          <a:solidFill>
            <a:srgbClr val="0180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6" name="object 426"/>
          <p:cNvSpPr txBox="1"/>
          <p:nvPr/>
        </p:nvSpPr>
        <p:spPr>
          <a:xfrm>
            <a:off x="6730872" y="5546852"/>
            <a:ext cx="226377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650065"/>
                </a:solidFill>
                <a:latin typeface="Comic Sans MS"/>
                <a:cs typeface="Comic Sans MS"/>
              </a:rPr>
              <a:t>Correspondent</a:t>
            </a:r>
            <a:r>
              <a:rPr sz="1800" spc="-85" dirty="0">
                <a:solidFill>
                  <a:srgbClr val="650065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650065"/>
                </a:solidFill>
                <a:latin typeface="Comic Sans MS"/>
                <a:cs typeface="Comic Sans MS"/>
              </a:rPr>
              <a:t>which  </a:t>
            </a:r>
            <a:r>
              <a:rPr sz="1800" spc="-5" dirty="0">
                <a:solidFill>
                  <a:srgbClr val="650065"/>
                </a:solidFill>
                <a:latin typeface="Comic Sans MS"/>
                <a:cs typeface="Comic Sans MS"/>
              </a:rPr>
              <a:t>does not know the  </a:t>
            </a:r>
            <a:r>
              <a:rPr sz="1800" dirty="0">
                <a:solidFill>
                  <a:srgbClr val="650065"/>
                </a:solidFill>
                <a:latin typeface="Comic Sans MS"/>
                <a:cs typeface="Comic Sans MS"/>
              </a:rPr>
              <a:t>care-of</a:t>
            </a:r>
            <a:r>
              <a:rPr sz="1800" spc="-15" dirty="0">
                <a:solidFill>
                  <a:srgbClr val="650065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650065"/>
                </a:solidFill>
                <a:latin typeface="Comic Sans MS"/>
                <a:cs typeface="Comic Sans MS"/>
              </a:rPr>
              <a:t>address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427" name="object 427"/>
          <p:cNvSpPr/>
          <p:nvPr/>
        </p:nvSpPr>
        <p:spPr>
          <a:xfrm>
            <a:off x="6553072" y="2453639"/>
            <a:ext cx="97155" cy="140970"/>
          </a:xfrm>
          <a:custGeom>
            <a:avLst/>
            <a:gdLst/>
            <a:ahLst/>
            <a:cxnLst/>
            <a:rect l="l" t="t" r="r" b="b"/>
            <a:pathLst>
              <a:path w="97154" h="140969">
                <a:moveTo>
                  <a:pt x="96774" y="140970"/>
                </a:moveTo>
                <a:lnTo>
                  <a:pt x="96774" y="0"/>
                </a:lnTo>
                <a:lnTo>
                  <a:pt x="0" y="0"/>
                </a:lnTo>
                <a:lnTo>
                  <a:pt x="0" y="140970"/>
                </a:lnTo>
                <a:lnTo>
                  <a:pt x="96774" y="14097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8" name="object 428"/>
          <p:cNvSpPr/>
          <p:nvPr/>
        </p:nvSpPr>
        <p:spPr>
          <a:xfrm>
            <a:off x="6623050" y="2104644"/>
            <a:ext cx="0" cy="307975"/>
          </a:xfrm>
          <a:custGeom>
            <a:avLst/>
            <a:gdLst/>
            <a:ahLst/>
            <a:cxnLst/>
            <a:rect l="l" t="t" r="r" b="b"/>
            <a:pathLst>
              <a:path h="307975">
                <a:moveTo>
                  <a:pt x="0" y="0"/>
                </a:moveTo>
                <a:lnTo>
                  <a:pt x="0" y="307848"/>
                </a:lnTo>
              </a:path>
            </a:pathLst>
          </a:custGeom>
          <a:ln w="53340">
            <a:solidFill>
              <a:srgbClr val="FFFF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9" name="object 429"/>
          <p:cNvSpPr/>
          <p:nvPr/>
        </p:nvSpPr>
        <p:spPr>
          <a:xfrm>
            <a:off x="6649719" y="2104644"/>
            <a:ext cx="261620" cy="51435"/>
          </a:xfrm>
          <a:custGeom>
            <a:avLst/>
            <a:gdLst/>
            <a:ahLst/>
            <a:cxnLst/>
            <a:rect l="l" t="t" r="r" b="b"/>
            <a:pathLst>
              <a:path w="261620" h="51435">
                <a:moveTo>
                  <a:pt x="0" y="51054"/>
                </a:moveTo>
                <a:lnTo>
                  <a:pt x="261620" y="51054"/>
                </a:lnTo>
                <a:lnTo>
                  <a:pt x="261620" y="0"/>
                </a:lnTo>
                <a:lnTo>
                  <a:pt x="0" y="0"/>
                </a:lnTo>
                <a:lnTo>
                  <a:pt x="0" y="51054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0" name="object 430"/>
          <p:cNvSpPr/>
          <p:nvPr/>
        </p:nvSpPr>
        <p:spPr>
          <a:xfrm>
            <a:off x="6649719" y="2360676"/>
            <a:ext cx="261620" cy="234315"/>
          </a:xfrm>
          <a:custGeom>
            <a:avLst/>
            <a:gdLst/>
            <a:ahLst/>
            <a:cxnLst/>
            <a:rect l="l" t="t" r="r" b="b"/>
            <a:pathLst>
              <a:path w="261620" h="234314">
                <a:moveTo>
                  <a:pt x="0" y="233933"/>
                </a:moveTo>
                <a:lnTo>
                  <a:pt x="261620" y="233933"/>
                </a:lnTo>
                <a:lnTo>
                  <a:pt x="261620" y="0"/>
                </a:lnTo>
                <a:lnTo>
                  <a:pt x="0" y="0"/>
                </a:lnTo>
                <a:lnTo>
                  <a:pt x="0" y="233933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1" name="object 431"/>
          <p:cNvSpPr/>
          <p:nvPr/>
        </p:nvSpPr>
        <p:spPr>
          <a:xfrm>
            <a:off x="6938644" y="2104644"/>
            <a:ext cx="0" cy="307975"/>
          </a:xfrm>
          <a:custGeom>
            <a:avLst/>
            <a:gdLst/>
            <a:ahLst/>
            <a:cxnLst/>
            <a:rect l="l" t="t" r="r" b="b"/>
            <a:pathLst>
              <a:path h="307975">
                <a:moveTo>
                  <a:pt x="0" y="0"/>
                </a:moveTo>
                <a:lnTo>
                  <a:pt x="0" y="307848"/>
                </a:lnTo>
              </a:path>
            </a:pathLst>
          </a:custGeom>
          <a:ln w="54609">
            <a:solidFill>
              <a:srgbClr val="FFFF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2" name="object 432"/>
          <p:cNvSpPr/>
          <p:nvPr/>
        </p:nvSpPr>
        <p:spPr>
          <a:xfrm>
            <a:off x="6911213" y="2453639"/>
            <a:ext cx="97790" cy="140970"/>
          </a:xfrm>
          <a:custGeom>
            <a:avLst/>
            <a:gdLst/>
            <a:ahLst/>
            <a:cxnLst/>
            <a:rect l="l" t="t" r="r" b="b"/>
            <a:pathLst>
              <a:path w="97790" h="140969">
                <a:moveTo>
                  <a:pt x="97535" y="140970"/>
                </a:moveTo>
                <a:lnTo>
                  <a:pt x="97535" y="0"/>
                </a:lnTo>
                <a:lnTo>
                  <a:pt x="0" y="0"/>
                </a:lnTo>
                <a:lnTo>
                  <a:pt x="0" y="140970"/>
                </a:lnTo>
                <a:lnTo>
                  <a:pt x="97535" y="14097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3" name="object 433"/>
          <p:cNvSpPr/>
          <p:nvPr/>
        </p:nvSpPr>
        <p:spPr>
          <a:xfrm>
            <a:off x="6649846" y="2412492"/>
            <a:ext cx="261620" cy="41275"/>
          </a:xfrm>
          <a:custGeom>
            <a:avLst/>
            <a:gdLst/>
            <a:ahLst/>
            <a:cxnLst/>
            <a:rect l="l" t="t" r="r" b="b"/>
            <a:pathLst>
              <a:path w="261620" h="41275">
                <a:moveTo>
                  <a:pt x="0" y="41148"/>
                </a:moveTo>
                <a:lnTo>
                  <a:pt x="261366" y="41148"/>
                </a:lnTo>
                <a:lnTo>
                  <a:pt x="261366" y="0"/>
                </a:lnTo>
                <a:lnTo>
                  <a:pt x="0" y="0"/>
                </a:lnTo>
                <a:lnTo>
                  <a:pt x="0" y="41148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4" name="object 434"/>
          <p:cNvSpPr/>
          <p:nvPr/>
        </p:nvSpPr>
        <p:spPr>
          <a:xfrm>
            <a:off x="6649846" y="2155698"/>
            <a:ext cx="261620" cy="205104"/>
          </a:xfrm>
          <a:custGeom>
            <a:avLst/>
            <a:gdLst/>
            <a:ahLst/>
            <a:cxnLst/>
            <a:rect l="l" t="t" r="r" b="b"/>
            <a:pathLst>
              <a:path w="261620" h="205105">
                <a:moveTo>
                  <a:pt x="261366" y="204977"/>
                </a:moveTo>
                <a:lnTo>
                  <a:pt x="261366" y="0"/>
                </a:lnTo>
                <a:lnTo>
                  <a:pt x="0" y="0"/>
                </a:lnTo>
                <a:lnTo>
                  <a:pt x="0" y="204977"/>
                </a:lnTo>
                <a:lnTo>
                  <a:pt x="261366" y="204977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5" name="object 435"/>
          <p:cNvSpPr/>
          <p:nvPr/>
        </p:nvSpPr>
        <p:spPr>
          <a:xfrm>
            <a:off x="6847979" y="2476500"/>
            <a:ext cx="130810" cy="16510"/>
          </a:xfrm>
          <a:custGeom>
            <a:avLst/>
            <a:gdLst/>
            <a:ahLst/>
            <a:cxnLst/>
            <a:rect l="l" t="t" r="r" b="b"/>
            <a:pathLst>
              <a:path w="130809" h="16510">
                <a:moveTo>
                  <a:pt x="0" y="16001"/>
                </a:moveTo>
                <a:lnTo>
                  <a:pt x="130301" y="16001"/>
                </a:lnTo>
                <a:lnTo>
                  <a:pt x="130301" y="0"/>
                </a:lnTo>
                <a:lnTo>
                  <a:pt x="0" y="0"/>
                </a:lnTo>
                <a:lnTo>
                  <a:pt x="0" y="16001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6" name="object 436"/>
          <p:cNvSpPr/>
          <p:nvPr/>
        </p:nvSpPr>
        <p:spPr>
          <a:xfrm>
            <a:off x="6553072" y="2104644"/>
            <a:ext cx="455930" cy="490855"/>
          </a:xfrm>
          <a:custGeom>
            <a:avLst/>
            <a:gdLst/>
            <a:ahLst/>
            <a:cxnLst/>
            <a:rect l="l" t="t" r="r" b="b"/>
            <a:pathLst>
              <a:path w="455929" h="490855">
                <a:moveTo>
                  <a:pt x="358901" y="349757"/>
                </a:moveTo>
                <a:lnTo>
                  <a:pt x="358901" y="307848"/>
                </a:lnTo>
                <a:lnTo>
                  <a:pt x="412254" y="307848"/>
                </a:lnTo>
                <a:lnTo>
                  <a:pt x="412254" y="0"/>
                </a:lnTo>
                <a:lnTo>
                  <a:pt x="43446" y="0"/>
                </a:lnTo>
                <a:lnTo>
                  <a:pt x="43446" y="307848"/>
                </a:lnTo>
                <a:lnTo>
                  <a:pt x="97548" y="307848"/>
                </a:lnTo>
                <a:lnTo>
                  <a:pt x="97548" y="349757"/>
                </a:lnTo>
                <a:lnTo>
                  <a:pt x="0" y="349757"/>
                </a:lnTo>
                <a:lnTo>
                  <a:pt x="0" y="490728"/>
                </a:lnTo>
                <a:lnTo>
                  <a:pt x="455675" y="490728"/>
                </a:lnTo>
                <a:lnTo>
                  <a:pt x="455675" y="349757"/>
                </a:lnTo>
                <a:lnTo>
                  <a:pt x="358901" y="349757"/>
                </a:lnTo>
                <a:close/>
              </a:path>
            </a:pathLst>
          </a:custGeom>
          <a:ln w="9525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7" name="object 437"/>
          <p:cNvSpPr/>
          <p:nvPr/>
        </p:nvSpPr>
        <p:spPr>
          <a:xfrm>
            <a:off x="6650621" y="2412492"/>
            <a:ext cx="261620" cy="41910"/>
          </a:xfrm>
          <a:custGeom>
            <a:avLst/>
            <a:gdLst/>
            <a:ahLst/>
            <a:cxnLst/>
            <a:rect l="l" t="t" r="r" b="b"/>
            <a:pathLst>
              <a:path w="261620" h="41910">
                <a:moveTo>
                  <a:pt x="0" y="41910"/>
                </a:moveTo>
                <a:lnTo>
                  <a:pt x="0" y="0"/>
                </a:lnTo>
                <a:lnTo>
                  <a:pt x="261366" y="0"/>
                </a:lnTo>
                <a:lnTo>
                  <a:pt x="261366" y="41910"/>
                </a:lnTo>
                <a:lnTo>
                  <a:pt x="0" y="41910"/>
                </a:lnTo>
                <a:close/>
              </a:path>
            </a:pathLst>
          </a:custGeom>
          <a:ln w="9524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8" name="object 438"/>
          <p:cNvSpPr/>
          <p:nvPr/>
        </p:nvSpPr>
        <p:spPr>
          <a:xfrm>
            <a:off x="6650621" y="2155698"/>
            <a:ext cx="261620" cy="205740"/>
          </a:xfrm>
          <a:custGeom>
            <a:avLst/>
            <a:gdLst/>
            <a:ahLst/>
            <a:cxnLst/>
            <a:rect l="l" t="t" r="r" b="b"/>
            <a:pathLst>
              <a:path w="261620" h="205739">
                <a:moveTo>
                  <a:pt x="0" y="205739"/>
                </a:moveTo>
                <a:lnTo>
                  <a:pt x="0" y="0"/>
                </a:lnTo>
                <a:lnTo>
                  <a:pt x="261366" y="0"/>
                </a:lnTo>
                <a:lnTo>
                  <a:pt x="261366" y="205739"/>
                </a:lnTo>
                <a:lnTo>
                  <a:pt x="0" y="205739"/>
                </a:lnTo>
                <a:close/>
              </a:path>
            </a:pathLst>
          </a:custGeom>
          <a:ln w="9525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9" name="object 439"/>
          <p:cNvSpPr/>
          <p:nvPr/>
        </p:nvSpPr>
        <p:spPr>
          <a:xfrm>
            <a:off x="6843217" y="2471737"/>
            <a:ext cx="140970" cy="26034"/>
          </a:xfrm>
          <a:custGeom>
            <a:avLst/>
            <a:gdLst/>
            <a:ahLst/>
            <a:cxnLst/>
            <a:rect l="l" t="t" r="r" b="b"/>
            <a:pathLst>
              <a:path w="140970" h="26035">
                <a:moveTo>
                  <a:pt x="0" y="25526"/>
                </a:moveTo>
                <a:lnTo>
                  <a:pt x="140589" y="25526"/>
                </a:lnTo>
                <a:lnTo>
                  <a:pt x="140589" y="0"/>
                </a:lnTo>
                <a:lnTo>
                  <a:pt x="0" y="0"/>
                </a:lnTo>
                <a:lnTo>
                  <a:pt x="0" y="25526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0" name="object 440"/>
          <p:cNvSpPr/>
          <p:nvPr/>
        </p:nvSpPr>
        <p:spPr>
          <a:xfrm>
            <a:off x="2680601" y="2291333"/>
            <a:ext cx="3649345" cy="1381125"/>
          </a:xfrm>
          <a:custGeom>
            <a:avLst/>
            <a:gdLst/>
            <a:ahLst/>
            <a:cxnLst/>
            <a:rect l="l" t="t" r="r" b="b"/>
            <a:pathLst>
              <a:path w="3649345" h="1381125">
                <a:moveTo>
                  <a:pt x="3579065" y="40399"/>
                </a:moveTo>
                <a:lnTo>
                  <a:pt x="3575580" y="31139"/>
                </a:lnTo>
                <a:lnTo>
                  <a:pt x="3810" y="1370838"/>
                </a:lnTo>
                <a:lnTo>
                  <a:pt x="1524" y="1371600"/>
                </a:lnTo>
                <a:lnTo>
                  <a:pt x="0" y="1374648"/>
                </a:lnTo>
                <a:lnTo>
                  <a:pt x="762" y="1376934"/>
                </a:lnTo>
                <a:lnTo>
                  <a:pt x="2286" y="1379982"/>
                </a:lnTo>
                <a:lnTo>
                  <a:pt x="4572" y="1380744"/>
                </a:lnTo>
                <a:lnTo>
                  <a:pt x="6857" y="1379982"/>
                </a:lnTo>
                <a:lnTo>
                  <a:pt x="3579065" y="40399"/>
                </a:lnTo>
                <a:close/>
              </a:path>
              <a:path w="3649345" h="1381125">
                <a:moveTo>
                  <a:pt x="3649205" y="8382"/>
                </a:moveTo>
                <a:lnTo>
                  <a:pt x="3563861" y="0"/>
                </a:lnTo>
                <a:lnTo>
                  <a:pt x="3575580" y="31139"/>
                </a:lnTo>
                <a:lnTo>
                  <a:pt x="3587495" y="26670"/>
                </a:lnTo>
                <a:lnTo>
                  <a:pt x="3590531" y="25908"/>
                </a:lnTo>
                <a:lnTo>
                  <a:pt x="3592817" y="26670"/>
                </a:lnTo>
                <a:lnTo>
                  <a:pt x="3593591" y="28956"/>
                </a:lnTo>
                <a:lnTo>
                  <a:pt x="3595116" y="32004"/>
                </a:lnTo>
                <a:lnTo>
                  <a:pt x="3595116" y="65983"/>
                </a:lnTo>
                <a:lnTo>
                  <a:pt x="3649205" y="8382"/>
                </a:lnTo>
                <a:close/>
              </a:path>
              <a:path w="3649345" h="1381125">
                <a:moveTo>
                  <a:pt x="3595116" y="32004"/>
                </a:moveTo>
                <a:lnTo>
                  <a:pt x="3593591" y="28956"/>
                </a:lnTo>
                <a:lnTo>
                  <a:pt x="3592817" y="26670"/>
                </a:lnTo>
                <a:lnTo>
                  <a:pt x="3590531" y="25908"/>
                </a:lnTo>
                <a:lnTo>
                  <a:pt x="3587495" y="26670"/>
                </a:lnTo>
                <a:lnTo>
                  <a:pt x="3575580" y="31139"/>
                </a:lnTo>
                <a:lnTo>
                  <a:pt x="3579065" y="40399"/>
                </a:lnTo>
                <a:lnTo>
                  <a:pt x="3591293" y="35814"/>
                </a:lnTo>
                <a:lnTo>
                  <a:pt x="3593591" y="34290"/>
                </a:lnTo>
                <a:lnTo>
                  <a:pt x="3595116" y="32004"/>
                </a:lnTo>
                <a:close/>
              </a:path>
              <a:path w="3649345" h="1381125">
                <a:moveTo>
                  <a:pt x="3595116" y="65983"/>
                </a:moveTo>
                <a:lnTo>
                  <a:pt x="3595116" y="32004"/>
                </a:lnTo>
                <a:lnTo>
                  <a:pt x="3593591" y="34290"/>
                </a:lnTo>
                <a:lnTo>
                  <a:pt x="3591293" y="35814"/>
                </a:lnTo>
                <a:lnTo>
                  <a:pt x="3579065" y="40399"/>
                </a:lnTo>
                <a:lnTo>
                  <a:pt x="3590531" y="70866"/>
                </a:lnTo>
                <a:lnTo>
                  <a:pt x="3595116" y="65983"/>
                </a:lnTo>
                <a:close/>
              </a:path>
            </a:pathLst>
          </a:custGeom>
          <a:solidFill>
            <a:srgbClr val="3434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1" name="object 441"/>
          <p:cNvSpPr/>
          <p:nvPr/>
        </p:nvSpPr>
        <p:spPr>
          <a:xfrm>
            <a:off x="2808617" y="2437638"/>
            <a:ext cx="3636010" cy="1322070"/>
          </a:xfrm>
          <a:custGeom>
            <a:avLst/>
            <a:gdLst/>
            <a:ahLst/>
            <a:cxnLst/>
            <a:rect l="l" t="t" r="r" b="b"/>
            <a:pathLst>
              <a:path w="3636010" h="1322070">
                <a:moveTo>
                  <a:pt x="75790" y="1267787"/>
                </a:moveTo>
                <a:lnTo>
                  <a:pt x="66293" y="1241298"/>
                </a:lnTo>
                <a:lnTo>
                  <a:pt x="0" y="1309878"/>
                </a:lnTo>
                <a:lnTo>
                  <a:pt x="62483" y="1317875"/>
                </a:lnTo>
                <a:lnTo>
                  <a:pt x="62483" y="1272540"/>
                </a:lnTo>
                <a:lnTo>
                  <a:pt x="75790" y="1267787"/>
                </a:lnTo>
                <a:close/>
              </a:path>
              <a:path w="3636010" h="1322070">
                <a:moveTo>
                  <a:pt x="85304" y="1294326"/>
                </a:moveTo>
                <a:lnTo>
                  <a:pt x="75790" y="1267787"/>
                </a:lnTo>
                <a:lnTo>
                  <a:pt x="62483" y="1272540"/>
                </a:lnTo>
                <a:lnTo>
                  <a:pt x="71627" y="1299210"/>
                </a:lnTo>
                <a:lnTo>
                  <a:pt x="85304" y="1294326"/>
                </a:lnTo>
                <a:close/>
              </a:path>
              <a:path w="3636010" h="1322070">
                <a:moveTo>
                  <a:pt x="95250" y="1322070"/>
                </a:moveTo>
                <a:lnTo>
                  <a:pt x="85304" y="1294326"/>
                </a:lnTo>
                <a:lnTo>
                  <a:pt x="71627" y="1299210"/>
                </a:lnTo>
                <a:lnTo>
                  <a:pt x="62483" y="1272540"/>
                </a:lnTo>
                <a:lnTo>
                  <a:pt x="62483" y="1317875"/>
                </a:lnTo>
                <a:lnTo>
                  <a:pt x="95250" y="1322070"/>
                </a:lnTo>
                <a:close/>
              </a:path>
              <a:path w="3636010" h="1322070">
                <a:moveTo>
                  <a:pt x="3635489" y="26670"/>
                </a:moveTo>
                <a:lnTo>
                  <a:pt x="3625583" y="0"/>
                </a:lnTo>
                <a:lnTo>
                  <a:pt x="75790" y="1267787"/>
                </a:lnTo>
                <a:lnTo>
                  <a:pt x="85304" y="1294326"/>
                </a:lnTo>
                <a:lnTo>
                  <a:pt x="3635489" y="26670"/>
                </a:lnTo>
                <a:close/>
              </a:path>
            </a:pathLst>
          </a:custGeom>
          <a:solidFill>
            <a:srgbClr val="FF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2" name="object 442"/>
          <p:cNvSpPr txBox="1"/>
          <p:nvPr/>
        </p:nvSpPr>
        <p:spPr>
          <a:xfrm>
            <a:off x="7293241" y="1954021"/>
            <a:ext cx="2263775" cy="849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650065"/>
                </a:solidFill>
                <a:latin typeface="Comic Sans MS"/>
                <a:cs typeface="Comic Sans MS"/>
              </a:rPr>
              <a:t>Correspondent</a:t>
            </a:r>
            <a:r>
              <a:rPr sz="1800" spc="-85" dirty="0">
                <a:solidFill>
                  <a:srgbClr val="650065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650065"/>
                </a:solidFill>
                <a:latin typeface="Comic Sans MS"/>
                <a:cs typeface="Comic Sans MS"/>
              </a:rPr>
              <a:t>which  </a:t>
            </a:r>
            <a:r>
              <a:rPr sz="1800" spc="-5" dirty="0">
                <a:solidFill>
                  <a:srgbClr val="650065"/>
                </a:solidFill>
                <a:latin typeface="Comic Sans MS"/>
                <a:cs typeface="Comic Sans MS"/>
              </a:rPr>
              <a:t>knows the </a:t>
            </a:r>
            <a:r>
              <a:rPr sz="1800" dirty="0">
                <a:solidFill>
                  <a:srgbClr val="650065"/>
                </a:solidFill>
                <a:latin typeface="Comic Sans MS"/>
                <a:cs typeface="Comic Sans MS"/>
              </a:rPr>
              <a:t>care-of  address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445" name="object 44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25"/>
              </a:lnSpc>
            </a:pPr>
            <a:fld id="{81D60167-4931-47E6-BA6A-407CBD079E47}" type="slidenum">
              <a:rPr spc="-5" dirty="0"/>
              <a:t>17</a:t>
            </a:fld>
            <a:endParaRPr spc="-5" dirty="0"/>
          </a:p>
        </p:txBody>
      </p:sp>
      <p:sp>
        <p:nvSpPr>
          <p:cNvPr id="443" name="object 443"/>
          <p:cNvSpPr txBox="1"/>
          <p:nvPr/>
        </p:nvSpPr>
        <p:spPr>
          <a:xfrm>
            <a:off x="4838827" y="3017761"/>
            <a:ext cx="16370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0000"/>
                </a:solidFill>
                <a:latin typeface="Comic Sans MS"/>
                <a:cs typeface="Comic Sans MS"/>
              </a:rPr>
              <a:t>Source</a:t>
            </a:r>
            <a:r>
              <a:rPr sz="1800" spc="-8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Comic Sans MS"/>
                <a:cs typeface="Comic Sans MS"/>
              </a:rPr>
              <a:t>Routing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444" name="object 444"/>
          <p:cNvSpPr txBox="1"/>
          <p:nvPr/>
        </p:nvSpPr>
        <p:spPr>
          <a:xfrm>
            <a:off x="4892941" y="4001503"/>
            <a:ext cx="1030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08000"/>
                </a:solidFill>
                <a:latin typeface="Comic Sans MS"/>
                <a:cs typeface="Comic Sans MS"/>
              </a:rPr>
              <a:t>Tunneling</a:t>
            </a:r>
            <a:endParaRPr sz="1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Source-Routed</a:t>
            </a:r>
            <a:r>
              <a:rPr spc="-20" dirty="0"/>
              <a:t> </a:t>
            </a:r>
            <a:r>
              <a:rPr spc="-5" dirty="0"/>
              <a:t>Packet</a:t>
            </a:r>
          </a:p>
        </p:txBody>
      </p:sp>
      <p:sp>
        <p:nvSpPr>
          <p:cNvPr id="3" name="object 3"/>
          <p:cNvSpPr/>
          <p:nvPr/>
        </p:nvSpPr>
        <p:spPr>
          <a:xfrm>
            <a:off x="1863737" y="1547621"/>
            <a:ext cx="7435595" cy="49971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73793" y="3598926"/>
            <a:ext cx="4127500" cy="767080"/>
          </a:xfrm>
          <a:custGeom>
            <a:avLst/>
            <a:gdLst/>
            <a:ahLst/>
            <a:cxnLst/>
            <a:rect l="l" t="t" r="r" b="b"/>
            <a:pathLst>
              <a:path w="4127500" h="767079">
                <a:moveTo>
                  <a:pt x="2063495" y="0"/>
                </a:moveTo>
                <a:lnTo>
                  <a:pt x="1987827" y="252"/>
                </a:lnTo>
                <a:lnTo>
                  <a:pt x="1912846" y="1004"/>
                </a:lnTo>
                <a:lnTo>
                  <a:pt x="1838600" y="2247"/>
                </a:lnTo>
                <a:lnTo>
                  <a:pt x="1765135" y="3971"/>
                </a:lnTo>
                <a:lnTo>
                  <a:pt x="1692497" y="6170"/>
                </a:lnTo>
                <a:lnTo>
                  <a:pt x="1620733" y="8833"/>
                </a:lnTo>
                <a:lnTo>
                  <a:pt x="1549889" y="11952"/>
                </a:lnTo>
                <a:lnTo>
                  <a:pt x="1480013" y="15519"/>
                </a:lnTo>
                <a:lnTo>
                  <a:pt x="1411150" y="19525"/>
                </a:lnTo>
                <a:lnTo>
                  <a:pt x="1343348" y="23961"/>
                </a:lnTo>
                <a:lnTo>
                  <a:pt x="1276652" y="28819"/>
                </a:lnTo>
                <a:lnTo>
                  <a:pt x="1211110" y="34090"/>
                </a:lnTo>
                <a:lnTo>
                  <a:pt x="1146768" y="39766"/>
                </a:lnTo>
                <a:lnTo>
                  <a:pt x="1083672" y="45837"/>
                </a:lnTo>
                <a:lnTo>
                  <a:pt x="1021870" y="52295"/>
                </a:lnTo>
                <a:lnTo>
                  <a:pt x="961407" y="59132"/>
                </a:lnTo>
                <a:lnTo>
                  <a:pt x="902330" y="66339"/>
                </a:lnTo>
                <a:lnTo>
                  <a:pt x="844686" y="73907"/>
                </a:lnTo>
                <a:lnTo>
                  <a:pt x="788521" y="81828"/>
                </a:lnTo>
                <a:lnTo>
                  <a:pt x="733882" y="90093"/>
                </a:lnTo>
                <a:lnTo>
                  <a:pt x="680815" y="98694"/>
                </a:lnTo>
                <a:lnTo>
                  <a:pt x="629368" y="107621"/>
                </a:lnTo>
                <a:lnTo>
                  <a:pt x="579586" y="116866"/>
                </a:lnTo>
                <a:lnTo>
                  <a:pt x="531516" y="126421"/>
                </a:lnTo>
                <a:lnTo>
                  <a:pt x="485204" y="136276"/>
                </a:lnTo>
                <a:lnTo>
                  <a:pt x="440698" y="146424"/>
                </a:lnTo>
                <a:lnTo>
                  <a:pt x="398044" y="156856"/>
                </a:lnTo>
                <a:lnTo>
                  <a:pt x="357288" y="167562"/>
                </a:lnTo>
                <a:lnTo>
                  <a:pt x="318477" y="178535"/>
                </a:lnTo>
                <a:lnTo>
                  <a:pt x="281657" y="189766"/>
                </a:lnTo>
                <a:lnTo>
                  <a:pt x="214179" y="212966"/>
                </a:lnTo>
                <a:lnTo>
                  <a:pt x="155225" y="237093"/>
                </a:lnTo>
                <a:lnTo>
                  <a:pt x="105168" y="262079"/>
                </a:lnTo>
                <a:lnTo>
                  <a:pt x="64380" y="287854"/>
                </a:lnTo>
                <a:lnTo>
                  <a:pt x="33235" y="314349"/>
                </a:lnTo>
                <a:lnTo>
                  <a:pt x="5410" y="355292"/>
                </a:lnTo>
                <a:lnTo>
                  <a:pt x="0" y="383286"/>
                </a:lnTo>
                <a:lnTo>
                  <a:pt x="1360" y="397347"/>
                </a:lnTo>
                <a:lnTo>
                  <a:pt x="21394" y="438726"/>
                </a:lnTo>
                <a:lnTo>
                  <a:pt x="64380" y="478717"/>
                </a:lnTo>
                <a:lnTo>
                  <a:pt x="105168" y="504492"/>
                </a:lnTo>
                <a:lnTo>
                  <a:pt x="155225" y="529478"/>
                </a:lnTo>
                <a:lnTo>
                  <a:pt x="214179" y="553605"/>
                </a:lnTo>
                <a:lnTo>
                  <a:pt x="281657" y="576805"/>
                </a:lnTo>
                <a:lnTo>
                  <a:pt x="318477" y="588036"/>
                </a:lnTo>
                <a:lnTo>
                  <a:pt x="357288" y="599009"/>
                </a:lnTo>
                <a:lnTo>
                  <a:pt x="398044" y="609715"/>
                </a:lnTo>
                <a:lnTo>
                  <a:pt x="440698" y="620147"/>
                </a:lnTo>
                <a:lnTo>
                  <a:pt x="485204" y="630295"/>
                </a:lnTo>
                <a:lnTo>
                  <a:pt x="531516" y="640150"/>
                </a:lnTo>
                <a:lnTo>
                  <a:pt x="579586" y="649705"/>
                </a:lnTo>
                <a:lnTo>
                  <a:pt x="629368" y="658950"/>
                </a:lnTo>
                <a:lnTo>
                  <a:pt x="680815" y="667877"/>
                </a:lnTo>
                <a:lnTo>
                  <a:pt x="733882" y="676478"/>
                </a:lnTo>
                <a:lnTo>
                  <a:pt x="788521" y="684743"/>
                </a:lnTo>
                <a:lnTo>
                  <a:pt x="844686" y="692664"/>
                </a:lnTo>
                <a:lnTo>
                  <a:pt x="902330" y="700232"/>
                </a:lnTo>
                <a:lnTo>
                  <a:pt x="961407" y="707439"/>
                </a:lnTo>
                <a:lnTo>
                  <a:pt x="1021870" y="714276"/>
                </a:lnTo>
                <a:lnTo>
                  <a:pt x="1083672" y="720734"/>
                </a:lnTo>
                <a:lnTo>
                  <a:pt x="1146768" y="726805"/>
                </a:lnTo>
                <a:lnTo>
                  <a:pt x="1211110" y="732481"/>
                </a:lnTo>
                <a:lnTo>
                  <a:pt x="1276652" y="737752"/>
                </a:lnTo>
                <a:lnTo>
                  <a:pt x="1343348" y="742610"/>
                </a:lnTo>
                <a:lnTo>
                  <a:pt x="1411150" y="747046"/>
                </a:lnTo>
                <a:lnTo>
                  <a:pt x="1480013" y="751052"/>
                </a:lnTo>
                <a:lnTo>
                  <a:pt x="1549889" y="754619"/>
                </a:lnTo>
                <a:lnTo>
                  <a:pt x="1620733" y="757738"/>
                </a:lnTo>
                <a:lnTo>
                  <a:pt x="1692497" y="760401"/>
                </a:lnTo>
                <a:lnTo>
                  <a:pt x="1765135" y="762600"/>
                </a:lnTo>
                <a:lnTo>
                  <a:pt x="1838600" y="764324"/>
                </a:lnTo>
                <a:lnTo>
                  <a:pt x="1912846" y="765567"/>
                </a:lnTo>
                <a:lnTo>
                  <a:pt x="1987827" y="766319"/>
                </a:lnTo>
                <a:lnTo>
                  <a:pt x="2063495" y="766572"/>
                </a:lnTo>
                <a:lnTo>
                  <a:pt x="2139164" y="766319"/>
                </a:lnTo>
                <a:lnTo>
                  <a:pt x="2214145" y="765567"/>
                </a:lnTo>
                <a:lnTo>
                  <a:pt x="2288391" y="764324"/>
                </a:lnTo>
                <a:lnTo>
                  <a:pt x="2361856" y="762600"/>
                </a:lnTo>
                <a:lnTo>
                  <a:pt x="2434494" y="760401"/>
                </a:lnTo>
                <a:lnTo>
                  <a:pt x="2506258" y="757738"/>
                </a:lnTo>
                <a:lnTo>
                  <a:pt x="2577101" y="754619"/>
                </a:lnTo>
                <a:lnTo>
                  <a:pt x="2646977" y="751052"/>
                </a:lnTo>
                <a:lnTo>
                  <a:pt x="2715839" y="747046"/>
                </a:lnTo>
                <a:lnTo>
                  <a:pt x="2783641" y="742610"/>
                </a:lnTo>
                <a:lnTo>
                  <a:pt x="2850337" y="737752"/>
                </a:lnTo>
                <a:lnTo>
                  <a:pt x="2915878" y="732481"/>
                </a:lnTo>
                <a:lnTo>
                  <a:pt x="2980220" y="726805"/>
                </a:lnTo>
                <a:lnTo>
                  <a:pt x="3043316" y="720734"/>
                </a:lnTo>
                <a:lnTo>
                  <a:pt x="3105118" y="714276"/>
                </a:lnTo>
                <a:lnTo>
                  <a:pt x="3165581" y="707439"/>
                </a:lnTo>
                <a:lnTo>
                  <a:pt x="3224657" y="700232"/>
                </a:lnTo>
                <a:lnTo>
                  <a:pt x="3282301" y="692664"/>
                </a:lnTo>
                <a:lnTo>
                  <a:pt x="3338465" y="684743"/>
                </a:lnTo>
                <a:lnTo>
                  <a:pt x="3393104" y="676478"/>
                </a:lnTo>
                <a:lnTo>
                  <a:pt x="3446170" y="667877"/>
                </a:lnTo>
                <a:lnTo>
                  <a:pt x="3497617" y="658950"/>
                </a:lnTo>
                <a:lnTo>
                  <a:pt x="3547399" y="649705"/>
                </a:lnTo>
                <a:lnTo>
                  <a:pt x="3595468" y="640150"/>
                </a:lnTo>
                <a:lnTo>
                  <a:pt x="3641779" y="630295"/>
                </a:lnTo>
                <a:lnTo>
                  <a:pt x="3686285" y="620147"/>
                </a:lnTo>
                <a:lnTo>
                  <a:pt x="3728939" y="609715"/>
                </a:lnTo>
                <a:lnTo>
                  <a:pt x="3769694" y="599009"/>
                </a:lnTo>
                <a:lnTo>
                  <a:pt x="3808505" y="588036"/>
                </a:lnTo>
                <a:lnTo>
                  <a:pt x="3845324" y="576805"/>
                </a:lnTo>
                <a:lnTo>
                  <a:pt x="3912802" y="553605"/>
                </a:lnTo>
                <a:lnTo>
                  <a:pt x="3971756" y="529478"/>
                </a:lnTo>
                <a:lnTo>
                  <a:pt x="4021812" y="504492"/>
                </a:lnTo>
                <a:lnTo>
                  <a:pt x="4062599" y="478717"/>
                </a:lnTo>
                <a:lnTo>
                  <a:pt x="4093744" y="452222"/>
                </a:lnTo>
                <a:lnTo>
                  <a:pt x="4121568" y="411279"/>
                </a:lnTo>
                <a:lnTo>
                  <a:pt x="4126979" y="383285"/>
                </a:lnTo>
                <a:lnTo>
                  <a:pt x="4125618" y="369224"/>
                </a:lnTo>
                <a:lnTo>
                  <a:pt x="4105584" y="327845"/>
                </a:lnTo>
                <a:lnTo>
                  <a:pt x="4062599" y="287854"/>
                </a:lnTo>
                <a:lnTo>
                  <a:pt x="4021812" y="262079"/>
                </a:lnTo>
                <a:lnTo>
                  <a:pt x="3971756" y="237093"/>
                </a:lnTo>
                <a:lnTo>
                  <a:pt x="3912802" y="212966"/>
                </a:lnTo>
                <a:lnTo>
                  <a:pt x="3845324" y="189766"/>
                </a:lnTo>
                <a:lnTo>
                  <a:pt x="3808505" y="178535"/>
                </a:lnTo>
                <a:lnTo>
                  <a:pt x="3769694" y="167562"/>
                </a:lnTo>
                <a:lnTo>
                  <a:pt x="3728939" y="156856"/>
                </a:lnTo>
                <a:lnTo>
                  <a:pt x="3686285" y="146424"/>
                </a:lnTo>
                <a:lnTo>
                  <a:pt x="3641779" y="136276"/>
                </a:lnTo>
                <a:lnTo>
                  <a:pt x="3595468" y="126421"/>
                </a:lnTo>
                <a:lnTo>
                  <a:pt x="3547399" y="116866"/>
                </a:lnTo>
                <a:lnTo>
                  <a:pt x="3497617" y="107621"/>
                </a:lnTo>
                <a:lnTo>
                  <a:pt x="3446170" y="98694"/>
                </a:lnTo>
                <a:lnTo>
                  <a:pt x="3393104" y="90093"/>
                </a:lnTo>
                <a:lnTo>
                  <a:pt x="3338465" y="81828"/>
                </a:lnTo>
                <a:lnTo>
                  <a:pt x="3282301" y="73907"/>
                </a:lnTo>
                <a:lnTo>
                  <a:pt x="3224657" y="66339"/>
                </a:lnTo>
                <a:lnTo>
                  <a:pt x="3165581" y="59132"/>
                </a:lnTo>
                <a:lnTo>
                  <a:pt x="3105118" y="52295"/>
                </a:lnTo>
                <a:lnTo>
                  <a:pt x="3043316" y="45837"/>
                </a:lnTo>
                <a:lnTo>
                  <a:pt x="2980220" y="39766"/>
                </a:lnTo>
                <a:lnTo>
                  <a:pt x="2915878" y="34090"/>
                </a:lnTo>
                <a:lnTo>
                  <a:pt x="2850337" y="28819"/>
                </a:lnTo>
                <a:lnTo>
                  <a:pt x="2783641" y="23961"/>
                </a:lnTo>
                <a:lnTo>
                  <a:pt x="2715839" y="19525"/>
                </a:lnTo>
                <a:lnTo>
                  <a:pt x="2646977" y="15519"/>
                </a:lnTo>
                <a:lnTo>
                  <a:pt x="2577101" y="11952"/>
                </a:lnTo>
                <a:lnTo>
                  <a:pt x="2506258" y="8833"/>
                </a:lnTo>
                <a:lnTo>
                  <a:pt x="2434494" y="6170"/>
                </a:lnTo>
                <a:lnTo>
                  <a:pt x="2361856" y="3971"/>
                </a:lnTo>
                <a:lnTo>
                  <a:pt x="2288391" y="2247"/>
                </a:lnTo>
                <a:lnTo>
                  <a:pt x="2214145" y="1004"/>
                </a:lnTo>
                <a:lnTo>
                  <a:pt x="2139164" y="252"/>
                </a:lnTo>
                <a:lnTo>
                  <a:pt x="2063495" y="0"/>
                </a:lnTo>
                <a:close/>
              </a:path>
            </a:pathLst>
          </a:custGeom>
          <a:ln w="19050">
            <a:solidFill>
              <a:srgbClr val="FF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66935" y="4989576"/>
            <a:ext cx="4128135" cy="767080"/>
          </a:xfrm>
          <a:custGeom>
            <a:avLst/>
            <a:gdLst/>
            <a:ahLst/>
            <a:cxnLst/>
            <a:rect l="l" t="t" r="r" b="b"/>
            <a:pathLst>
              <a:path w="4128134" h="767079">
                <a:moveTo>
                  <a:pt x="2064257" y="0"/>
                </a:moveTo>
                <a:lnTo>
                  <a:pt x="1988588" y="252"/>
                </a:lnTo>
                <a:lnTo>
                  <a:pt x="1913604" y="1004"/>
                </a:lnTo>
                <a:lnTo>
                  <a:pt x="1839352" y="2247"/>
                </a:lnTo>
                <a:lnTo>
                  <a:pt x="1765880" y="3971"/>
                </a:lnTo>
                <a:lnTo>
                  <a:pt x="1693232" y="6170"/>
                </a:lnTo>
                <a:lnTo>
                  <a:pt x="1621458" y="8833"/>
                </a:lnTo>
                <a:lnTo>
                  <a:pt x="1550602" y="11952"/>
                </a:lnTo>
                <a:lnTo>
                  <a:pt x="1480711" y="15519"/>
                </a:lnTo>
                <a:lnTo>
                  <a:pt x="1411833" y="19525"/>
                </a:lnTo>
                <a:lnTo>
                  <a:pt x="1344014" y="23961"/>
                </a:lnTo>
                <a:lnTo>
                  <a:pt x="1277300" y="28819"/>
                </a:lnTo>
                <a:lnTo>
                  <a:pt x="1211739" y="34090"/>
                </a:lnTo>
                <a:lnTo>
                  <a:pt x="1147376" y="39766"/>
                </a:lnTo>
                <a:lnTo>
                  <a:pt x="1084259" y="45837"/>
                </a:lnTo>
                <a:lnTo>
                  <a:pt x="1022434" y="52295"/>
                </a:lnTo>
                <a:lnTo>
                  <a:pt x="961948" y="59132"/>
                </a:lnTo>
                <a:lnTo>
                  <a:pt x="902848" y="66339"/>
                </a:lnTo>
                <a:lnTo>
                  <a:pt x="845179" y="73907"/>
                </a:lnTo>
                <a:lnTo>
                  <a:pt x="788990" y="81828"/>
                </a:lnTo>
                <a:lnTo>
                  <a:pt x="734326" y="90093"/>
                </a:lnTo>
                <a:lnTo>
                  <a:pt x="681234" y="98694"/>
                </a:lnTo>
                <a:lnTo>
                  <a:pt x="629761" y="107621"/>
                </a:lnTo>
                <a:lnTo>
                  <a:pt x="579954" y="116866"/>
                </a:lnTo>
                <a:lnTo>
                  <a:pt x="531859" y="126421"/>
                </a:lnTo>
                <a:lnTo>
                  <a:pt x="485522" y="136276"/>
                </a:lnTo>
                <a:lnTo>
                  <a:pt x="440991" y="146424"/>
                </a:lnTo>
                <a:lnTo>
                  <a:pt x="398312" y="156856"/>
                </a:lnTo>
                <a:lnTo>
                  <a:pt x="357532" y="167562"/>
                </a:lnTo>
                <a:lnTo>
                  <a:pt x="318697" y="178535"/>
                </a:lnTo>
                <a:lnTo>
                  <a:pt x="281855" y="189766"/>
                </a:lnTo>
                <a:lnTo>
                  <a:pt x="214333" y="212966"/>
                </a:lnTo>
                <a:lnTo>
                  <a:pt x="155339" y="237093"/>
                </a:lnTo>
                <a:lnTo>
                  <a:pt x="105247" y="262079"/>
                </a:lnTo>
                <a:lnTo>
                  <a:pt x="64430" y="287854"/>
                </a:lnTo>
                <a:lnTo>
                  <a:pt x="33261" y="314349"/>
                </a:lnTo>
                <a:lnTo>
                  <a:pt x="5415" y="355292"/>
                </a:lnTo>
                <a:lnTo>
                  <a:pt x="0" y="383286"/>
                </a:lnTo>
                <a:lnTo>
                  <a:pt x="1361" y="397347"/>
                </a:lnTo>
                <a:lnTo>
                  <a:pt x="21411" y="438726"/>
                </a:lnTo>
                <a:lnTo>
                  <a:pt x="64430" y="478717"/>
                </a:lnTo>
                <a:lnTo>
                  <a:pt x="105247" y="504492"/>
                </a:lnTo>
                <a:lnTo>
                  <a:pt x="155339" y="529478"/>
                </a:lnTo>
                <a:lnTo>
                  <a:pt x="214333" y="553605"/>
                </a:lnTo>
                <a:lnTo>
                  <a:pt x="281855" y="576805"/>
                </a:lnTo>
                <a:lnTo>
                  <a:pt x="318697" y="588036"/>
                </a:lnTo>
                <a:lnTo>
                  <a:pt x="357532" y="599009"/>
                </a:lnTo>
                <a:lnTo>
                  <a:pt x="398312" y="609715"/>
                </a:lnTo>
                <a:lnTo>
                  <a:pt x="440991" y="620147"/>
                </a:lnTo>
                <a:lnTo>
                  <a:pt x="485522" y="630295"/>
                </a:lnTo>
                <a:lnTo>
                  <a:pt x="531859" y="640150"/>
                </a:lnTo>
                <a:lnTo>
                  <a:pt x="579954" y="649705"/>
                </a:lnTo>
                <a:lnTo>
                  <a:pt x="629761" y="658950"/>
                </a:lnTo>
                <a:lnTo>
                  <a:pt x="681234" y="667877"/>
                </a:lnTo>
                <a:lnTo>
                  <a:pt x="734326" y="676478"/>
                </a:lnTo>
                <a:lnTo>
                  <a:pt x="788990" y="684743"/>
                </a:lnTo>
                <a:lnTo>
                  <a:pt x="845179" y="692664"/>
                </a:lnTo>
                <a:lnTo>
                  <a:pt x="902848" y="700232"/>
                </a:lnTo>
                <a:lnTo>
                  <a:pt x="961948" y="707439"/>
                </a:lnTo>
                <a:lnTo>
                  <a:pt x="1022434" y="714276"/>
                </a:lnTo>
                <a:lnTo>
                  <a:pt x="1084259" y="720734"/>
                </a:lnTo>
                <a:lnTo>
                  <a:pt x="1147376" y="726805"/>
                </a:lnTo>
                <a:lnTo>
                  <a:pt x="1211739" y="732481"/>
                </a:lnTo>
                <a:lnTo>
                  <a:pt x="1277300" y="737752"/>
                </a:lnTo>
                <a:lnTo>
                  <a:pt x="1344014" y="742610"/>
                </a:lnTo>
                <a:lnTo>
                  <a:pt x="1411833" y="747046"/>
                </a:lnTo>
                <a:lnTo>
                  <a:pt x="1480711" y="751052"/>
                </a:lnTo>
                <a:lnTo>
                  <a:pt x="1550602" y="754619"/>
                </a:lnTo>
                <a:lnTo>
                  <a:pt x="1621458" y="757738"/>
                </a:lnTo>
                <a:lnTo>
                  <a:pt x="1693232" y="760401"/>
                </a:lnTo>
                <a:lnTo>
                  <a:pt x="1765880" y="762600"/>
                </a:lnTo>
                <a:lnTo>
                  <a:pt x="1839352" y="764324"/>
                </a:lnTo>
                <a:lnTo>
                  <a:pt x="1913604" y="765567"/>
                </a:lnTo>
                <a:lnTo>
                  <a:pt x="1988588" y="766319"/>
                </a:lnTo>
                <a:lnTo>
                  <a:pt x="2064257" y="766572"/>
                </a:lnTo>
                <a:lnTo>
                  <a:pt x="2139877" y="766319"/>
                </a:lnTo>
                <a:lnTo>
                  <a:pt x="2214812" y="765567"/>
                </a:lnTo>
                <a:lnTo>
                  <a:pt x="2289018" y="764324"/>
                </a:lnTo>
                <a:lnTo>
                  <a:pt x="2362447" y="762600"/>
                </a:lnTo>
                <a:lnTo>
                  <a:pt x="2435052" y="760401"/>
                </a:lnTo>
                <a:lnTo>
                  <a:pt x="2506787" y="757738"/>
                </a:lnTo>
                <a:lnTo>
                  <a:pt x="2577605" y="754619"/>
                </a:lnTo>
                <a:lnTo>
                  <a:pt x="2647460" y="751052"/>
                </a:lnTo>
                <a:lnTo>
                  <a:pt x="2716304" y="747046"/>
                </a:lnTo>
                <a:lnTo>
                  <a:pt x="2784091" y="742610"/>
                </a:lnTo>
                <a:lnTo>
                  <a:pt x="2850774" y="737752"/>
                </a:lnTo>
                <a:lnTo>
                  <a:pt x="2916307" y="732481"/>
                </a:lnTo>
                <a:lnTo>
                  <a:pt x="2980643" y="726805"/>
                </a:lnTo>
                <a:lnTo>
                  <a:pt x="3043735" y="720734"/>
                </a:lnTo>
                <a:lnTo>
                  <a:pt x="3105536" y="714276"/>
                </a:lnTo>
                <a:lnTo>
                  <a:pt x="3165999" y="707439"/>
                </a:lnTo>
                <a:lnTo>
                  <a:pt x="3225079" y="700232"/>
                </a:lnTo>
                <a:lnTo>
                  <a:pt x="3282728" y="692664"/>
                </a:lnTo>
                <a:lnTo>
                  <a:pt x="3338900" y="684743"/>
                </a:lnTo>
                <a:lnTo>
                  <a:pt x="3393547" y="676478"/>
                </a:lnTo>
                <a:lnTo>
                  <a:pt x="3446624" y="667877"/>
                </a:lnTo>
                <a:lnTo>
                  <a:pt x="3498082" y="658950"/>
                </a:lnTo>
                <a:lnTo>
                  <a:pt x="3547877" y="649705"/>
                </a:lnTo>
                <a:lnTo>
                  <a:pt x="3595960" y="640150"/>
                </a:lnTo>
                <a:lnTo>
                  <a:pt x="3642286" y="630295"/>
                </a:lnTo>
                <a:lnTo>
                  <a:pt x="3686808" y="620147"/>
                </a:lnTo>
                <a:lnTo>
                  <a:pt x="3729478" y="609715"/>
                </a:lnTo>
                <a:lnTo>
                  <a:pt x="3770250" y="599009"/>
                </a:lnTo>
                <a:lnTo>
                  <a:pt x="3809078" y="588036"/>
                </a:lnTo>
                <a:lnTo>
                  <a:pt x="3845914" y="576805"/>
                </a:lnTo>
                <a:lnTo>
                  <a:pt x="3913426" y="553605"/>
                </a:lnTo>
                <a:lnTo>
                  <a:pt x="3972413" y="529478"/>
                </a:lnTo>
                <a:lnTo>
                  <a:pt x="4022500" y="504492"/>
                </a:lnTo>
                <a:lnTo>
                  <a:pt x="4063313" y="478717"/>
                </a:lnTo>
                <a:lnTo>
                  <a:pt x="4094480" y="452222"/>
                </a:lnTo>
                <a:lnTo>
                  <a:pt x="4122326" y="411279"/>
                </a:lnTo>
                <a:lnTo>
                  <a:pt x="4127741" y="383285"/>
                </a:lnTo>
                <a:lnTo>
                  <a:pt x="4126379" y="369224"/>
                </a:lnTo>
                <a:lnTo>
                  <a:pt x="4106330" y="327845"/>
                </a:lnTo>
                <a:lnTo>
                  <a:pt x="4063313" y="287854"/>
                </a:lnTo>
                <a:lnTo>
                  <a:pt x="4022500" y="262079"/>
                </a:lnTo>
                <a:lnTo>
                  <a:pt x="3972413" y="237093"/>
                </a:lnTo>
                <a:lnTo>
                  <a:pt x="3913426" y="212966"/>
                </a:lnTo>
                <a:lnTo>
                  <a:pt x="3845914" y="189766"/>
                </a:lnTo>
                <a:lnTo>
                  <a:pt x="3809078" y="178535"/>
                </a:lnTo>
                <a:lnTo>
                  <a:pt x="3770250" y="167562"/>
                </a:lnTo>
                <a:lnTo>
                  <a:pt x="3729478" y="156856"/>
                </a:lnTo>
                <a:lnTo>
                  <a:pt x="3686808" y="146424"/>
                </a:lnTo>
                <a:lnTo>
                  <a:pt x="3642286" y="136276"/>
                </a:lnTo>
                <a:lnTo>
                  <a:pt x="3595960" y="126421"/>
                </a:lnTo>
                <a:lnTo>
                  <a:pt x="3547877" y="116866"/>
                </a:lnTo>
                <a:lnTo>
                  <a:pt x="3498082" y="107621"/>
                </a:lnTo>
                <a:lnTo>
                  <a:pt x="3446624" y="98694"/>
                </a:lnTo>
                <a:lnTo>
                  <a:pt x="3393547" y="90093"/>
                </a:lnTo>
                <a:lnTo>
                  <a:pt x="3338900" y="81828"/>
                </a:lnTo>
                <a:lnTo>
                  <a:pt x="3282728" y="73907"/>
                </a:lnTo>
                <a:lnTo>
                  <a:pt x="3225079" y="66339"/>
                </a:lnTo>
                <a:lnTo>
                  <a:pt x="3165999" y="59132"/>
                </a:lnTo>
                <a:lnTo>
                  <a:pt x="3105536" y="52295"/>
                </a:lnTo>
                <a:lnTo>
                  <a:pt x="3043735" y="45837"/>
                </a:lnTo>
                <a:lnTo>
                  <a:pt x="2980643" y="39766"/>
                </a:lnTo>
                <a:lnTo>
                  <a:pt x="2916307" y="34090"/>
                </a:lnTo>
                <a:lnTo>
                  <a:pt x="2850774" y="28819"/>
                </a:lnTo>
                <a:lnTo>
                  <a:pt x="2784091" y="23961"/>
                </a:lnTo>
                <a:lnTo>
                  <a:pt x="2716304" y="19525"/>
                </a:lnTo>
                <a:lnTo>
                  <a:pt x="2647460" y="15519"/>
                </a:lnTo>
                <a:lnTo>
                  <a:pt x="2577605" y="11952"/>
                </a:lnTo>
                <a:lnTo>
                  <a:pt x="2506787" y="8833"/>
                </a:lnTo>
                <a:lnTo>
                  <a:pt x="2435052" y="6170"/>
                </a:lnTo>
                <a:lnTo>
                  <a:pt x="2362447" y="3971"/>
                </a:lnTo>
                <a:lnTo>
                  <a:pt x="2289018" y="2247"/>
                </a:lnTo>
                <a:lnTo>
                  <a:pt x="2214812" y="1004"/>
                </a:lnTo>
                <a:lnTo>
                  <a:pt x="2139877" y="252"/>
                </a:lnTo>
                <a:lnTo>
                  <a:pt x="2064257" y="0"/>
                </a:lnTo>
                <a:close/>
              </a:path>
            </a:pathLst>
          </a:custGeom>
          <a:ln w="19050">
            <a:solidFill>
              <a:srgbClr val="FF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926196" y="4478273"/>
            <a:ext cx="1149985" cy="1371600"/>
          </a:xfrm>
          <a:custGeom>
            <a:avLst/>
            <a:gdLst/>
            <a:ahLst/>
            <a:cxnLst/>
            <a:rect l="l" t="t" r="r" b="b"/>
            <a:pathLst>
              <a:path w="1149984" h="1371600">
                <a:moveTo>
                  <a:pt x="575322" y="0"/>
                </a:moveTo>
                <a:lnTo>
                  <a:pt x="532384" y="1881"/>
                </a:lnTo>
                <a:lnTo>
                  <a:pt x="490303" y="7436"/>
                </a:lnTo>
                <a:lnTo>
                  <a:pt x="449190" y="16533"/>
                </a:lnTo>
                <a:lnTo>
                  <a:pt x="409157" y="29039"/>
                </a:lnTo>
                <a:lnTo>
                  <a:pt x="370315" y="44821"/>
                </a:lnTo>
                <a:lnTo>
                  <a:pt x="332775" y="63746"/>
                </a:lnTo>
                <a:lnTo>
                  <a:pt x="296649" y="85683"/>
                </a:lnTo>
                <a:lnTo>
                  <a:pt x="262048" y="110497"/>
                </a:lnTo>
                <a:lnTo>
                  <a:pt x="229082" y="138057"/>
                </a:lnTo>
                <a:lnTo>
                  <a:pt x="197863" y="168229"/>
                </a:lnTo>
                <a:lnTo>
                  <a:pt x="168503" y="200882"/>
                </a:lnTo>
                <a:lnTo>
                  <a:pt x="141112" y="235882"/>
                </a:lnTo>
                <a:lnTo>
                  <a:pt x="115802" y="273096"/>
                </a:lnTo>
                <a:lnTo>
                  <a:pt x="92685" y="312393"/>
                </a:lnTo>
                <a:lnTo>
                  <a:pt x="71870" y="353639"/>
                </a:lnTo>
                <a:lnTo>
                  <a:pt x="53469" y="396702"/>
                </a:lnTo>
                <a:lnTo>
                  <a:pt x="37595" y="441449"/>
                </a:lnTo>
                <a:lnTo>
                  <a:pt x="24357" y="487747"/>
                </a:lnTo>
                <a:lnTo>
                  <a:pt x="13867" y="535464"/>
                </a:lnTo>
                <a:lnTo>
                  <a:pt x="6237" y="584467"/>
                </a:lnTo>
                <a:lnTo>
                  <a:pt x="1577" y="634623"/>
                </a:lnTo>
                <a:lnTo>
                  <a:pt x="0" y="685800"/>
                </a:lnTo>
                <a:lnTo>
                  <a:pt x="1577" y="736976"/>
                </a:lnTo>
                <a:lnTo>
                  <a:pt x="6237" y="787132"/>
                </a:lnTo>
                <a:lnTo>
                  <a:pt x="13867" y="836135"/>
                </a:lnTo>
                <a:lnTo>
                  <a:pt x="24357" y="883852"/>
                </a:lnTo>
                <a:lnTo>
                  <a:pt x="37595" y="930150"/>
                </a:lnTo>
                <a:lnTo>
                  <a:pt x="53469" y="974897"/>
                </a:lnTo>
                <a:lnTo>
                  <a:pt x="71870" y="1017960"/>
                </a:lnTo>
                <a:lnTo>
                  <a:pt x="92685" y="1059206"/>
                </a:lnTo>
                <a:lnTo>
                  <a:pt x="115802" y="1098503"/>
                </a:lnTo>
                <a:lnTo>
                  <a:pt x="141112" y="1135717"/>
                </a:lnTo>
                <a:lnTo>
                  <a:pt x="168503" y="1170717"/>
                </a:lnTo>
                <a:lnTo>
                  <a:pt x="197863" y="1203370"/>
                </a:lnTo>
                <a:lnTo>
                  <a:pt x="229082" y="1233542"/>
                </a:lnTo>
                <a:lnTo>
                  <a:pt x="262048" y="1261102"/>
                </a:lnTo>
                <a:lnTo>
                  <a:pt x="296649" y="1285916"/>
                </a:lnTo>
                <a:lnTo>
                  <a:pt x="332775" y="1307853"/>
                </a:lnTo>
                <a:lnTo>
                  <a:pt x="370315" y="1326778"/>
                </a:lnTo>
                <a:lnTo>
                  <a:pt x="409157" y="1342560"/>
                </a:lnTo>
                <a:lnTo>
                  <a:pt x="449190" y="1355066"/>
                </a:lnTo>
                <a:lnTo>
                  <a:pt x="490303" y="1364163"/>
                </a:lnTo>
                <a:lnTo>
                  <a:pt x="532384" y="1369718"/>
                </a:lnTo>
                <a:lnTo>
                  <a:pt x="575322" y="1371600"/>
                </a:lnTo>
                <a:lnTo>
                  <a:pt x="618160" y="1369718"/>
                </a:lnTo>
                <a:lnTo>
                  <a:pt x="660149" y="1364163"/>
                </a:lnTo>
                <a:lnTo>
                  <a:pt x="701179" y="1355066"/>
                </a:lnTo>
                <a:lnTo>
                  <a:pt x="741137" y="1342560"/>
                </a:lnTo>
                <a:lnTo>
                  <a:pt x="779912" y="1326778"/>
                </a:lnTo>
                <a:lnTo>
                  <a:pt x="817392" y="1307853"/>
                </a:lnTo>
                <a:lnTo>
                  <a:pt x="853466" y="1285916"/>
                </a:lnTo>
                <a:lnTo>
                  <a:pt x="888022" y="1261102"/>
                </a:lnTo>
                <a:lnTo>
                  <a:pt x="920948" y="1233542"/>
                </a:lnTo>
                <a:lnTo>
                  <a:pt x="952132" y="1203370"/>
                </a:lnTo>
                <a:lnTo>
                  <a:pt x="981463" y="1170717"/>
                </a:lnTo>
                <a:lnTo>
                  <a:pt x="1008830" y="1135717"/>
                </a:lnTo>
                <a:lnTo>
                  <a:pt x="1034120" y="1098503"/>
                </a:lnTo>
                <a:lnTo>
                  <a:pt x="1057222" y="1059206"/>
                </a:lnTo>
                <a:lnTo>
                  <a:pt x="1078025" y="1017960"/>
                </a:lnTo>
                <a:lnTo>
                  <a:pt x="1096416" y="974897"/>
                </a:lnTo>
                <a:lnTo>
                  <a:pt x="1112284" y="930150"/>
                </a:lnTo>
                <a:lnTo>
                  <a:pt x="1125517" y="883852"/>
                </a:lnTo>
                <a:lnTo>
                  <a:pt x="1136004" y="836135"/>
                </a:lnTo>
                <a:lnTo>
                  <a:pt x="1143633" y="787132"/>
                </a:lnTo>
                <a:lnTo>
                  <a:pt x="1148292" y="736976"/>
                </a:lnTo>
                <a:lnTo>
                  <a:pt x="1149870" y="685800"/>
                </a:lnTo>
                <a:lnTo>
                  <a:pt x="1148292" y="634623"/>
                </a:lnTo>
                <a:lnTo>
                  <a:pt x="1143633" y="584467"/>
                </a:lnTo>
                <a:lnTo>
                  <a:pt x="1136004" y="535464"/>
                </a:lnTo>
                <a:lnTo>
                  <a:pt x="1125517" y="487747"/>
                </a:lnTo>
                <a:lnTo>
                  <a:pt x="1112284" y="441449"/>
                </a:lnTo>
                <a:lnTo>
                  <a:pt x="1096416" y="396702"/>
                </a:lnTo>
                <a:lnTo>
                  <a:pt x="1078025" y="353639"/>
                </a:lnTo>
                <a:lnTo>
                  <a:pt x="1057222" y="312393"/>
                </a:lnTo>
                <a:lnTo>
                  <a:pt x="1034120" y="273096"/>
                </a:lnTo>
                <a:lnTo>
                  <a:pt x="1008830" y="235882"/>
                </a:lnTo>
                <a:lnTo>
                  <a:pt x="981463" y="200882"/>
                </a:lnTo>
                <a:lnTo>
                  <a:pt x="952132" y="168229"/>
                </a:lnTo>
                <a:lnTo>
                  <a:pt x="920948" y="138057"/>
                </a:lnTo>
                <a:lnTo>
                  <a:pt x="888022" y="110497"/>
                </a:lnTo>
                <a:lnTo>
                  <a:pt x="853466" y="85683"/>
                </a:lnTo>
                <a:lnTo>
                  <a:pt x="817392" y="63746"/>
                </a:lnTo>
                <a:lnTo>
                  <a:pt x="779912" y="44821"/>
                </a:lnTo>
                <a:lnTo>
                  <a:pt x="741137" y="29039"/>
                </a:lnTo>
                <a:lnTo>
                  <a:pt x="701179" y="16533"/>
                </a:lnTo>
                <a:lnTo>
                  <a:pt x="660149" y="7436"/>
                </a:lnTo>
                <a:lnTo>
                  <a:pt x="618160" y="1881"/>
                </a:lnTo>
                <a:lnTo>
                  <a:pt x="575322" y="0"/>
                </a:lnTo>
                <a:close/>
              </a:path>
            </a:pathLst>
          </a:custGeom>
          <a:ln w="19050">
            <a:solidFill>
              <a:srgbClr val="3434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25"/>
              </a:lnSpc>
            </a:pPr>
            <a:fld id="{81D60167-4931-47E6-BA6A-407CBD079E47}" type="slidenum">
              <a:rPr spc="-5" dirty="0"/>
              <a:t>18</a:t>
            </a:fld>
            <a:endParaRPr spc="-5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25"/>
              </a:lnSpc>
            </a:pPr>
            <a:fld id="{81D60167-4931-47E6-BA6A-407CBD079E47}" type="slidenum">
              <a:rPr spc="-5" dirty="0"/>
              <a:t>19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03853" y="1166875"/>
            <a:ext cx="288480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References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40128" y="2352547"/>
            <a:ext cx="7591425" cy="2727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4191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J. F. Kurose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K. </a:t>
            </a:r>
            <a:r>
              <a:rPr sz="2400" dirty="0">
                <a:latin typeface="Times New Roman"/>
                <a:cs typeface="Times New Roman"/>
              </a:rPr>
              <a:t>W. </a:t>
            </a:r>
            <a:r>
              <a:rPr sz="2400" spc="-5" dirty="0">
                <a:latin typeface="Times New Roman"/>
                <a:cs typeface="Times New Roman"/>
              </a:rPr>
              <a:t>Ross, </a:t>
            </a:r>
            <a:r>
              <a:rPr sz="2400" i="1" spc="-5" dirty="0">
                <a:latin typeface="Times New Roman"/>
                <a:cs typeface="Times New Roman"/>
              </a:rPr>
              <a:t>Computer networking: </a:t>
            </a:r>
            <a:r>
              <a:rPr sz="2400" i="1" dirty="0">
                <a:latin typeface="Times New Roman"/>
                <a:cs typeface="Times New Roman"/>
              </a:rPr>
              <a:t>a </a:t>
            </a:r>
            <a:r>
              <a:rPr sz="2400" i="1" spc="-5" dirty="0">
                <a:latin typeface="Times New Roman"/>
                <a:cs typeface="Times New Roman"/>
              </a:rPr>
              <a:t>top-  down approach featuring the Internet</a:t>
            </a:r>
            <a:r>
              <a:rPr sz="2400" spc="-5" dirty="0">
                <a:latin typeface="Times New Roman"/>
                <a:cs typeface="Times New Roman"/>
              </a:rPr>
              <a:t>, Addison </a:t>
            </a:r>
            <a:r>
              <a:rPr sz="2400" dirty="0">
                <a:latin typeface="Times New Roman"/>
                <a:cs typeface="Times New Roman"/>
              </a:rPr>
              <a:t>Wesley,  2001.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55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J. D. </a:t>
            </a:r>
            <a:r>
              <a:rPr sz="2400" dirty="0">
                <a:latin typeface="Times New Roman"/>
                <a:cs typeface="Times New Roman"/>
              </a:rPr>
              <a:t>Solomon, </a:t>
            </a:r>
            <a:r>
              <a:rPr sz="2400" i="1" spc="-5" dirty="0">
                <a:latin typeface="Times New Roman"/>
                <a:cs typeface="Times New Roman"/>
              </a:rPr>
              <a:t>Mobile IP: the Internet unplugged</a:t>
            </a:r>
            <a:r>
              <a:rPr sz="2400" spc="-5" dirty="0">
                <a:latin typeface="Times New Roman"/>
                <a:cs typeface="Times New Roman"/>
              </a:rPr>
              <a:t>, Prentice  Hall,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1998.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ts val="2875"/>
              </a:lnSpc>
              <a:spcBef>
                <a:spcPts val="56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C. </a:t>
            </a:r>
            <a:r>
              <a:rPr sz="2400" spc="-5" dirty="0">
                <a:latin typeface="Times New Roman"/>
                <a:cs typeface="Times New Roman"/>
              </a:rPr>
              <a:t>E. Perkins, “Mobile networking through mobile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IP,”</a:t>
            </a:r>
            <a:endParaRPr sz="2400">
              <a:latin typeface="Times New Roman"/>
              <a:cs typeface="Times New Roman"/>
            </a:endParaRPr>
          </a:p>
          <a:p>
            <a:pPr marR="485140" algn="ctr">
              <a:lnSpc>
                <a:spcPts val="2875"/>
              </a:lnSpc>
            </a:pPr>
            <a:r>
              <a:rPr sz="2400" i="1" spc="-5" dirty="0">
                <a:latin typeface="Times New Roman"/>
                <a:cs typeface="Times New Roman"/>
              </a:rPr>
              <a:t>IEEE Internet Computing</a:t>
            </a:r>
            <a:r>
              <a:rPr sz="2400" spc="-5" dirty="0">
                <a:latin typeface="Times New Roman"/>
                <a:cs typeface="Times New Roman"/>
              </a:rPr>
              <a:t>, </a:t>
            </a:r>
            <a:r>
              <a:rPr sz="2400" dirty="0">
                <a:latin typeface="Times New Roman"/>
                <a:cs typeface="Times New Roman"/>
              </a:rPr>
              <a:t>pp. </a:t>
            </a:r>
            <a:r>
              <a:rPr sz="2400" spc="-5" dirty="0">
                <a:latin typeface="Times New Roman"/>
                <a:cs typeface="Times New Roman"/>
              </a:rPr>
              <a:t>58-69, </a:t>
            </a:r>
            <a:r>
              <a:rPr sz="2400" dirty="0">
                <a:latin typeface="Times New Roman"/>
                <a:cs typeface="Times New Roman"/>
              </a:rPr>
              <a:t>Jan/Feb,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1998.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25"/>
              </a:lnSpc>
            </a:pPr>
            <a:fld id="{81D60167-4931-47E6-BA6A-407CBD079E47}" type="slidenum">
              <a:rPr spc="-5" dirty="0"/>
              <a:t>2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1540128" y="1188974"/>
            <a:ext cx="7167880" cy="2849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5" dirty="0">
                <a:latin typeface="Times New Roman"/>
                <a:cs typeface="Times New Roman"/>
              </a:rPr>
              <a:t>What you will learn in this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lecture: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465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An introduction to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IPv6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Times New Roman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Differences between Mobile IPv4 and</a:t>
            </a:r>
            <a:r>
              <a:rPr sz="3200" spc="5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v6.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25"/>
              </a:lnSpc>
            </a:pPr>
            <a:fld id="{81D60167-4931-47E6-BA6A-407CBD079E47}" type="slidenum">
              <a:rPr spc="-5" dirty="0"/>
              <a:t>3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1441" y="1166875"/>
            <a:ext cx="643128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IPv4 Header (&gt;=20</a:t>
            </a:r>
            <a:r>
              <a:rPr dirty="0"/>
              <a:t> </a:t>
            </a:r>
            <a:r>
              <a:rPr spc="-5" dirty="0"/>
              <a:t>bytes)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459306" y="2096452"/>
          <a:ext cx="7815580" cy="38550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1550"/>
                <a:gridCol w="971550"/>
                <a:gridCol w="1943100"/>
                <a:gridCol w="845820"/>
                <a:gridCol w="3040379"/>
              </a:tblGrid>
              <a:tr h="640080">
                <a:tc>
                  <a:txBody>
                    <a:bodyPr/>
                    <a:lstStyle/>
                    <a:p>
                      <a:pPr marL="365760" marR="102235" indent="-22860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Version 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(4)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3810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1445" marR="95885" indent="3810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Header  Len.</a:t>
                      </a:r>
                      <a:r>
                        <a:rPr sz="18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(4)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3810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Type of Service</a:t>
                      </a:r>
                      <a:r>
                        <a:rPr sz="18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(8)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3810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934719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Datagram Length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(16)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28575">
                      <a:solidFill>
                        <a:srgbClr val="010101"/>
                      </a:solidFill>
                      <a:prstDash val="solid"/>
                    </a:lnR>
                    <a:lnT w="3810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40080">
                <a:tc gridSpan="3">
                  <a:txBody>
                    <a:bodyPr/>
                    <a:lstStyle/>
                    <a:p>
                      <a:pPr marL="131254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Identifier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(16)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3530" marR="153035" indent="-11430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Flags 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(3)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401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Fragmentation Offset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(13)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28575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</a:tr>
              <a:tr h="638810">
                <a:tc gridSpan="2">
                  <a:txBody>
                    <a:bodyPr/>
                    <a:lstStyle/>
                    <a:p>
                      <a:pPr marL="20764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Time-to-Live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(8)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6245" marR="397510" indent="-317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Upper-layer 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Protocol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(8)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896619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Header Checksum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(16)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28575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35000">
                <a:tc gridSpan="5"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Source IP Address</a:t>
                      </a:r>
                      <a:r>
                        <a:rPr sz="1800" spc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(32)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28575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36270">
                <a:tc gridSpan="5"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Destination IP Address</a:t>
                      </a:r>
                      <a:r>
                        <a:rPr sz="1800" spc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(32)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28575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34365">
                <a:tc gridSpan="5"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Options (if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any)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28575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38100">
                      <a:solidFill>
                        <a:srgbClr val="01010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25"/>
              </a:lnSpc>
            </a:pPr>
            <a:fld id="{81D60167-4931-47E6-BA6A-407CBD079E47}" type="slidenum">
              <a:rPr spc="-5" dirty="0"/>
              <a:t>4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8339" y="1166875"/>
            <a:ext cx="577723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IPv6 Header (40 bytes)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446352" y="2315908"/>
          <a:ext cx="7815580" cy="43751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1550"/>
                <a:gridCol w="971550"/>
                <a:gridCol w="1943100"/>
                <a:gridCol w="1943100"/>
                <a:gridCol w="1943100"/>
              </a:tblGrid>
              <a:tr h="693420">
                <a:tc>
                  <a:txBody>
                    <a:bodyPr/>
                    <a:lstStyle/>
                    <a:p>
                      <a:pPr marL="365760" marR="102235" indent="-22860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Version 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(4)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9050">
                      <a:solidFill>
                        <a:srgbClr val="010101"/>
                      </a:solidFill>
                      <a:prstDash val="solid"/>
                    </a:lnR>
                    <a:lnT w="3810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5760" marR="114935" indent="-21590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Priority  (4)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9050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3810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Flow Label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(24)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28575">
                      <a:solidFill>
                        <a:srgbClr val="010101"/>
                      </a:solidFill>
                      <a:prstDash val="solid"/>
                    </a:lnR>
                    <a:lnT w="3810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14680">
                <a:tc gridSpan="3">
                  <a:txBody>
                    <a:bodyPr/>
                    <a:lstStyle/>
                    <a:p>
                      <a:pPr marL="10166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Payload Length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(16)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25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Next Header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(8)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Hop Limit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(8)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28575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</a:tr>
              <a:tr h="1445895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  <a:p>
                      <a:pPr marL="28575" algn="ctr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Source IP Address</a:t>
                      </a:r>
                      <a:r>
                        <a:rPr sz="1800" spc="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(128)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28575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591310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  <a:p>
                      <a:pPr marL="2562860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Destination IP Address</a:t>
                      </a:r>
                      <a:r>
                        <a:rPr sz="1800" spc="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(128)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28575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28575">
                      <a:solidFill>
                        <a:srgbClr val="01010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25"/>
              </a:lnSpc>
            </a:pPr>
            <a:fld id="{81D60167-4931-47E6-BA6A-407CBD079E47}" type="slidenum">
              <a:rPr spc="-5" dirty="0"/>
              <a:t>5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7651" y="1166875"/>
            <a:ext cx="611759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Number of IP Addresses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40128" y="2349500"/>
            <a:ext cx="7305040" cy="32404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In IPv4, there are 2</a:t>
            </a:r>
            <a:r>
              <a:rPr sz="3150" spc="-7" baseline="26455" dirty="0">
                <a:latin typeface="Times New Roman"/>
                <a:cs typeface="Times New Roman"/>
              </a:rPr>
              <a:t>32 </a:t>
            </a:r>
            <a:r>
              <a:rPr sz="3200" spc="-5" dirty="0">
                <a:latin typeface="Times New Roman"/>
                <a:cs typeface="Times New Roman"/>
              </a:rPr>
              <a:t>– 1, or over 4 billion,  addresses.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Times New Roman"/>
              <a:buChar char="•"/>
              <a:tabLst>
                <a:tab pos="354965" algn="l"/>
                <a:tab pos="356235" algn="l"/>
              </a:tabLst>
            </a:pPr>
            <a:r>
              <a:rPr sz="3200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Q: Is this address space</a:t>
            </a:r>
            <a:r>
              <a:rPr sz="3200" i="1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enough?</a:t>
            </a:r>
            <a:endParaRPr sz="3200">
              <a:latin typeface="Times New Roman"/>
              <a:cs typeface="Times New Roman"/>
            </a:endParaRPr>
          </a:p>
          <a:p>
            <a:pPr marL="355600" marR="367665" indent="-342900">
              <a:lnSpc>
                <a:spcPct val="100000"/>
              </a:lnSpc>
              <a:spcBef>
                <a:spcPts val="76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There is a waste of address space in the  traditional two-level addressing</a:t>
            </a:r>
            <a:r>
              <a:rPr sz="3200" spc="5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scheme.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2897" y="1477517"/>
            <a:ext cx="7767950" cy="25953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698625" y="4540250"/>
            <a:ext cx="7334250" cy="19742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omic Sans MS"/>
                <a:cs typeface="Comic Sans MS"/>
              </a:rPr>
              <a:t>A </a:t>
            </a:r>
            <a:r>
              <a:rPr sz="2400" spc="-5" dirty="0">
                <a:latin typeface="Comic Sans MS"/>
                <a:cs typeface="Comic Sans MS"/>
              </a:rPr>
              <a:t>class </a:t>
            </a:r>
            <a:r>
              <a:rPr sz="2400" dirty="0">
                <a:latin typeface="Comic Sans MS"/>
                <a:cs typeface="Comic Sans MS"/>
              </a:rPr>
              <a:t>C </a:t>
            </a:r>
            <a:r>
              <a:rPr sz="2400" spc="-5" dirty="0">
                <a:latin typeface="Comic Sans MS"/>
                <a:cs typeface="Comic Sans MS"/>
              </a:rPr>
              <a:t>network has only 256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addresses.</a:t>
            </a:r>
            <a:endParaRPr sz="2400">
              <a:latin typeface="Comic Sans MS"/>
              <a:cs typeface="Comic Sans MS"/>
            </a:endParaRPr>
          </a:p>
          <a:p>
            <a:pPr marL="31750" marR="5080">
              <a:lnSpc>
                <a:spcPct val="100000"/>
              </a:lnSpc>
              <a:spcBef>
                <a:spcPts val="2395"/>
              </a:spcBef>
            </a:pP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If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a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network has 500 hosts, then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a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Class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B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network  address (which has 65536 addresses) is</a:t>
            </a:r>
            <a:r>
              <a:rPr sz="2400" spc="-3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needed.</a:t>
            </a:r>
            <a:endParaRPr sz="2400">
              <a:latin typeface="Comic Sans MS"/>
              <a:cs typeface="Comic Sans MS"/>
            </a:endParaRPr>
          </a:p>
          <a:p>
            <a:pPr marL="31750">
              <a:lnSpc>
                <a:spcPct val="100000"/>
              </a:lnSpc>
              <a:spcBef>
                <a:spcPts val="1425"/>
              </a:spcBef>
            </a:pPr>
            <a:r>
              <a:rPr sz="2400" dirty="0">
                <a:latin typeface="Comic Sans MS"/>
                <a:cs typeface="Comic Sans MS"/>
              </a:rPr>
              <a:t>A </a:t>
            </a:r>
            <a:r>
              <a:rPr sz="2400" spc="-5" dirty="0">
                <a:latin typeface="Comic Sans MS"/>
                <a:cs typeface="Comic Sans MS"/>
              </a:rPr>
              <a:t>lot of addresses are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wasted.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25"/>
              </a:lnSpc>
            </a:pPr>
            <a:fld id="{81D60167-4931-47E6-BA6A-407CBD079E47}" type="slidenum">
              <a:rPr spc="-5" dirty="0"/>
              <a:t>6</a:t>
            </a:fld>
            <a:endParaRPr spc="-5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25"/>
              </a:lnSpc>
            </a:pPr>
            <a:fld id="{81D60167-4931-47E6-BA6A-407CBD079E47}" type="slidenum">
              <a:rPr spc="-5" dirty="0"/>
              <a:t>7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47720" y="893317"/>
            <a:ext cx="4996815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85545" marR="5080" indent="-1173480">
              <a:lnSpc>
                <a:spcPct val="100000"/>
              </a:lnSpc>
              <a:spcBef>
                <a:spcPts val="100"/>
              </a:spcBef>
            </a:pPr>
            <a:r>
              <a:rPr sz="4000" spc="-5" dirty="0"/>
              <a:t>Expanded Addressing  Capabilities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540128" y="2283967"/>
            <a:ext cx="7474584" cy="3798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ts val="335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3333CC"/>
                </a:solidFill>
                <a:latin typeface="Times New Roman"/>
                <a:cs typeface="Times New Roman"/>
              </a:rPr>
              <a:t>Address size increases from 32 to 128</a:t>
            </a:r>
            <a:r>
              <a:rPr sz="2800" spc="-20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333CC"/>
                </a:solidFill>
                <a:latin typeface="Times New Roman"/>
                <a:cs typeface="Times New Roman"/>
              </a:rPr>
              <a:t>bits.</a:t>
            </a:r>
            <a:endParaRPr sz="2800">
              <a:latin typeface="Times New Roman"/>
              <a:cs typeface="Times New Roman"/>
            </a:endParaRPr>
          </a:p>
          <a:p>
            <a:pPr marL="755650" lvl="1" indent="-285750">
              <a:lnSpc>
                <a:spcPts val="2870"/>
              </a:lnSpc>
              <a:buChar char="–"/>
              <a:tabLst>
                <a:tab pos="755015" algn="l"/>
                <a:tab pos="755650" algn="l"/>
              </a:tabLst>
            </a:pPr>
            <a:r>
              <a:rPr sz="2400" spc="-5" dirty="0">
                <a:latin typeface="Times New Roman"/>
                <a:cs typeface="Times New Roman"/>
              </a:rPr>
              <a:t>i.e. from </a:t>
            </a:r>
            <a:r>
              <a:rPr sz="2400" dirty="0">
                <a:latin typeface="Times New Roman"/>
                <a:cs typeface="Times New Roman"/>
              </a:rPr>
              <a:t>4 </a:t>
            </a:r>
            <a:r>
              <a:rPr sz="2400" spc="-5" dirty="0">
                <a:latin typeface="Times New Roman"/>
                <a:cs typeface="Times New Roman"/>
              </a:rPr>
              <a:t>bytes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16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bytes.</a:t>
            </a:r>
            <a:endParaRPr sz="2400">
              <a:latin typeface="Times New Roman"/>
              <a:cs typeface="Times New Roman"/>
            </a:endParaRPr>
          </a:p>
          <a:p>
            <a:pPr marL="354965" indent="-342265">
              <a:lnSpc>
                <a:spcPts val="3345"/>
              </a:lnSpc>
              <a:spcBef>
                <a:spcPts val="2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Three types of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addresses</a:t>
            </a:r>
            <a:endParaRPr sz="2800">
              <a:latin typeface="Times New Roman"/>
              <a:cs typeface="Times New Roman"/>
            </a:endParaRPr>
          </a:p>
          <a:p>
            <a:pPr marL="755650" lvl="1" indent="-285750">
              <a:lnSpc>
                <a:spcPts val="2855"/>
              </a:lnSpc>
              <a:buChar char="–"/>
              <a:tabLst>
                <a:tab pos="755015" algn="l"/>
                <a:tab pos="755650" algn="l"/>
              </a:tabLst>
            </a:pP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Unicast</a:t>
            </a:r>
            <a:endParaRPr sz="2400">
              <a:latin typeface="Times New Roman"/>
              <a:cs typeface="Times New Roman"/>
            </a:endParaRPr>
          </a:p>
          <a:p>
            <a:pPr marL="1155065" lvl="2" indent="-227965">
              <a:lnSpc>
                <a:spcPts val="2390"/>
              </a:lnSpc>
              <a:buChar char="•"/>
              <a:tabLst>
                <a:tab pos="1155065" algn="l"/>
                <a:tab pos="1155700" algn="l"/>
              </a:tabLst>
            </a:pPr>
            <a:r>
              <a:rPr sz="2000" spc="-5" dirty="0">
                <a:latin typeface="Times New Roman"/>
                <a:cs typeface="Times New Roman"/>
              </a:rPr>
              <a:t>A </a:t>
            </a:r>
            <a:r>
              <a:rPr sz="2000" spc="-10" dirty="0">
                <a:latin typeface="Times New Roman"/>
                <a:cs typeface="Times New Roman"/>
              </a:rPr>
              <a:t>packet </a:t>
            </a:r>
            <a:r>
              <a:rPr sz="2000" spc="-5" dirty="0">
                <a:latin typeface="Times New Roman"/>
                <a:cs typeface="Times New Roman"/>
              </a:rPr>
              <a:t>is sent to a </a:t>
            </a:r>
            <a:r>
              <a:rPr sz="2000" spc="-10" dirty="0">
                <a:latin typeface="Times New Roman"/>
                <a:cs typeface="Times New Roman"/>
              </a:rPr>
              <a:t>single destination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node.</a:t>
            </a:r>
            <a:endParaRPr sz="2000">
              <a:latin typeface="Times New Roman"/>
              <a:cs typeface="Times New Roman"/>
            </a:endParaRPr>
          </a:p>
          <a:p>
            <a:pPr marL="755650" lvl="1" indent="-285750">
              <a:lnSpc>
                <a:spcPts val="2870"/>
              </a:lnSpc>
              <a:spcBef>
                <a:spcPts val="15"/>
              </a:spcBef>
              <a:buChar char="–"/>
              <a:tabLst>
                <a:tab pos="755015" algn="l"/>
                <a:tab pos="755650" algn="l"/>
              </a:tabLst>
            </a:pP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Multicast</a:t>
            </a:r>
            <a:endParaRPr sz="2400">
              <a:latin typeface="Times New Roman"/>
              <a:cs typeface="Times New Roman"/>
            </a:endParaRPr>
          </a:p>
          <a:p>
            <a:pPr marL="1155065" lvl="2" indent="-227965">
              <a:lnSpc>
                <a:spcPts val="2390"/>
              </a:lnSpc>
              <a:buChar char="•"/>
              <a:tabLst>
                <a:tab pos="1155065" algn="l"/>
                <a:tab pos="1155700" algn="l"/>
              </a:tabLst>
            </a:pPr>
            <a:r>
              <a:rPr sz="2000" spc="-5" dirty="0">
                <a:latin typeface="Times New Roman"/>
                <a:cs typeface="Times New Roman"/>
              </a:rPr>
              <a:t>A </a:t>
            </a:r>
            <a:r>
              <a:rPr sz="2000" spc="-10" dirty="0">
                <a:latin typeface="Times New Roman"/>
                <a:cs typeface="Times New Roman"/>
              </a:rPr>
              <a:t>packet </a:t>
            </a:r>
            <a:r>
              <a:rPr sz="2000" spc="-5" dirty="0">
                <a:latin typeface="Times New Roman"/>
                <a:cs typeface="Times New Roman"/>
              </a:rPr>
              <a:t>is sent to multiple nodes in a multicast </a:t>
            </a:r>
            <a:r>
              <a:rPr sz="2000" spc="-10" dirty="0">
                <a:latin typeface="Times New Roman"/>
                <a:cs typeface="Times New Roman"/>
              </a:rPr>
              <a:t>group.</a:t>
            </a:r>
            <a:endParaRPr sz="2000">
              <a:latin typeface="Times New Roman"/>
              <a:cs typeface="Times New Roman"/>
            </a:endParaRPr>
          </a:p>
          <a:p>
            <a:pPr marL="755650" lvl="1" indent="-285750">
              <a:lnSpc>
                <a:spcPts val="2870"/>
              </a:lnSpc>
              <a:spcBef>
                <a:spcPts val="15"/>
              </a:spcBef>
              <a:buChar char="–"/>
              <a:tabLst>
                <a:tab pos="755015" algn="l"/>
                <a:tab pos="755650" algn="l"/>
              </a:tabLst>
            </a:pP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Anycast</a:t>
            </a:r>
            <a:endParaRPr sz="2400">
              <a:latin typeface="Times New Roman"/>
              <a:cs typeface="Times New Roman"/>
            </a:endParaRPr>
          </a:p>
          <a:p>
            <a:pPr marL="1155700" lvl="2" indent="-228600">
              <a:lnSpc>
                <a:spcPts val="2390"/>
              </a:lnSpc>
              <a:buChar char="•"/>
              <a:tabLst>
                <a:tab pos="1155065" algn="l"/>
                <a:tab pos="1155700" algn="l"/>
              </a:tabLst>
            </a:pPr>
            <a:r>
              <a:rPr sz="2000" spc="-5" dirty="0">
                <a:latin typeface="Times New Roman"/>
                <a:cs typeface="Times New Roman"/>
              </a:rPr>
              <a:t>A </a:t>
            </a:r>
            <a:r>
              <a:rPr sz="2000" spc="-10" dirty="0">
                <a:latin typeface="Times New Roman"/>
                <a:cs typeface="Times New Roman"/>
              </a:rPr>
              <a:t>packet </a:t>
            </a:r>
            <a:r>
              <a:rPr sz="2000" spc="-5" dirty="0">
                <a:latin typeface="Times New Roman"/>
                <a:cs typeface="Times New Roman"/>
              </a:rPr>
              <a:t>is sent to any one of the nodes assigned that</a:t>
            </a:r>
            <a:r>
              <a:rPr sz="2000" spc="1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address.</a:t>
            </a:r>
            <a:endParaRPr sz="2000">
              <a:latin typeface="Times New Roman"/>
              <a:cs typeface="Times New Roman"/>
            </a:endParaRPr>
          </a:p>
          <a:p>
            <a:pPr marL="1155700" marR="276860" lvl="2" indent="-228600">
              <a:lnSpc>
                <a:spcPts val="1930"/>
              </a:lnSpc>
              <a:spcBef>
                <a:spcPts val="455"/>
              </a:spcBef>
              <a:buChar char="•"/>
              <a:tabLst>
                <a:tab pos="1155065" algn="l"/>
                <a:tab pos="1155700" algn="l"/>
              </a:tabLst>
            </a:pPr>
            <a:r>
              <a:rPr sz="2000" spc="-5" dirty="0">
                <a:latin typeface="Times New Roman"/>
                <a:cs typeface="Times New Roman"/>
              </a:rPr>
              <a:t>e.g. an HTTP GET message is sent to any one of the </a:t>
            </a:r>
            <a:r>
              <a:rPr sz="2000" spc="-10" dirty="0">
                <a:latin typeface="Times New Roman"/>
                <a:cs typeface="Times New Roman"/>
              </a:rPr>
              <a:t>mirror  </a:t>
            </a:r>
            <a:r>
              <a:rPr sz="2000" spc="-5" dirty="0">
                <a:latin typeface="Times New Roman"/>
                <a:cs typeface="Times New Roman"/>
              </a:rPr>
              <a:t>sites that contain a given</a:t>
            </a:r>
            <a:r>
              <a:rPr sz="2000" spc="-10" dirty="0">
                <a:latin typeface="Times New Roman"/>
                <a:cs typeface="Times New Roman"/>
              </a:rPr>
              <a:t> document.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25"/>
              </a:lnSpc>
            </a:pPr>
            <a:fld id="{81D60167-4931-47E6-BA6A-407CBD079E47}" type="slidenum">
              <a:rPr spc="-5" dirty="0"/>
              <a:t>8</a:t>
            </a:fld>
            <a:endParaRPr spc="-5" dirty="0"/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351102" y="677608"/>
          <a:ext cx="7918450" cy="30435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4250"/>
                <a:gridCol w="980439"/>
                <a:gridCol w="1973580"/>
                <a:gridCol w="855979"/>
                <a:gridCol w="3081020"/>
              </a:tblGrid>
              <a:tr h="639445">
                <a:tc>
                  <a:txBody>
                    <a:bodyPr/>
                    <a:lstStyle/>
                    <a:p>
                      <a:pPr marL="372745" marR="107950" indent="-22860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Version  </a:t>
                      </a:r>
                      <a:r>
                        <a:rPr sz="1800" spc="-5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(4)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3810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890" marR="99695" indent="387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Header  Len.</a:t>
                      </a:r>
                      <a:r>
                        <a:rPr sz="18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(4)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3810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922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Type of Service</a:t>
                      </a:r>
                      <a:r>
                        <a:rPr sz="1800" spc="-70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(8)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3810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96075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Datagram Length</a:t>
                      </a:r>
                      <a:r>
                        <a:rPr sz="18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(16)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28575">
                      <a:solidFill>
                        <a:srgbClr val="010101"/>
                      </a:solidFill>
                      <a:prstDash val="solid"/>
                    </a:lnR>
                    <a:lnT w="3810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38810">
                <a:tc gridSpan="3">
                  <a:txBody>
                    <a:bodyPr/>
                    <a:lstStyle/>
                    <a:p>
                      <a:pPr marL="133858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Identifier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(16)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8610" marR="158115" indent="-11430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Flags 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(3)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496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Fragmentation Offset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(13)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28575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</a:tr>
              <a:tr h="640080">
                <a:tc gridSpan="2">
                  <a:txBody>
                    <a:bodyPr/>
                    <a:lstStyle/>
                    <a:p>
                      <a:pPr marL="23812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solidFill>
                            <a:srgbClr val="008000"/>
                          </a:solidFill>
                          <a:latin typeface="Times New Roman"/>
                          <a:cs typeface="Times New Roman"/>
                        </a:rPr>
                        <a:t>Time to Live</a:t>
                      </a:r>
                      <a:r>
                        <a:rPr sz="1800" spc="-50" dirty="0">
                          <a:solidFill>
                            <a:srgbClr val="008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008000"/>
                          </a:solidFill>
                          <a:latin typeface="Times New Roman"/>
                          <a:cs typeface="Times New Roman"/>
                        </a:rPr>
                        <a:t>(8)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2120" marR="412750" indent="-317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solidFill>
                            <a:srgbClr val="650065"/>
                          </a:solidFill>
                          <a:latin typeface="Times New Roman"/>
                          <a:cs typeface="Times New Roman"/>
                        </a:rPr>
                        <a:t>Upper-layer  Protocol</a:t>
                      </a:r>
                      <a:r>
                        <a:rPr sz="1800" spc="-45" dirty="0">
                          <a:solidFill>
                            <a:srgbClr val="6500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solidFill>
                            <a:srgbClr val="650065"/>
                          </a:solidFill>
                          <a:latin typeface="Times New Roman"/>
                          <a:cs typeface="Times New Roman"/>
                        </a:rPr>
                        <a:t>(8)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92265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Header Checksum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(16)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28575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64490">
                <a:tc gridSpan="5"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Source IP Address</a:t>
                      </a:r>
                      <a:r>
                        <a:rPr sz="1800" spc="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(32)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28575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64490">
                <a:tc gridSpan="5"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Destination IP Address</a:t>
                      </a:r>
                      <a:r>
                        <a:rPr sz="1800" spc="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(32)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28575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64490">
                <a:tc gridSpan="5"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Options (if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any)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28575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38100">
                      <a:solidFill>
                        <a:srgbClr val="01010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383106" y="4105084"/>
          <a:ext cx="7879080" cy="24149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9169"/>
                <a:gridCol w="979169"/>
                <a:gridCol w="1958975"/>
                <a:gridCol w="1958975"/>
                <a:gridCol w="1958975"/>
              </a:tblGrid>
              <a:tr h="638810">
                <a:tc>
                  <a:txBody>
                    <a:bodyPr/>
                    <a:lstStyle/>
                    <a:p>
                      <a:pPr marL="370840" marR="105410" indent="-22860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Version  </a:t>
                      </a:r>
                      <a:r>
                        <a:rPr sz="1800" spc="-5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(4)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3810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0840" marR="118110" indent="-21590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Priority  (4)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3810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Flow Label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(24)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28575">
                      <a:solidFill>
                        <a:srgbClr val="010101"/>
                      </a:solidFill>
                      <a:prstDash val="solid"/>
                    </a:lnR>
                    <a:lnT w="3810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65760">
                <a:tc gridSpan="3">
                  <a:txBody>
                    <a:bodyPr/>
                    <a:lstStyle/>
                    <a:p>
                      <a:pPr marL="103251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Payload Length</a:t>
                      </a:r>
                      <a:r>
                        <a:rPr sz="1800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solidFill>
                            <a:srgbClr val="3333CC"/>
                          </a:solidFill>
                          <a:latin typeface="Times New Roman"/>
                          <a:cs typeface="Times New Roman"/>
                        </a:rPr>
                        <a:t>(16)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019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solidFill>
                            <a:srgbClr val="650065"/>
                          </a:solidFill>
                          <a:latin typeface="Times New Roman"/>
                          <a:cs typeface="Times New Roman"/>
                        </a:rPr>
                        <a:t>Next Header</a:t>
                      </a:r>
                      <a:r>
                        <a:rPr sz="1800" spc="-10" dirty="0">
                          <a:solidFill>
                            <a:srgbClr val="6500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solidFill>
                            <a:srgbClr val="650065"/>
                          </a:solidFill>
                          <a:latin typeface="Times New Roman"/>
                          <a:cs typeface="Times New Roman"/>
                        </a:rPr>
                        <a:t>(8)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solidFill>
                            <a:srgbClr val="008000"/>
                          </a:solidFill>
                          <a:latin typeface="Times New Roman"/>
                          <a:cs typeface="Times New Roman"/>
                        </a:rPr>
                        <a:t>Hop Limit</a:t>
                      </a:r>
                      <a:r>
                        <a:rPr sz="1800" spc="-20" dirty="0">
                          <a:solidFill>
                            <a:srgbClr val="008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8000"/>
                          </a:solidFill>
                          <a:latin typeface="Times New Roman"/>
                          <a:cs typeface="Times New Roman"/>
                        </a:rPr>
                        <a:t>(8)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28575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</a:tr>
              <a:tr h="641985">
                <a:tc gridSpan="5"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Source IP Address</a:t>
                      </a:r>
                      <a:r>
                        <a:rPr sz="1800" spc="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(128)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28575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737870">
                <a:tc gridSpan="5">
                  <a:txBody>
                    <a:bodyPr/>
                    <a:lstStyle/>
                    <a:p>
                      <a:pPr marL="259461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Destination IP Address</a:t>
                      </a:r>
                      <a:r>
                        <a:rPr sz="1800" spc="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(128)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28575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28575">
                      <a:solidFill>
                        <a:srgbClr val="01010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25"/>
              </a:lnSpc>
            </a:pPr>
            <a:fld id="{81D60167-4931-47E6-BA6A-407CBD079E47}" type="slidenum">
              <a:rPr spc="-5" dirty="0"/>
              <a:t>9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29867" y="1166875"/>
            <a:ext cx="7233284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Header Format</a:t>
            </a:r>
            <a:r>
              <a:rPr spc="5" dirty="0"/>
              <a:t> </a:t>
            </a:r>
            <a:r>
              <a:rPr spc="-5" dirty="0"/>
              <a:t>Simplification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9895" indent="-342900">
              <a:lnSpc>
                <a:spcPts val="3350"/>
              </a:lnSpc>
              <a:spcBef>
                <a:spcPts val="100"/>
              </a:spcBef>
              <a:buChar char="•"/>
              <a:tabLst>
                <a:tab pos="429895" algn="l"/>
                <a:tab pos="430530" algn="l"/>
              </a:tabLst>
            </a:pPr>
            <a:r>
              <a:rPr spc="-5" dirty="0"/>
              <a:t>IPv6 header has </a:t>
            </a:r>
            <a:r>
              <a:rPr dirty="0"/>
              <a:t>a </a:t>
            </a:r>
            <a:r>
              <a:rPr spc="-5" dirty="0"/>
              <a:t>fixed length of 40</a:t>
            </a:r>
            <a:r>
              <a:rPr spc="-25" dirty="0"/>
              <a:t> </a:t>
            </a:r>
            <a:r>
              <a:rPr spc="-5" dirty="0"/>
              <a:t>bytes.</a:t>
            </a:r>
          </a:p>
          <a:p>
            <a:pPr marL="829944" lvl="1" indent="-285750">
              <a:lnSpc>
                <a:spcPts val="2865"/>
              </a:lnSpc>
              <a:buChar char="–"/>
              <a:tabLst>
                <a:tab pos="829944" algn="l"/>
                <a:tab pos="830580" algn="l"/>
              </a:tabLst>
            </a:pPr>
            <a:r>
              <a:rPr sz="2400" spc="-5" dirty="0">
                <a:latin typeface="Times New Roman"/>
                <a:cs typeface="Times New Roman"/>
              </a:rPr>
              <a:t>IPv4 header is at least 20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bytes.</a:t>
            </a:r>
            <a:endParaRPr sz="2400">
              <a:latin typeface="Times New Roman"/>
              <a:cs typeface="Times New Roman"/>
            </a:endParaRPr>
          </a:p>
          <a:p>
            <a:pPr marL="829944" lvl="1" indent="-285750">
              <a:lnSpc>
                <a:spcPts val="2875"/>
              </a:lnSpc>
              <a:buChar char="–"/>
              <a:tabLst>
                <a:tab pos="829944" algn="l"/>
                <a:tab pos="830580" algn="l"/>
              </a:tabLst>
            </a:pPr>
            <a:r>
              <a:rPr sz="2400" spc="-5" dirty="0">
                <a:latin typeface="Times New Roman"/>
                <a:cs typeface="Times New Roman"/>
              </a:rPr>
              <a:t>Header Length field no longer</a:t>
            </a:r>
            <a:r>
              <a:rPr sz="2400" spc="-10" dirty="0">
                <a:latin typeface="Times New Roman"/>
                <a:cs typeface="Times New Roman"/>
              </a:rPr>
              <a:t> needed.</a:t>
            </a:r>
            <a:endParaRPr sz="2400">
              <a:latin typeface="Times New Roman"/>
              <a:cs typeface="Times New Roman"/>
            </a:endParaRPr>
          </a:p>
          <a:p>
            <a:pPr marL="429895" marR="963294" indent="-342900">
              <a:lnSpc>
                <a:spcPts val="2690"/>
              </a:lnSpc>
              <a:spcBef>
                <a:spcPts val="670"/>
              </a:spcBef>
              <a:buChar char="•"/>
              <a:tabLst>
                <a:tab pos="429895" algn="l"/>
                <a:tab pos="430530" algn="l"/>
              </a:tabLst>
            </a:pPr>
            <a:r>
              <a:rPr spc="-5" dirty="0"/>
              <a:t>Fragmentation is not allowed at intermediate  routers.</a:t>
            </a:r>
          </a:p>
          <a:p>
            <a:pPr marL="829944" marR="606425" lvl="1" indent="-285750">
              <a:lnSpc>
                <a:spcPct val="80000"/>
              </a:lnSpc>
              <a:spcBef>
                <a:spcPts val="570"/>
              </a:spcBef>
              <a:buChar char="–"/>
              <a:tabLst>
                <a:tab pos="829944" algn="l"/>
                <a:tab pos="830580" algn="l"/>
              </a:tabLst>
            </a:pPr>
            <a:r>
              <a:rPr sz="2400" spc="-5" dirty="0">
                <a:latin typeface="Times New Roman"/>
                <a:cs typeface="Times New Roman"/>
              </a:rPr>
              <a:t>Identifier, Flags and Fragmentation offset no longer  needed.</a:t>
            </a:r>
            <a:endParaRPr sz="2400">
              <a:latin typeface="Times New Roman"/>
              <a:cs typeface="Times New Roman"/>
            </a:endParaRPr>
          </a:p>
          <a:p>
            <a:pPr marL="829944" lvl="1" indent="-285750">
              <a:lnSpc>
                <a:spcPts val="2875"/>
              </a:lnSpc>
              <a:buChar char="–"/>
              <a:tabLst>
                <a:tab pos="829944" algn="l"/>
                <a:tab pos="830580" algn="l"/>
              </a:tabLst>
            </a:pPr>
            <a:r>
              <a:rPr sz="2400" spc="-5" dirty="0">
                <a:latin typeface="Times New Roman"/>
                <a:cs typeface="Times New Roman"/>
              </a:rPr>
              <a:t>Error will be reported to the source if packet is too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large.</a:t>
            </a:r>
            <a:endParaRPr sz="2400">
              <a:latin typeface="Times New Roman"/>
              <a:cs typeface="Times New Roman"/>
            </a:endParaRPr>
          </a:p>
          <a:p>
            <a:pPr marL="429895" indent="-342900">
              <a:lnSpc>
                <a:spcPts val="3345"/>
              </a:lnSpc>
              <a:spcBef>
                <a:spcPts val="20"/>
              </a:spcBef>
              <a:buChar char="•"/>
              <a:tabLst>
                <a:tab pos="429895" algn="l"/>
                <a:tab pos="430530" algn="l"/>
              </a:tabLst>
            </a:pPr>
            <a:r>
              <a:rPr spc="-5" dirty="0"/>
              <a:t>Header Checksum is removed for fast</a:t>
            </a:r>
            <a:r>
              <a:rPr spc="-30" dirty="0"/>
              <a:t> </a:t>
            </a:r>
            <a:r>
              <a:rPr spc="-5" dirty="0"/>
              <a:t>processing</a:t>
            </a:r>
          </a:p>
          <a:p>
            <a:pPr marL="829944" marR="208915" lvl="1" indent="-285750">
              <a:lnSpc>
                <a:spcPts val="2300"/>
              </a:lnSpc>
              <a:spcBef>
                <a:spcPts val="545"/>
              </a:spcBef>
              <a:buChar char="–"/>
              <a:tabLst>
                <a:tab pos="829944" algn="l"/>
                <a:tab pos="830580" algn="l"/>
              </a:tabLst>
            </a:pPr>
            <a:r>
              <a:rPr sz="2400" spc="-5" dirty="0">
                <a:latin typeface="Times New Roman"/>
                <a:cs typeface="Times New Roman"/>
              </a:rPr>
              <a:t>Header checksum needed to recompute at every router,  since TTL decreases after every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hop.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811</Words>
  <Application>Microsoft Office PowerPoint</Application>
  <PresentationFormat>自訂</PresentationFormat>
  <Paragraphs>142</Paragraphs>
  <Slides>19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5" baseType="lpstr">
      <vt:lpstr>新細明體</vt:lpstr>
      <vt:lpstr>Arial</vt:lpstr>
      <vt:lpstr>Calibri</vt:lpstr>
      <vt:lpstr>Comic Sans MS</vt:lpstr>
      <vt:lpstr>Times New Roman</vt:lpstr>
      <vt:lpstr>Office Theme</vt:lpstr>
      <vt:lpstr>PowerPoint 簡報</vt:lpstr>
      <vt:lpstr>PowerPoint 簡報</vt:lpstr>
      <vt:lpstr>IPv4 Header (&gt;=20 bytes)</vt:lpstr>
      <vt:lpstr>IPv6 Header (40 bytes)</vt:lpstr>
      <vt:lpstr>Number of IP Addresses</vt:lpstr>
      <vt:lpstr>PowerPoint 簡報</vt:lpstr>
      <vt:lpstr>Expanded Addressing  Capabilities</vt:lpstr>
      <vt:lpstr>PowerPoint 簡報</vt:lpstr>
      <vt:lpstr>Header Format Simplification</vt:lpstr>
      <vt:lpstr>Quality-of-Service Capabilities</vt:lpstr>
      <vt:lpstr>Improved Support for Options</vt:lpstr>
      <vt:lpstr>IPv6 Extension Headers</vt:lpstr>
      <vt:lpstr>Examples of Extension Headers</vt:lpstr>
      <vt:lpstr>Differences between  Mobile IPv4 and v6</vt:lpstr>
      <vt:lpstr>Mobile IPv6</vt:lpstr>
      <vt:lpstr>No Foreign Agent</vt:lpstr>
      <vt:lpstr>Routing in Mobile IPv6</vt:lpstr>
      <vt:lpstr>Source-Routed Packet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L4b.ppt</dc:title>
  <dc:creator>Mark</dc:creator>
  <cp:lastModifiedBy>Microsoft</cp:lastModifiedBy>
  <cp:revision>1</cp:revision>
  <dcterms:created xsi:type="dcterms:W3CDTF">2017-12-12T01:55:19Z</dcterms:created>
  <dcterms:modified xsi:type="dcterms:W3CDTF">2017-12-12T01:55:44Z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2004-09-17T00:00:00Z</vt:filetime>
  </property>
  <property fmtid="{D5CDD505-2E9C-101B-9397-08002B2CF9AE}" pid="3" name="Creator">
    <vt:lpwstr>PScript5.dll Version 5.2</vt:lpwstr>
  </property>
  <property fmtid="{D5CDD505-2E9C-101B-9397-08002B2CF9AE}" pid="4" name="LastSaved">
    <vt:filetime>2017-12-12T00:00:00Z</vt:filetime>
  </property>
</Properties>
</file>